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9" r:id="rId3"/>
    <p:sldId id="260" r:id="rId4"/>
    <p:sldId id="261" r:id="rId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B500"/>
    <a:srgbClr val="B06549"/>
    <a:srgbClr val="CE9852"/>
    <a:srgbClr val="E9CC77"/>
    <a:srgbClr val="8FC5D1"/>
    <a:srgbClr val="B6D9E1"/>
    <a:srgbClr val="9ACB00"/>
    <a:srgbClr val="529200"/>
    <a:srgbClr val="C89B35"/>
    <a:srgbClr val="D6AE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420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DEE06-0243-4035-ADA3-EA503140498F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8C1367-FE81-4314-B59C-D1F8ECE9C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926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311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6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230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2445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59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498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1939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420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5103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44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777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554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8272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4829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582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48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1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4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5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10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67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02FE9-1737-431C-B102-F5408D7BE253}" type="datetimeFigureOut">
              <a:rPr lang="zh-CN" altLang="en-US" smtClean="0"/>
              <a:t>2016/2/27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7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2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34253" y="-26235"/>
            <a:ext cx="8882951" cy="503785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25000"/>
                </a:schemeClr>
              </a:gs>
              <a:gs pos="50000">
                <a:schemeClr val="bg1">
                  <a:lumMod val="95000"/>
                  <a:alpha val="43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7800000" scaled="0"/>
            <a:tileRect/>
          </a:gra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7" name="平行四边形 36"/>
          <p:cNvSpPr/>
          <p:nvPr/>
        </p:nvSpPr>
        <p:spPr>
          <a:xfrm>
            <a:off x="4520250" y="1538505"/>
            <a:ext cx="2334026" cy="330230"/>
          </a:xfrm>
          <a:prstGeom prst="parallelogram">
            <a:avLst/>
          </a:prstGeom>
          <a:gradFill>
            <a:gsLst>
              <a:gs pos="0">
                <a:srgbClr val="9ACB00"/>
              </a:gs>
              <a:gs pos="100000">
                <a:srgbClr val="529200"/>
              </a:gs>
            </a:gsLst>
            <a:lin ang="5400000" scaled="0"/>
          </a:gradFill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周五</a:t>
            </a:r>
            <a:r>
              <a:rPr lang="en-US" altLang="zh-CN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·</a:t>
            </a:r>
            <a:r>
              <a:rPr lang="zh-CN" alt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图标篇</a:t>
            </a:r>
            <a:endParaRPr lang="zh-CN" alt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69596" y="2924874"/>
            <a:ext cx="2498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每天一分钟，天天学</a:t>
            </a:r>
            <a:r>
              <a:rPr lang="en-US" altLang="zh-CN" sz="15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500" b="1" i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80050" y="1868735"/>
            <a:ext cx="42625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合并形状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8046" y="4538743"/>
            <a:ext cx="8929156" cy="294513"/>
            <a:chOff x="88046" y="5556827"/>
            <a:chExt cx="8929156" cy="294513"/>
          </a:xfrm>
        </p:grpSpPr>
        <p:sp>
          <p:nvSpPr>
            <p:cNvPr id="27" name="矩形 26"/>
            <p:cNvSpPr/>
            <p:nvPr/>
          </p:nvSpPr>
          <p:spPr>
            <a:xfrm>
              <a:off x="88047" y="5556833"/>
              <a:ext cx="8929155" cy="253720"/>
            </a:xfrm>
            <a:prstGeom prst="rect">
              <a:avLst/>
            </a:prstGeom>
            <a:gradFill>
              <a:gsLst>
                <a:gs pos="0">
                  <a:srgbClr val="9ACB00"/>
                </a:gs>
                <a:gs pos="100000">
                  <a:srgbClr val="448800"/>
                </a:gs>
              </a:gsLst>
              <a:lin ang="150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>
              <a:off x="88046" y="5805621"/>
              <a:ext cx="45719" cy="45719"/>
            </a:xfrm>
            <a:prstGeom prst="rtTriangle">
              <a:avLst/>
            </a:prstGeom>
            <a:solidFill>
              <a:srgbClr val="2D6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直角三角形 28"/>
            <p:cNvSpPr/>
            <p:nvPr/>
          </p:nvSpPr>
          <p:spPr>
            <a:xfrm flipV="1">
              <a:off x="99640" y="5556827"/>
              <a:ext cx="3993509" cy="253721"/>
            </a:xfrm>
            <a:prstGeom prst="rtTriangl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7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40078" y="2113439"/>
            <a:ext cx="2543981" cy="1858028"/>
            <a:chOff x="4448891" y="2655869"/>
            <a:chExt cx="2223819" cy="1624194"/>
          </a:xfrm>
        </p:grpSpPr>
        <p:sp>
          <p:nvSpPr>
            <p:cNvPr id="33" name="任意多边形 32"/>
            <p:cNvSpPr/>
            <p:nvPr/>
          </p:nvSpPr>
          <p:spPr>
            <a:xfrm>
              <a:off x="4448891" y="3520040"/>
              <a:ext cx="1624113" cy="760023"/>
            </a:xfrm>
            <a:custGeom>
              <a:avLst/>
              <a:gdLst>
                <a:gd name="connsiteX0" fmla="*/ 1484416 w 2179122"/>
                <a:gd name="connsiteY0" fmla="*/ 356259 h 356259"/>
                <a:gd name="connsiteX1" fmla="*/ 0 w 2179122"/>
                <a:gd name="connsiteY1" fmla="*/ 0 h 356259"/>
                <a:gd name="connsiteX2" fmla="*/ 2179122 w 2179122"/>
                <a:gd name="connsiteY2" fmla="*/ 65314 h 356259"/>
                <a:gd name="connsiteX3" fmla="*/ 1484416 w 2179122"/>
                <a:gd name="connsiteY3" fmla="*/ 356259 h 356259"/>
                <a:gd name="connsiteX0" fmla="*/ 1484416 w 2196935"/>
                <a:gd name="connsiteY0" fmla="*/ 356259 h 356259"/>
                <a:gd name="connsiteX1" fmla="*/ 0 w 2196935"/>
                <a:gd name="connsiteY1" fmla="*/ 0 h 356259"/>
                <a:gd name="connsiteX2" fmla="*/ 2196935 w 2196935"/>
                <a:gd name="connsiteY2" fmla="*/ 186373 h 356259"/>
                <a:gd name="connsiteX3" fmla="*/ 1484416 w 2196935"/>
                <a:gd name="connsiteY3" fmla="*/ 356259 h 356259"/>
                <a:gd name="connsiteX0" fmla="*/ 1484416 w 2179195"/>
                <a:gd name="connsiteY0" fmla="*/ 356259 h 356259"/>
                <a:gd name="connsiteX1" fmla="*/ 0 w 2179195"/>
                <a:gd name="connsiteY1" fmla="*/ 0 h 356259"/>
                <a:gd name="connsiteX2" fmla="*/ 2179195 w 2179195"/>
                <a:gd name="connsiteY2" fmla="*/ 186373 h 356259"/>
                <a:gd name="connsiteX3" fmla="*/ 1484416 w 2179195"/>
                <a:gd name="connsiteY3" fmla="*/ 356259 h 356259"/>
                <a:gd name="connsiteX0" fmla="*/ 1484416 w 2185109"/>
                <a:gd name="connsiteY0" fmla="*/ 356259 h 356259"/>
                <a:gd name="connsiteX1" fmla="*/ 0 w 2185109"/>
                <a:gd name="connsiteY1" fmla="*/ 0 h 356259"/>
                <a:gd name="connsiteX2" fmla="*/ 2185109 w 2185109"/>
                <a:gd name="connsiteY2" fmla="*/ 259254 h 356259"/>
                <a:gd name="connsiteX3" fmla="*/ 1484416 w 2185109"/>
                <a:gd name="connsiteY3" fmla="*/ 356259 h 356259"/>
                <a:gd name="connsiteX0" fmla="*/ 1732773 w 2433466"/>
                <a:gd name="connsiteY0" fmla="*/ 228224 h 228224"/>
                <a:gd name="connsiteX1" fmla="*/ 0 w 2433466"/>
                <a:gd name="connsiteY1" fmla="*/ 0 h 228224"/>
                <a:gd name="connsiteX2" fmla="*/ 2433466 w 2433466"/>
                <a:gd name="connsiteY2" fmla="*/ 131219 h 228224"/>
                <a:gd name="connsiteX3" fmla="*/ 1732773 w 2433466"/>
                <a:gd name="connsiteY3" fmla="*/ 228224 h 228224"/>
                <a:gd name="connsiteX0" fmla="*/ 1732773 w 2433466"/>
                <a:gd name="connsiteY0" fmla="*/ 228224 h 228224"/>
                <a:gd name="connsiteX1" fmla="*/ 384363 w 2433466"/>
                <a:gd name="connsiteY1" fmla="*/ 50944 h 228224"/>
                <a:gd name="connsiteX2" fmla="*/ 0 w 2433466"/>
                <a:gd name="connsiteY2" fmla="*/ 0 h 228224"/>
                <a:gd name="connsiteX3" fmla="*/ 2433466 w 2433466"/>
                <a:gd name="connsiteY3" fmla="*/ 131219 h 228224"/>
                <a:gd name="connsiteX4" fmla="*/ 1732773 w 2433466"/>
                <a:gd name="connsiteY4" fmla="*/ 228224 h 228224"/>
                <a:gd name="connsiteX0" fmla="*/ 1862863 w 2563556"/>
                <a:gd name="connsiteY0" fmla="*/ 228224 h 228224"/>
                <a:gd name="connsiteX1" fmla="*/ 0 w 2563556"/>
                <a:gd name="connsiteY1" fmla="*/ 66702 h 228224"/>
                <a:gd name="connsiteX2" fmla="*/ 130090 w 2563556"/>
                <a:gd name="connsiteY2" fmla="*/ 0 h 228224"/>
                <a:gd name="connsiteX3" fmla="*/ 2563556 w 2563556"/>
                <a:gd name="connsiteY3" fmla="*/ 131219 h 228224"/>
                <a:gd name="connsiteX4" fmla="*/ 1862863 w 2563556"/>
                <a:gd name="connsiteY4" fmla="*/ 228224 h 228224"/>
                <a:gd name="connsiteX0" fmla="*/ 1898343 w 2599036"/>
                <a:gd name="connsiteY0" fmla="*/ 228224 h 228224"/>
                <a:gd name="connsiteX1" fmla="*/ 0 w 2599036"/>
                <a:gd name="connsiteY1" fmla="*/ 123825 h 228224"/>
                <a:gd name="connsiteX2" fmla="*/ 165570 w 2599036"/>
                <a:gd name="connsiteY2" fmla="*/ 0 h 228224"/>
                <a:gd name="connsiteX3" fmla="*/ 2599036 w 2599036"/>
                <a:gd name="connsiteY3" fmla="*/ 131219 h 228224"/>
                <a:gd name="connsiteX4" fmla="*/ 1898343 w 2599036"/>
                <a:gd name="connsiteY4" fmla="*/ 228224 h 228224"/>
                <a:gd name="connsiteX0" fmla="*/ 2016608 w 2717301"/>
                <a:gd name="connsiteY0" fmla="*/ 228224 h 228224"/>
                <a:gd name="connsiteX1" fmla="*/ 0 w 2717301"/>
                <a:gd name="connsiteY1" fmla="*/ 202616 h 228224"/>
                <a:gd name="connsiteX2" fmla="*/ 283835 w 2717301"/>
                <a:gd name="connsiteY2" fmla="*/ 0 h 228224"/>
                <a:gd name="connsiteX3" fmla="*/ 2717301 w 2717301"/>
                <a:gd name="connsiteY3" fmla="*/ 131219 h 228224"/>
                <a:gd name="connsiteX4" fmla="*/ 2016608 w 2717301"/>
                <a:gd name="connsiteY4" fmla="*/ 228224 h 228224"/>
                <a:gd name="connsiteX0" fmla="*/ 2016608 w 2143716"/>
                <a:gd name="connsiteY0" fmla="*/ 228224 h 228224"/>
                <a:gd name="connsiteX1" fmla="*/ 0 w 2143716"/>
                <a:gd name="connsiteY1" fmla="*/ 202616 h 228224"/>
                <a:gd name="connsiteX2" fmla="*/ 283835 w 2143716"/>
                <a:gd name="connsiteY2" fmla="*/ 0 h 228224"/>
                <a:gd name="connsiteX3" fmla="*/ 2143716 w 2143716"/>
                <a:gd name="connsiteY3" fmla="*/ 78035 h 228224"/>
                <a:gd name="connsiteX4" fmla="*/ 2016608 w 2143716"/>
                <a:gd name="connsiteY4" fmla="*/ 228224 h 228224"/>
                <a:gd name="connsiteX0" fmla="*/ 2016608 w 2143716"/>
                <a:gd name="connsiteY0" fmla="*/ 222315 h 222315"/>
                <a:gd name="connsiteX1" fmla="*/ 0 w 2143716"/>
                <a:gd name="connsiteY1" fmla="*/ 196707 h 222315"/>
                <a:gd name="connsiteX2" fmla="*/ 94611 w 2143716"/>
                <a:gd name="connsiteY2" fmla="*/ 0 h 222315"/>
                <a:gd name="connsiteX3" fmla="*/ 2143716 w 2143716"/>
                <a:gd name="connsiteY3" fmla="*/ 72126 h 222315"/>
                <a:gd name="connsiteX4" fmla="*/ 2016608 w 2143716"/>
                <a:gd name="connsiteY4" fmla="*/ 222315 h 222315"/>
                <a:gd name="connsiteX0" fmla="*/ 2016608 w 2143716"/>
                <a:gd name="connsiteY0" fmla="*/ 230194 h 230194"/>
                <a:gd name="connsiteX1" fmla="*/ 0 w 2143716"/>
                <a:gd name="connsiteY1" fmla="*/ 204586 h 230194"/>
                <a:gd name="connsiteX2" fmla="*/ 177398 w 2143716"/>
                <a:gd name="connsiteY2" fmla="*/ 0 h 230194"/>
                <a:gd name="connsiteX3" fmla="*/ 2143716 w 2143716"/>
                <a:gd name="connsiteY3" fmla="*/ 80005 h 230194"/>
                <a:gd name="connsiteX4" fmla="*/ 2016608 w 2143716"/>
                <a:gd name="connsiteY4" fmla="*/ 230194 h 230194"/>
                <a:gd name="connsiteX0" fmla="*/ 2016608 w 2143716"/>
                <a:gd name="connsiteY0" fmla="*/ 362169 h 362169"/>
                <a:gd name="connsiteX1" fmla="*/ 0 w 2143716"/>
                <a:gd name="connsiteY1" fmla="*/ 336561 h 362169"/>
                <a:gd name="connsiteX2" fmla="*/ 248357 w 2143716"/>
                <a:gd name="connsiteY2" fmla="*/ 0 h 362169"/>
                <a:gd name="connsiteX3" fmla="*/ 2143716 w 2143716"/>
                <a:gd name="connsiteY3" fmla="*/ 211980 h 362169"/>
                <a:gd name="connsiteX4" fmla="*/ 2016608 w 2143716"/>
                <a:gd name="connsiteY4" fmla="*/ 362169 h 362169"/>
                <a:gd name="connsiteX0" fmla="*/ 2016608 w 2131890"/>
                <a:gd name="connsiteY0" fmla="*/ 362169 h 362169"/>
                <a:gd name="connsiteX1" fmla="*/ 0 w 2131890"/>
                <a:gd name="connsiteY1" fmla="*/ 336561 h 362169"/>
                <a:gd name="connsiteX2" fmla="*/ 248357 w 2131890"/>
                <a:gd name="connsiteY2" fmla="*/ 0 h 362169"/>
                <a:gd name="connsiteX3" fmla="*/ 2131890 w 2131890"/>
                <a:gd name="connsiteY3" fmla="*/ 180463 h 362169"/>
                <a:gd name="connsiteX4" fmla="*/ 2016608 w 2131890"/>
                <a:gd name="connsiteY4" fmla="*/ 362169 h 362169"/>
                <a:gd name="connsiteX0" fmla="*/ 2016608 w 2131890"/>
                <a:gd name="connsiteY0" fmla="*/ 433081 h 433081"/>
                <a:gd name="connsiteX1" fmla="*/ 0 w 2131890"/>
                <a:gd name="connsiteY1" fmla="*/ 407473 h 433081"/>
                <a:gd name="connsiteX2" fmla="*/ 325229 w 2131890"/>
                <a:gd name="connsiteY2" fmla="*/ 0 h 433081"/>
                <a:gd name="connsiteX3" fmla="*/ 2131890 w 2131890"/>
                <a:gd name="connsiteY3" fmla="*/ 251375 h 433081"/>
                <a:gd name="connsiteX4" fmla="*/ 2016608 w 2131890"/>
                <a:gd name="connsiteY4" fmla="*/ 433081 h 433081"/>
                <a:gd name="connsiteX0" fmla="*/ 2016608 w 2131890"/>
                <a:gd name="connsiteY0" fmla="*/ 181706 h 181706"/>
                <a:gd name="connsiteX1" fmla="*/ 0 w 2131890"/>
                <a:gd name="connsiteY1" fmla="*/ 156098 h 181706"/>
                <a:gd name="connsiteX2" fmla="*/ 189224 w 2131890"/>
                <a:gd name="connsiteY2" fmla="*/ 20454 h 181706"/>
                <a:gd name="connsiteX3" fmla="*/ 2131890 w 2131890"/>
                <a:gd name="connsiteY3" fmla="*/ 0 h 181706"/>
                <a:gd name="connsiteX4" fmla="*/ 2016608 w 2131890"/>
                <a:gd name="connsiteY4" fmla="*/ 181706 h 181706"/>
                <a:gd name="connsiteX0" fmla="*/ 2016608 w 2131890"/>
                <a:gd name="connsiteY0" fmla="*/ 181706 h 181706"/>
                <a:gd name="connsiteX1" fmla="*/ 0 w 2131890"/>
                <a:gd name="connsiteY1" fmla="*/ 156098 h 181706"/>
                <a:gd name="connsiteX2" fmla="*/ 2131890 w 2131890"/>
                <a:gd name="connsiteY2" fmla="*/ 0 h 181706"/>
                <a:gd name="connsiteX3" fmla="*/ 2016608 w 2131890"/>
                <a:gd name="connsiteY3" fmla="*/ 181706 h 181706"/>
                <a:gd name="connsiteX0" fmla="*/ 1561287 w 1676569"/>
                <a:gd name="connsiteY0" fmla="*/ 181706 h 181706"/>
                <a:gd name="connsiteX1" fmla="*/ 0 w 1676569"/>
                <a:gd name="connsiteY1" fmla="*/ 53670 h 181706"/>
                <a:gd name="connsiteX2" fmla="*/ 1676569 w 1676569"/>
                <a:gd name="connsiteY2" fmla="*/ 0 h 181706"/>
                <a:gd name="connsiteX3" fmla="*/ 1561287 w 1676569"/>
                <a:gd name="connsiteY3" fmla="*/ 181706 h 181706"/>
                <a:gd name="connsiteX0" fmla="*/ 1502155 w 1617437"/>
                <a:gd name="connsiteY0" fmla="*/ 181706 h 181706"/>
                <a:gd name="connsiteX1" fmla="*/ 0 w 1617437"/>
                <a:gd name="connsiteY1" fmla="*/ 6395 h 181706"/>
                <a:gd name="connsiteX2" fmla="*/ 1617437 w 1617437"/>
                <a:gd name="connsiteY2" fmla="*/ 0 h 181706"/>
                <a:gd name="connsiteX3" fmla="*/ 1502155 w 1617437"/>
                <a:gd name="connsiteY3" fmla="*/ 181706 h 181706"/>
                <a:gd name="connsiteX0" fmla="*/ 1502155 w 1617437"/>
                <a:gd name="connsiteY0" fmla="*/ 181706 h 181706"/>
                <a:gd name="connsiteX1" fmla="*/ 0 w 1617437"/>
                <a:gd name="connsiteY1" fmla="*/ 6395 h 181706"/>
                <a:gd name="connsiteX2" fmla="*/ 218793 w 1617437"/>
                <a:gd name="connsiteY2" fmla="*/ 2456 h 181706"/>
                <a:gd name="connsiteX3" fmla="*/ 1617437 w 1617437"/>
                <a:gd name="connsiteY3" fmla="*/ 0 h 181706"/>
                <a:gd name="connsiteX4" fmla="*/ 1502155 w 1617437"/>
                <a:gd name="connsiteY4" fmla="*/ 181706 h 181706"/>
                <a:gd name="connsiteX0" fmla="*/ 1502155 w 1617437"/>
                <a:gd name="connsiteY0" fmla="*/ 252132 h 252132"/>
                <a:gd name="connsiteX1" fmla="*/ 0 w 1617437"/>
                <a:gd name="connsiteY1" fmla="*/ 76821 h 252132"/>
                <a:gd name="connsiteX2" fmla="*/ 301578 w 1617437"/>
                <a:gd name="connsiteY2" fmla="*/ 0 h 252132"/>
                <a:gd name="connsiteX3" fmla="*/ 1617437 w 1617437"/>
                <a:gd name="connsiteY3" fmla="*/ 70426 h 252132"/>
                <a:gd name="connsiteX4" fmla="*/ 1502155 w 1617437"/>
                <a:gd name="connsiteY4" fmla="*/ 252132 h 25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7437" h="252132">
                  <a:moveTo>
                    <a:pt x="1502155" y="252132"/>
                  </a:moveTo>
                  <a:lnTo>
                    <a:pt x="0" y="76821"/>
                  </a:lnTo>
                  <a:lnTo>
                    <a:pt x="301578" y="0"/>
                  </a:lnTo>
                  <a:lnTo>
                    <a:pt x="1617437" y="70426"/>
                  </a:lnTo>
                  <a:lnTo>
                    <a:pt x="1502155" y="252132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343434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盒子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253" y="2655869"/>
              <a:ext cx="1581457" cy="1622038"/>
            </a:xfrm>
            <a:prstGeom prst="rect">
              <a:avLst/>
            </a:prstGeom>
          </p:spPr>
        </p:pic>
        <p:pic>
          <p:nvPicPr>
            <p:cNvPr id="35" name="盒子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1253" y="2655869"/>
              <a:ext cx="1581457" cy="1622038"/>
            </a:xfrm>
            <a:prstGeom prst="rect">
              <a:avLst/>
            </a:prstGeom>
            <a:effectLst>
              <a:outerShdw blurRad="50800" dist="25400" dir="78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0" name="组合 19"/>
          <p:cNvGrpSpPr/>
          <p:nvPr/>
        </p:nvGrpSpPr>
        <p:grpSpPr>
          <a:xfrm>
            <a:off x="1117491" y="-821011"/>
            <a:ext cx="3699881" cy="3682582"/>
            <a:chOff x="1117491" y="-821011"/>
            <a:chExt cx="3699881" cy="3682582"/>
          </a:xfrm>
          <a:solidFill>
            <a:schemeClr val="bg1">
              <a:lumMod val="75000"/>
            </a:schemeClr>
          </a:solidFill>
        </p:grpSpPr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2815119" y="-584081"/>
              <a:ext cx="245957" cy="245204"/>
            </a:xfrm>
            <a:custGeom>
              <a:avLst/>
              <a:gdLst>
                <a:gd name="T0" fmla="*/ 69 w 138"/>
                <a:gd name="T1" fmla="*/ 0 h 138"/>
                <a:gd name="T2" fmla="*/ 138 w 138"/>
                <a:gd name="T3" fmla="*/ 69 h 138"/>
                <a:gd name="T4" fmla="*/ 69 w 138"/>
                <a:gd name="T5" fmla="*/ 138 h 138"/>
                <a:gd name="T6" fmla="*/ 0 w 138"/>
                <a:gd name="T7" fmla="*/ 69 h 138"/>
                <a:gd name="T8" fmla="*/ 69 w 138"/>
                <a:gd name="T9" fmla="*/ 0 h 138"/>
                <a:gd name="T10" fmla="*/ 111 w 138"/>
                <a:gd name="T11" fmla="*/ 71 h 138"/>
                <a:gd name="T12" fmla="*/ 69 w 138"/>
                <a:gd name="T13" fmla="*/ 109 h 138"/>
                <a:gd name="T14" fmla="*/ 27 w 138"/>
                <a:gd name="T15" fmla="*/ 71 h 138"/>
                <a:gd name="T16" fmla="*/ 27 w 138"/>
                <a:gd name="T17" fmla="*/ 76 h 138"/>
                <a:gd name="T18" fmla="*/ 69 w 138"/>
                <a:gd name="T19" fmla="*/ 118 h 138"/>
                <a:gd name="T20" fmla="*/ 111 w 138"/>
                <a:gd name="T21" fmla="*/ 76 h 138"/>
                <a:gd name="T22" fmla="*/ 111 w 138"/>
                <a:gd name="T23" fmla="*/ 71 h 138"/>
                <a:gd name="T24" fmla="*/ 45 w 138"/>
                <a:gd name="T25" fmla="*/ 36 h 138"/>
                <a:gd name="T26" fmla="*/ 33 w 138"/>
                <a:gd name="T27" fmla="*/ 49 h 138"/>
                <a:gd name="T28" fmla="*/ 45 w 138"/>
                <a:gd name="T29" fmla="*/ 62 h 138"/>
                <a:gd name="T30" fmla="*/ 58 w 138"/>
                <a:gd name="T31" fmla="*/ 49 h 138"/>
                <a:gd name="T32" fmla="*/ 45 w 138"/>
                <a:gd name="T33" fmla="*/ 36 h 138"/>
                <a:gd name="T34" fmla="*/ 92 w 138"/>
                <a:gd name="T35" fmla="*/ 36 h 138"/>
                <a:gd name="T36" fmla="*/ 80 w 138"/>
                <a:gd name="T37" fmla="*/ 49 h 138"/>
                <a:gd name="T38" fmla="*/ 92 w 138"/>
                <a:gd name="T39" fmla="*/ 62 h 138"/>
                <a:gd name="T40" fmla="*/ 105 w 138"/>
                <a:gd name="T41" fmla="*/ 49 h 138"/>
                <a:gd name="T42" fmla="*/ 92 w 138"/>
                <a:gd name="T43" fmla="*/ 3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107" y="0"/>
                    <a:pt x="138" y="31"/>
                    <a:pt x="138" y="69"/>
                  </a:cubicBezTo>
                  <a:cubicBezTo>
                    <a:pt x="138" y="107"/>
                    <a:pt x="107" y="138"/>
                    <a:pt x="69" y="138"/>
                  </a:cubicBez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lose/>
                  <a:moveTo>
                    <a:pt x="111" y="71"/>
                  </a:moveTo>
                  <a:cubicBezTo>
                    <a:pt x="109" y="93"/>
                    <a:pt x="91" y="109"/>
                    <a:pt x="69" y="109"/>
                  </a:cubicBezTo>
                  <a:cubicBezTo>
                    <a:pt x="47" y="109"/>
                    <a:pt x="29" y="93"/>
                    <a:pt x="27" y="71"/>
                  </a:cubicBezTo>
                  <a:cubicBezTo>
                    <a:pt x="27" y="73"/>
                    <a:pt x="27" y="74"/>
                    <a:pt x="27" y="76"/>
                  </a:cubicBezTo>
                  <a:cubicBezTo>
                    <a:pt x="27" y="99"/>
                    <a:pt x="46" y="118"/>
                    <a:pt x="69" y="118"/>
                  </a:cubicBezTo>
                  <a:cubicBezTo>
                    <a:pt x="92" y="118"/>
                    <a:pt x="111" y="99"/>
                    <a:pt x="111" y="76"/>
                  </a:cubicBezTo>
                  <a:cubicBezTo>
                    <a:pt x="111" y="74"/>
                    <a:pt x="111" y="73"/>
                    <a:pt x="111" y="71"/>
                  </a:cubicBezTo>
                  <a:close/>
                  <a:moveTo>
                    <a:pt x="45" y="36"/>
                  </a:moveTo>
                  <a:cubicBezTo>
                    <a:pt x="38" y="36"/>
                    <a:pt x="33" y="42"/>
                    <a:pt x="33" y="49"/>
                  </a:cubicBezTo>
                  <a:cubicBezTo>
                    <a:pt x="33" y="56"/>
                    <a:pt x="38" y="62"/>
                    <a:pt x="45" y="62"/>
                  </a:cubicBezTo>
                  <a:cubicBezTo>
                    <a:pt x="52" y="62"/>
                    <a:pt x="58" y="56"/>
                    <a:pt x="58" y="49"/>
                  </a:cubicBezTo>
                  <a:cubicBezTo>
                    <a:pt x="58" y="42"/>
                    <a:pt x="52" y="36"/>
                    <a:pt x="45" y="36"/>
                  </a:cubicBezTo>
                  <a:close/>
                  <a:moveTo>
                    <a:pt x="92" y="36"/>
                  </a:moveTo>
                  <a:cubicBezTo>
                    <a:pt x="85" y="36"/>
                    <a:pt x="80" y="42"/>
                    <a:pt x="80" y="49"/>
                  </a:cubicBezTo>
                  <a:cubicBezTo>
                    <a:pt x="80" y="56"/>
                    <a:pt x="85" y="62"/>
                    <a:pt x="92" y="62"/>
                  </a:cubicBezTo>
                  <a:cubicBezTo>
                    <a:pt x="99" y="62"/>
                    <a:pt x="105" y="56"/>
                    <a:pt x="105" y="49"/>
                  </a:cubicBezTo>
                  <a:cubicBezTo>
                    <a:pt x="105" y="42"/>
                    <a:pt x="99" y="36"/>
                    <a:pt x="9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1640995" y="326787"/>
              <a:ext cx="231666" cy="224144"/>
            </a:xfrm>
            <a:custGeom>
              <a:avLst/>
              <a:gdLst>
                <a:gd name="T0" fmla="*/ 104 w 130"/>
                <a:gd name="T1" fmla="*/ 80 h 126"/>
                <a:gd name="T2" fmla="*/ 118 w 130"/>
                <a:gd name="T3" fmla="*/ 83 h 126"/>
                <a:gd name="T4" fmla="*/ 117 w 130"/>
                <a:gd name="T5" fmla="*/ 29 h 126"/>
                <a:gd name="T6" fmla="*/ 49 w 130"/>
                <a:gd name="T7" fmla="*/ 38 h 126"/>
                <a:gd name="T8" fmla="*/ 50 w 130"/>
                <a:gd name="T9" fmla="*/ 105 h 126"/>
                <a:gd name="T10" fmla="*/ 50 w 130"/>
                <a:gd name="T11" fmla="*/ 107 h 126"/>
                <a:gd name="T12" fmla="*/ 25 w 130"/>
                <a:gd name="T13" fmla="*/ 126 h 126"/>
                <a:gd name="T14" fmla="*/ 0 w 130"/>
                <a:gd name="T15" fmla="*/ 107 h 126"/>
                <a:gd name="T16" fmla="*/ 25 w 130"/>
                <a:gd name="T17" fmla="*/ 87 h 126"/>
                <a:gd name="T18" fmla="*/ 36 w 130"/>
                <a:gd name="T19" fmla="*/ 88 h 126"/>
                <a:gd name="T20" fmla="*/ 36 w 130"/>
                <a:gd name="T21" fmla="*/ 14 h 126"/>
                <a:gd name="T22" fmla="*/ 129 w 130"/>
                <a:gd name="T23" fmla="*/ 0 h 126"/>
                <a:gd name="T24" fmla="*/ 129 w 130"/>
                <a:gd name="T25" fmla="*/ 31 h 126"/>
                <a:gd name="T26" fmla="*/ 130 w 130"/>
                <a:gd name="T27" fmla="*/ 100 h 126"/>
                <a:gd name="T28" fmla="*/ 129 w 130"/>
                <a:gd name="T29" fmla="*/ 101 h 126"/>
                <a:gd name="T30" fmla="*/ 104 w 130"/>
                <a:gd name="T31" fmla="*/ 120 h 126"/>
                <a:gd name="T32" fmla="*/ 80 w 130"/>
                <a:gd name="T33" fmla="*/ 100 h 126"/>
                <a:gd name="T34" fmla="*/ 104 w 130"/>
                <a:gd name="T35" fmla="*/ 8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126">
                  <a:moveTo>
                    <a:pt x="104" y="80"/>
                  </a:moveTo>
                  <a:cubicBezTo>
                    <a:pt x="110" y="80"/>
                    <a:pt x="114" y="81"/>
                    <a:pt x="118" y="83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7"/>
                  </a:cubicBezTo>
                  <a:cubicBezTo>
                    <a:pt x="50" y="118"/>
                    <a:pt x="39" y="126"/>
                    <a:pt x="25" y="126"/>
                  </a:cubicBezTo>
                  <a:cubicBezTo>
                    <a:pt x="11" y="126"/>
                    <a:pt x="0" y="118"/>
                    <a:pt x="0" y="107"/>
                  </a:cubicBezTo>
                  <a:cubicBezTo>
                    <a:pt x="0" y="96"/>
                    <a:pt x="16" y="87"/>
                    <a:pt x="25" y="87"/>
                  </a:cubicBezTo>
                  <a:cubicBezTo>
                    <a:pt x="34" y="87"/>
                    <a:pt x="33" y="87"/>
                    <a:pt x="36" y="88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29" y="101"/>
                    <a:pt x="129" y="101"/>
                    <a:pt x="129" y="101"/>
                  </a:cubicBezTo>
                  <a:cubicBezTo>
                    <a:pt x="129" y="111"/>
                    <a:pt x="118" y="120"/>
                    <a:pt x="104" y="120"/>
                  </a:cubicBezTo>
                  <a:cubicBezTo>
                    <a:pt x="91" y="120"/>
                    <a:pt x="80" y="111"/>
                    <a:pt x="80" y="100"/>
                  </a:cubicBezTo>
                  <a:cubicBezTo>
                    <a:pt x="80" y="89"/>
                    <a:pt x="91" y="80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619935" y="568983"/>
              <a:ext cx="458818" cy="275291"/>
            </a:xfrm>
            <a:custGeom>
              <a:avLst/>
              <a:gdLst>
                <a:gd name="T0" fmla="*/ 131 w 258"/>
                <a:gd name="T1" fmla="*/ 2 h 155"/>
                <a:gd name="T2" fmla="*/ 258 w 258"/>
                <a:gd name="T3" fmla="*/ 81 h 155"/>
                <a:gd name="T4" fmla="*/ 127 w 258"/>
                <a:gd name="T5" fmla="*/ 153 h 155"/>
                <a:gd name="T6" fmla="*/ 0 w 258"/>
                <a:gd name="T7" fmla="*/ 74 h 155"/>
                <a:gd name="T8" fmla="*/ 131 w 258"/>
                <a:gd name="T9" fmla="*/ 2 h 155"/>
                <a:gd name="T10" fmla="*/ 151 w 258"/>
                <a:gd name="T11" fmla="*/ 27 h 155"/>
                <a:gd name="T12" fmla="*/ 184 w 258"/>
                <a:gd name="T13" fmla="*/ 79 h 155"/>
                <a:gd name="T14" fmla="*/ 148 w 258"/>
                <a:gd name="T15" fmla="*/ 129 h 155"/>
                <a:gd name="T16" fmla="*/ 231 w 258"/>
                <a:gd name="T17" fmla="*/ 80 h 155"/>
                <a:gd name="T18" fmla="*/ 151 w 258"/>
                <a:gd name="T19" fmla="*/ 27 h 155"/>
                <a:gd name="T20" fmla="*/ 108 w 258"/>
                <a:gd name="T21" fmla="*/ 128 h 155"/>
                <a:gd name="T22" fmla="*/ 74 w 258"/>
                <a:gd name="T23" fmla="*/ 76 h 155"/>
                <a:gd name="T24" fmla="*/ 111 w 258"/>
                <a:gd name="T25" fmla="*/ 26 h 155"/>
                <a:gd name="T26" fmla="*/ 27 w 258"/>
                <a:gd name="T27" fmla="*/ 74 h 155"/>
                <a:gd name="T28" fmla="*/ 108 w 258"/>
                <a:gd name="T29" fmla="*/ 128 h 155"/>
                <a:gd name="T30" fmla="*/ 147 w 258"/>
                <a:gd name="T31" fmla="*/ 42 h 155"/>
                <a:gd name="T32" fmla="*/ 126 w 258"/>
                <a:gd name="T33" fmla="*/ 62 h 155"/>
                <a:gd name="T34" fmla="*/ 146 w 258"/>
                <a:gd name="T35" fmla="*/ 83 h 155"/>
                <a:gd name="T36" fmla="*/ 167 w 258"/>
                <a:gd name="T37" fmla="*/ 63 h 155"/>
                <a:gd name="T38" fmla="*/ 147 w 258"/>
                <a:gd name="T39" fmla="*/ 4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8" h="155">
                  <a:moveTo>
                    <a:pt x="131" y="2"/>
                  </a:moveTo>
                  <a:cubicBezTo>
                    <a:pt x="187" y="3"/>
                    <a:pt x="234" y="35"/>
                    <a:pt x="258" y="81"/>
                  </a:cubicBezTo>
                  <a:cubicBezTo>
                    <a:pt x="232" y="126"/>
                    <a:pt x="182" y="155"/>
                    <a:pt x="127" y="153"/>
                  </a:cubicBezTo>
                  <a:cubicBezTo>
                    <a:pt x="72" y="151"/>
                    <a:pt x="24" y="120"/>
                    <a:pt x="0" y="74"/>
                  </a:cubicBezTo>
                  <a:cubicBezTo>
                    <a:pt x="27" y="29"/>
                    <a:pt x="76" y="0"/>
                    <a:pt x="131" y="2"/>
                  </a:cubicBezTo>
                  <a:close/>
                  <a:moveTo>
                    <a:pt x="151" y="27"/>
                  </a:moveTo>
                  <a:cubicBezTo>
                    <a:pt x="171" y="35"/>
                    <a:pt x="185" y="56"/>
                    <a:pt x="184" y="79"/>
                  </a:cubicBezTo>
                  <a:cubicBezTo>
                    <a:pt x="184" y="102"/>
                    <a:pt x="168" y="122"/>
                    <a:pt x="148" y="129"/>
                  </a:cubicBezTo>
                  <a:cubicBezTo>
                    <a:pt x="181" y="125"/>
                    <a:pt x="211" y="107"/>
                    <a:pt x="231" y="80"/>
                  </a:cubicBezTo>
                  <a:cubicBezTo>
                    <a:pt x="213" y="52"/>
                    <a:pt x="183" y="33"/>
                    <a:pt x="151" y="27"/>
                  </a:cubicBezTo>
                  <a:close/>
                  <a:moveTo>
                    <a:pt x="108" y="128"/>
                  </a:moveTo>
                  <a:cubicBezTo>
                    <a:pt x="88" y="120"/>
                    <a:pt x="74" y="99"/>
                    <a:pt x="74" y="76"/>
                  </a:cubicBezTo>
                  <a:cubicBezTo>
                    <a:pt x="75" y="52"/>
                    <a:pt x="90" y="33"/>
                    <a:pt x="111" y="26"/>
                  </a:cubicBezTo>
                  <a:cubicBezTo>
                    <a:pt x="78" y="30"/>
                    <a:pt x="48" y="48"/>
                    <a:pt x="27" y="74"/>
                  </a:cubicBezTo>
                  <a:cubicBezTo>
                    <a:pt x="46" y="102"/>
                    <a:pt x="75" y="122"/>
                    <a:pt x="108" y="128"/>
                  </a:cubicBezTo>
                  <a:close/>
                  <a:moveTo>
                    <a:pt x="147" y="42"/>
                  </a:moveTo>
                  <a:cubicBezTo>
                    <a:pt x="136" y="42"/>
                    <a:pt x="127" y="50"/>
                    <a:pt x="126" y="62"/>
                  </a:cubicBezTo>
                  <a:cubicBezTo>
                    <a:pt x="126" y="73"/>
                    <a:pt x="135" y="82"/>
                    <a:pt x="146" y="83"/>
                  </a:cubicBezTo>
                  <a:cubicBezTo>
                    <a:pt x="157" y="83"/>
                    <a:pt x="167" y="74"/>
                    <a:pt x="167" y="63"/>
                  </a:cubicBezTo>
                  <a:cubicBezTo>
                    <a:pt x="167" y="52"/>
                    <a:pt x="158" y="42"/>
                    <a:pt x="14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3411582" y="1331675"/>
              <a:ext cx="126363" cy="105302"/>
            </a:xfrm>
            <a:custGeom>
              <a:avLst/>
              <a:gdLst>
                <a:gd name="T0" fmla="*/ 23 w 71"/>
                <a:gd name="T1" fmla="*/ 0 h 59"/>
                <a:gd name="T2" fmla="*/ 50 w 71"/>
                <a:gd name="T3" fmla="*/ 0 h 59"/>
                <a:gd name="T4" fmla="*/ 71 w 71"/>
                <a:gd name="T5" fmla="*/ 17 h 59"/>
                <a:gd name="T6" fmla="*/ 58 w 71"/>
                <a:gd name="T7" fmla="*/ 17 h 59"/>
                <a:gd name="T8" fmla="*/ 58 w 71"/>
                <a:gd name="T9" fmla="*/ 17 h 59"/>
                <a:gd name="T10" fmla="*/ 50 w 71"/>
                <a:gd name="T11" fmla="*/ 13 h 59"/>
                <a:gd name="T12" fmla="*/ 23 w 71"/>
                <a:gd name="T13" fmla="*/ 13 h 59"/>
                <a:gd name="T14" fmla="*/ 11 w 71"/>
                <a:gd name="T15" fmla="*/ 29 h 59"/>
                <a:gd name="T16" fmla="*/ 11 w 71"/>
                <a:gd name="T17" fmla="*/ 29 h 59"/>
                <a:gd name="T18" fmla="*/ 23 w 71"/>
                <a:gd name="T19" fmla="*/ 45 h 59"/>
                <a:gd name="T20" fmla="*/ 50 w 71"/>
                <a:gd name="T21" fmla="*/ 45 h 59"/>
                <a:gd name="T22" fmla="*/ 60 w 71"/>
                <a:gd name="T23" fmla="*/ 40 h 59"/>
                <a:gd name="T24" fmla="*/ 71 w 71"/>
                <a:gd name="T25" fmla="*/ 40 h 59"/>
                <a:gd name="T26" fmla="*/ 50 w 71"/>
                <a:gd name="T27" fmla="*/ 59 h 59"/>
                <a:gd name="T28" fmla="*/ 23 w 71"/>
                <a:gd name="T29" fmla="*/ 59 h 59"/>
                <a:gd name="T30" fmla="*/ 0 w 71"/>
                <a:gd name="T31" fmla="*/ 29 h 59"/>
                <a:gd name="T32" fmla="*/ 0 w 71"/>
                <a:gd name="T33" fmla="*/ 29 h 59"/>
                <a:gd name="T34" fmla="*/ 23 w 71"/>
                <a:gd name="T3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59">
                  <a:moveTo>
                    <a:pt x="23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9" y="0"/>
                    <a:pt x="67" y="7"/>
                    <a:pt x="71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6" y="15"/>
                    <a:pt x="53" y="13"/>
                    <a:pt x="50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6" y="13"/>
                    <a:pt x="11" y="21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8"/>
                    <a:pt x="16" y="45"/>
                    <a:pt x="23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4" y="45"/>
                    <a:pt x="57" y="43"/>
                    <a:pt x="6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8" y="51"/>
                    <a:pt x="60" y="59"/>
                    <a:pt x="50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11" y="59"/>
                    <a:pt x="0" y="4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1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auto">
            <a:xfrm>
              <a:off x="3505603" y="1370787"/>
              <a:ext cx="115833" cy="23317"/>
            </a:xfrm>
            <a:custGeom>
              <a:avLst/>
              <a:gdLst>
                <a:gd name="T0" fmla="*/ 5 w 65"/>
                <a:gd name="T1" fmla="*/ 0 h 13"/>
                <a:gd name="T2" fmla="*/ 60 w 65"/>
                <a:gd name="T3" fmla="*/ 0 h 13"/>
                <a:gd name="T4" fmla="*/ 65 w 65"/>
                <a:gd name="T5" fmla="*/ 6 h 13"/>
                <a:gd name="T6" fmla="*/ 65 w 65"/>
                <a:gd name="T7" fmla="*/ 6 h 13"/>
                <a:gd name="T8" fmla="*/ 60 w 65"/>
                <a:gd name="T9" fmla="*/ 13 h 13"/>
                <a:gd name="T10" fmla="*/ 5 w 65"/>
                <a:gd name="T11" fmla="*/ 13 h 13"/>
                <a:gd name="T12" fmla="*/ 0 w 65"/>
                <a:gd name="T13" fmla="*/ 6 h 13"/>
                <a:gd name="T14" fmla="*/ 0 w 65"/>
                <a:gd name="T15" fmla="*/ 6 h 13"/>
                <a:gd name="T16" fmla="*/ 5 w 6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3">
                  <a:moveTo>
                    <a:pt x="5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2" y="0"/>
                    <a:pt x="65" y="3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10"/>
                    <a:pt x="62" y="13"/>
                    <a:pt x="60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10"/>
            <p:cNvSpPr>
              <a:spLocks/>
            </p:cNvSpPr>
            <p:nvPr/>
          </p:nvSpPr>
          <p:spPr bwMode="auto">
            <a:xfrm>
              <a:off x="3589093" y="1331675"/>
              <a:ext cx="126363" cy="105302"/>
            </a:xfrm>
            <a:custGeom>
              <a:avLst/>
              <a:gdLst>
                <a:gd name="T0" fmla="*/ 21 w 71"/>
                <a:gd name="T1" fmla="*/ 0 h 59"/>
                <a:gd name="T2" fmla="*/ 48 w 71"/>
                <a:gd name="T3" fmla="*/ 0 h 59"/>
                <a:gd name="T4" fmla="*/ 71 w 71"/>
                <a:gd name="T5" fmla="*/ 29 h 59"/>
                <a:gd name="T6" fmla="*/ 71 w 71"/>
                <a:gd name="T7" fmla="*/ 29 h 59"/>
                <a:gd name="T8" fmla="*/ 48 w 71"/>
                <a:gd name="T9" fmla="*/ 59 h 59"/>
                <a:gd name="T10" fmla="*/ 21 w 71"/>
                <a:gd name="T11" fmla="*/ 59 h 59"/>
                <a:gd name="T12" fmla="*/ 0 w 71"/>
                <a:gd name="T13" fmla="*/ 40 h 59"/>
                <a:gd name="T14" fmla="*/ 11 w 71"/>
                <a:gd name="T15" fmla="*/ 40 h 59"/>
                <a:gd name="T16" fmla="*/ 21 w 71"/>
                <a:gd name="T17" fmla="*/ 45 h 59"/>
                <a:gd name="T18" fmla="*/ 48 w 71"/>
                <a:gd name="T19" fmla="*/ 45 h 59"/>
                <a:gd name="T20" fmla="*/ 60 w 71"/>
                <a:gd name="T21" fmla="*/ 29 h 59"/>
                <a:gd name="T22" fmla="*/ 60 w 71"/>
                <a:gd name="T23" fmla="*/ 29 h 59"/>
                <a:gd name="T24" fmla="*/ 48 w 71"/>
                <a:gd name="T25" fmla="*/ 13 h 59"/>
                <a:gd name="T26" fmla="*/ 21 w 71"/>
                <a:gd name="T27" fmla="*/ 13 h 59"/>
                <a:gd name="T28" fmla="*/ 13 w 71"/>
                <a:gd name="T29" fmla="*/ 17 h 59"/>
                <a:gd name="T30" fmla="*/ 13 w 71"/>
                <a:gd name="T31" fmla="*/ 17 h 59"/>
                <a:gd name="T32" fmla="*/ 0 w 71"/>
                <a:gd name="T33" fmla="*/ 17 h 59"/>
                <a:gd name="T34" fmla="*/ 21 w 71"/>
                <a:gd name="T3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59">
                  <a:moveTo>
                    <a:pt x="21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60" y="0"/>
                    <a:pt x="71" y="13"/>
                    <a:pt x="71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46"/>
                    <a:pt x="60" y="59"/>
                    <a:pt x="4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1" y="59"/>
                    <a:pt x="3" y="51"/>
                    <a:pt x="0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4" y="43"/>
                    <a:pt x="17" y="45"/>
                    <a:pt x="21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5" y="45"/>
                    <a:pt x="60" y="38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1"/>
                    <a:pt x="55" y="13"/>
                    <a:pt x="48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8" y="13"/>
                    <a:pt x="15" y="15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7"/>
                    <a:pt x="1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11"/>
            <p:cNvSpPr>
              <a:spLocks noEditPoints="1"/>
            </p:cNvSpPr>
            <p:nvPr/>
          </p:nvSpPr>
          <p:spPr bwMode="auto">
            <a:xfrm>
              <a:off x="2211885" y="1178986"/>
              <a:ext cx="464836" cy="555095"/>
            </a:xfrm>
            <a:custGeom>
              <a:avLst/>
              <a:gdLst>
                <a:gd name="T0" fmla="*/ 115 w 261"/>
                <a:gd name="T1" fmla="*/ 1 h 312"/>
                <a:gd name="T2" fmla="*/ 226 w 261"/>
                <a:gd name="T3" fmla="*/ 115 h 312"/>
                <a:gd name="T4" fmla="*/ 194 w 261"/>
                <a:gd name="T5" fmla="*/ 191 h 312"/>
                <a:gd name="T6" fmla="*/ 214 w 261"/>
                <a:gd name="T7" fmla="*/ 201 h 312"/>
                <a:gd name="T8" fmla="*/ 255 w 261"/>
                <a:gd name="T9" fmla="*/ 268 h 312"/>
                <a:gd name="T10" fmla="*/ 249 w 261"/>
                <a:gd name="T11" fmla="*/ 296 h 312"/>
                <a:gd name="T12" fmla="*/ 233 w 261"/>
                <a:gd name="T13" fmla="*/ 306 h 312"/>
                <a:gd name="T14" fmla="*/ 205 w 261"/>
                <a:gd name="T15" fmla="*/ 299 h 312"/>
                <a:gd name="T16" fmla="*/ 163 w 261"/>
                <a:gd name="T17" fmla="*/ 232 h 312"/>
                <a:gd name="T18" fmla="*/ 161 w 261"/>
                <a:gd name="T19" fmla="*/ 215 h 312"/>
                <a:gd name="T20" fmla="*/ 112 w 261"/>
                <a:gd name="T21" fmla="*/ 226 h 312"/>
                <a:gd name="T22" fmla="*/ 1 w 261"/>
                <a:gd name="T23" fmla="*/ 111 h 312"/>
                <a:gd name="T24" fmla="*/ 115 w 261"/>
                <a:gd name="T25" fmla="*/ 1 h 312"/>
                <a:gd name="T26" fmla="*/ 115 w 261"/>
                <a:gd name="T27" fmla="*/ 40 h 312"/>
                <a:gd name="T28" fmla="*/ 40 w 261"/>
                <a:gd name="T29" fmla="*/ 112 h 312"/>
                <a:gd name="T30" fmla="*/ 112 w 261"/>
                <a:gd name="T31" fmla="*/ 186 h 312"/>
                <a:gd name="T32" fmla="*/ 187 w 261"/>
                <a:gd name="T33" fmla="*/ 114 h 312"/>
                <a:gd name="T34" fmla="*/ 115 w 261"/>
                <a:gd name="T35" fmla="*/ 4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1" h="312">
                  <a:moveTo>
                    <a:pt x="115" y="1"/>
                  </a:moveTo>
                  <a:cubicBezTo>
                    <a:pt x="177" y="2"/>
                    <a:pt x="227" y="53"/>
                    <a:pt x="226" y="115"/>
                  </a:cubicBezTo>
                  <a:cubicBezTo>
                    <a:pt x="226" y="145"/>
                    <a:pt x="214" y="171"/>
                    <a:pt x="194" y="191"/>
                  </a:cubicBezTo>
                  <a:cubicBezTo>
                    <a:pt x="202" y="190"/>
                    <a:pt x="209" y="194"/>
                    <a:pt x="214" y="201"/>
                  </a:cubicBezTo>
                  <a:cubicBezTo>
                    <a:pt x="255" y="268"/>
                    <a:pt x="255" y="268"/>
                    <a:pt x="255" y="268"/>
                  </a:cubicBezTo>
                  <a:cubicBezTo>
                    <a:pt x="261" y="277"/>
                    <a:pt x="258" y="290"/>
                    <a:pt x="249" y="296"/>
                  </a:cubicBezTo>
                  <a:cubicBezTo>
                    <a:pt x="233" y="306"/>
                    <a:pt x="233" y="306"/>
                    <a:pt x="233" y="306"/>
                  </a:cubicBezTo>
                  <a:cubicBezTo>
                    <a:pt x="223" y="312"/>
                    <a:pt x="211" y="309"/>
                    <a:pt x="205" y="299"/>
                  </a:cubicBezTo>
                  <a:cubicBezTo>
                    <a:pt x="163" y="232"/>
                    <a:pt x="163" y="232"/>
                    <a:pt x="163" y="232"/>
                  </a:cubicBezTo>
                  <a:cubicBezTo>
                    <a:pt x="160" y="227"/>
                    <a:pt x="159" y="221"/>
                    <a:pt x="161" y="215"/>
                  </a:cubicBezTo>
                  <a:cubicBezTo>
                    <a:pt x="146" y="222"/>
                    <a:pt x="129" y="226"/>
                    <a:pt x="112" y="226"/>
                  </a:cubicBezTo>
                  <a:cubicBezTo>
                    <a:pt x="50" y="225"/>
                    <a:pt x="0" y="173"/>
                    <a:pt x="1" y="111"/>
                  </a:cubicBezTo>
                  <a:cubicBezTo>
                    <a:pt x="2" y="49"/>
                    <a:pt x="53" y="0"/>
                    <a:pt x="115" y="1"/>
                  </a:cubicBezTo>
                  <a:close/>
                  <a:moveTo>
                    <a:pt x="115" y="40"/>
                  </a:moveTo>
                  <a:cubicBezTo>
                    <a:pt x="74" y="39"/>
                    <a:pt x="41" y="72"/>
                    <a:pt x="40" y="112"/>
                  </a:cubicBezTo>
                  <a:cubicBezTo>
                    <a:pt x="40" y="152"/>
                    <a:pt x="72" y="185"/>
                    <a:pt x="112" y="186"/>
                  </a:cubicBezTo>
                  <a:cubicBezTo>
                    <a:pt x="153" y="187"/>
                    <a:pt x="186" y="155"/>
                    <a:pt x="187" y="114"/>
                  </a:cubicBezTo>
                  <a:cubicBezTo>
                    <a:pt x="187" y="74"/>
                    <a:pt x="155" y="41"/>
                    <a:pt x="115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auto">
            <a:xfrm>
              <a:off x="4438282" y="-116236"/>
              <a:ext cx="160211" cy="160211"/>
            </a:xfrm>
            <a:custGeom>
              <a:avLst/>
              <a:gdLst>
                <a:gd name="T0" fmla="*/ 213 w 213"/>
                <a:gd name="T1" fmla="*/ 161 h 213"/>
                <a:gd name="T2" fmla="*/ 106 w 213"/>
                <a:gd name="T3" fmla="*/ 161 h 213"/>
                <a:gd name="T4" fmla="*/ 106 w 213"/>
                <a:gd name="T5" fmla="*/ 213 h 213"/>
                <a:gd name="T6" fmla="*/ 0 w 213"/>
                <a:gd name="T7" fmla="*/ 106 h 213"/>
                <a:gd name="T8" fmla="*/ 106 w 213"/>
                <a:gd name="T9" fmla="*/ 0 h 213"/>
                <a:gd name="T10" fmla="*/ 106 w 213"/>
                <a:gd name="T11" fmla="*/ 54 h 213"/>
                <a:gd name="T12" fmla="*/ 213 w 213"/>
                <a:gd name="T13" fmla="*/ 54 h 213"/>
                <a:gd name="T14" fmla="*/ 213 w 213"/>
                <a:gd name="T15" fmla="*/ 16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13">
                  <a:moveTo>
                    <a:pt x="213" y="161"/>
                  </a:moveTo>
                  <a:lnTo>
                    <a:pt x="106" y="161"/>
                  </a:lnTo>
                  <a:lnTo>
                    <a:pt x="106" y="213"/>
                  </a:lnTo>
                  <a:lnTo>
                    <a:pt x="0" y="106"/>
                  </a:lnTo>
                  <a:lnTo>
                    <a:pt x="106" y="0"/>
                  </a:lnTo>
                  <a:lnTo>
                    <a:pt x="106" y="54"/>
                  </a:lnTo>
                  <a:lnTo>
                    <a:pt x="213" y="54"/>
                  </a:lnTo>
                  <a:lnTo>
                    <a:pt x="213" y="1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13"/>
            <p:cNvSpPr>
              <a:spLocks/>
            </p:cNvSpPr>
            <p:nvPr/>
          </p:nvSpPr>
          <p:spPr bwMode="auto">
            <a:xfrm>
              <a:off x="2110344" y="-806721"/>
              <a:ext cx="276043" cy="229409"/>
            </a:xfrm>
            <a:custGeom>
              <a:avLst/>
              <a:gdLst>
                <a:gd name="T0" fmla="*/ 78 w 155"/>
                <a:gd name="T1" fmla="*/ 24 h 129"/>
                <a:gd name="T2" fmla="*/ 116 w 155"/>
                <a:gd name="T3" fmla="*/ 0 h 129"/>
                <a:gd name="T4" fmla="*/ 155 w 155"/>
                <a:gd name="T5" fmla="*/ 32 h 129"/>
                <a:gd name="T6" fmla="*/ 78 w 155"/>
                <a:gd name="T7" fmla="*/ 129 h 129"/>
                <a:gd name="T8" fmla="*/ 0 w 155"/>
                <a:gd name="T9" fmla="*/ 32 h 129"/>
                <a:gd name="T10" fmla="*/ 39 w 155"/>
                <a:gd name="T11" fmla="*/ 0 h 129"/>
                <a:gd name="T12" fmla="*/ 78 w 155"/>
                <a:gd name="T13" fmla="*/ 2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29">
                  <a:moveTo>
                    <a:pt x="78" y="24"/>
                  </a:moveTo>
                  <a:cubicBezTo>
                    <a:pt x="87" y="8"/>
                    <a:pt x="97" y="0"/>
                    <a:pt x="116" y="0"/>
                  </a:cubicBezTo>
                  <a:cubicBezTo>
                    <a:pt x="138" y="0"/>
                    <a:pt x="155" y="15"/>
                    <a:pt x="155" y="32"/>
                  </a:cubicBezTo>
                  <a:cubicBezTo>
                    <a:pt x="155" y="64"/>
                    <a:pt x="116" y="96"/>
                    <a:pt x="78" y="129"/>
                  </a:cubicBezTo>
                  <a:cubicBezTo>
                    <a:pt x="39" y="96"/>
                    <a:pt x="0" y="64"/>
                    <a:pt x="0" y="32"/>
                  </a:cubicBezTo>
                  <a:cubicBezTo>
                    <a:pt x="0" y="15"/>
                    <a:pt x="17" y="0"/>
                    <a:pt x="39" y="0"/>
                  </a:cubicBezTo>
                  <a:cubicBezTo>
                    <a:pt x="58" y="0"/>
                    <a:pt x="68" y="8"/>
                    <a:pt x="7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14"/>
            <p:cNvSpPr>
              <a:spLocks/>
            </p:cNvSpPr>
            <p:nvPr/>
          </p:nvSpPr>
          <p:spPr bwMode="auto">
            <a:xfrm>
              <a:off x="3316810" y="-680357"/>
              <a:ext cx="242196" cy="234674"/>
            </a:xfrm>
            <a:custGeom>
              <a:avLst/>
              <a:gdLst>
                <a:gd name="T0" fmla="*/ 109 w 136"/>
                <a:gd name="T1" fmla="*/ 83 h 132"/>
                <a:gd name="T2" fmla="*/ 124 w 136"/>
                <a:gd name="T3" fmla="*/ 87 h 132"/>
                <a:gd name="T4" fmla="*/ 122 w 136"/>
                <a:gd name="T5" fmla="*/ 30 h 132"/>
                <a:gd name="T6" fmla="*/ 51 w 136"/>
                <a:gd name="T7" fmla="*/ 39 h 132"/>
                <a:gd name="T8" fmla="*/ 52 w 136"/>
                <a:gd name="T9" fmla="*/ 109 h 132"/>
                <a:gd name="T10" fmla="*/ 52 w 136"/>
                <a:gd name="T11" fmla="*/ 111 h 132"/>
                <a:gd name="T12" fmla="*/ 26 w 136"/>
                <a:gd name="T13" fmla="*/ 132 h 132"/>
                <a:gd name="T14" fmla="*/ 0 w 136"/>
                <a:gd name="T15" fmla="*/ 111 h 132"/>
                <a:gd name="T16" fmla="*/ 26 w 136"/>
                <a:gd name="T17" fmla="*/ 90 h 132"/>
                <a:gd name="T18" fmla="*/ 38 w 136"/>
                <a:gd name="T19" fmla="*/ 92 h 132"/>
                <a:gd name="T20" fmla="*/ 38 w 136"/>
                <a:gd name="T21" fmla="*/ 15 h 132"/>
                <a:gd name="T22" fmla="*/ 135 w 136"/>
                <a:gd name="T23" fmla="*/ 0 h 132"/>
                <a:gd name="T24" fmla="*/ 135 w 136"/>
                <a:gd name="T25" fmla="*/ 32 h 132"/>
                <a:gd name="T26" fmla="*/ 136 w 136"/>
                <a:gd name="T27" fmla="*/ 105 h 132"/>
                <a:gd name="T28" fmla="*/ 135 w 136"/>
                <a:gd name="T29" fmla="*/ 105 h 132"/>
                <a:gd name="T30" fmla="*/ 109 w 136"/>
                <a:gd name="T31" fmla="*/ 125 h 132"/>
                <a:gd name="T32" fmla="*/ 83 w 136"/>
                <a:gd name="T33" fmla="*/ 104 h 132"/>
                <a:gd name="T34" fmla="*/ 109 w 136"/>
                <a:gd name="T35" fmla="*/ 8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32">
                  <a:moveTo>
                    <a:pt x="109" y="83"/>
                  </a:moveTo>
                  <a:cubicBezTo>
                    <a:pt x="115" y="83"/>
                    <a:pt x="120" y="85"/>
                    <a:pt x="124" y="87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2" y="110"/>
                    <a:pt x="52" y="111"/>
                    <a:pt x="52" y="111"/>
                  </a:cubicBezTo>
                  <a:cubicBezTo>
                    <a:pt x="52" y="123"/>
                    <a:pt x="41" y="132"/>
                    <a:pt x="26" y="132"/>
                  </a:cubicBezTo>
                  <a:cubicBezTo>
                    <a:pt x="12" y="132"/>
                    <a:pt x="0" y="123"/>
                    <a:pt x="0" y="111"/>
                  </a:cubicBezTo>
                  <a:cubicBezTo>
                    <a:pt x="0" y="100"/>
                    <a:pt x="17" y="90"/>
                    <a:pt x="26" y="90"/>
                  </a:cubicBezTo>
                  <a:cubicBezTo>
                    <a:pt x="36" y="90"/>
                    <a:pt x="34" y="90"/>
                    <a:pt x="38" y="92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6" y="105"/>
                    <a:pt x="136" y="105"/>
                    <a:pt x="136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16"/>
                    <a:pt x="123" y="125"/>
                    <a:pt x="109" y="125"/>
                  </a:cubicBezTo>
                  <a:cubicBezTo>
                    <a:pt x="95" y="125"/>
                    <a:pt x="83" y="116"/>
                    <a:pt x="83" y="104"/>
                  </a:cubicBezTo>
                  <a:cubicBezTo>
                    <a:pt x="83" y="93"/>
                    <a:pt x="95" y="83"/>
                    <a:pt x="109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15"/>
            <p:cNvSpPr>
              <a:spLocks noEditPoints="1"/>
            </p:cNvSpPr>
            <p:nvPr/>
          </p:nvSpPr>
          <p:spPr bwMode="auto">
            <a:xfrm>
              <a:off x="2822640" y="-804464"/>
              <a:ext cx="316660" cy="118841"/>
            </a:xfrm>
            <a:custGeom>
              <a:avLst/>
              <a:gdLst>
                <a:gd name="T0" fmla="*/ 44 w 178"/>
                <a:gd name="T1" fmla="*/ 25 h 67"/>
                <a:gd name="T2" fmla="*/ 26 w 178"/>
                <a:gd name="T3" fmla="*/ 16 h 67"/>
                <a:gd name="T4" fmla="*/ 17 w 178"/>
                <a:gd name="T5" fmla="*/ 21 h 67"/>
                <a:gd name="T6" fmla="*/ 20 w 178"/>
                <a:gd name="T7" fmla="*/ 25 h 67"/>
                <a:gd name="T8" fmla="*/ 32 w 178"/>
                <a:gd name="T9" fmla="*/ 28 h 67"/>
                <a:gd name="T10" fmla="*/ 42 w 178"/>
                <a:gd name="T11" fmla="*/ 35 h 67"/>
                <a:gd name="T12" fmla="*/ 46 w 178"/>
                <a:gd name="T13" fmla="*/ 46 h 67"/>
                <a:gd name="T14" fmla="*/ 22 w 178"/>
                <a:gd name="T15" fmla="*/ 67 h 67"/>
                <a:gd name="T16" fmla="*/ 2 w 178"/>
                <a:gd name="T17" fmla="*/ 60 h 67"/>
                <a:gd name="T18" fmla="*/ 5 w 178"/>
                <a:gd name="T19" fmla="*/ 47 h 67"/>
                <a:gd name="T20" fmla="*/ 22 w 178"/>
                <a:gd name="T21" fmla="*/ 52 h 67"/>
                <a:gd name="T22" fmla="*/ 30 w 178"/>
                <a:gd name="T23" fmla="*/ 47 h 67"/>
                <a:gd name="T24" fmla="*/ 26 w 178"/>
                <a:gd name="T25" fmla="*/ 43 h 67"/>
                <a:gd name="T26" fmla="*/ 10 w 178"/>
                <a:gd name="T27" fmla="*/ 37 h 67"/>
                <a:gd name="T28" fmla="*/ 1 w 178"/>
                <a:gd name="T29" fmla="*/ 28 h 67"/>
                <a:gd name="T30" fmla="*/ 3 w 178"/>
                <a:gd name="T31" fmla="*/ 10 h 67"/>
                <a:gd name="T32" fmla="*/ 24 w 178"/>
                <a:gd name="T33" fmla="*/ 0 h 67"/>
                <a:gd name="T34" fmla="*/ 89 w 178"/>
                <a:gd name="T35" fmla="*/ 47 h 67"/>
                <a:gd name="T36" fmla="*/ 124 w 178"/>
                <a:gd name="T37" fmla="*/ 2 h 67"/>
                <a:gd name="T38" fmla="*/ 108 w 178"/>
                <a:gd name="T39" fmla="*/ 65 h 67"/>
                <a:gd name="T40" fmla="*/ 97 w 178"/>
                <a:gd name="T41" fmla="*/ 65 h 67"/>
                <a:gd name="T42" fmla="*/ 70 w 178"/>
                <a:gd name="T43" fmla="*/ 17 h 67"/>
                <a:gd name="T44" fmla="*/ 54 w 178"/>
                <a:gd name="T45" fmla="*/ 65 h 67"/>
                <a:gd name="T46" fmla="*/ 80 w 178"/>
                <a:gd name="T47" fmla="*/ 2 h 67"/>
                <a:gd name="T48" fmla="*/ 176 w 178"/>
                <a:gd name="T49" fmla="*/ 6 h 67"/>
                <a:gd name="T50" fmla="*/ 171 w 178"/>
                <a:gd name="T51" fmla="*/ 19 h 67"/>
                <a:gd name="T52" fmla="*/ 151 w 178"/>
                <a:gd name="T53" fmla="*/ 18 h 67"/>
                <a:gd name="T54" fmla="*/ 150 w 178"/>
                <a:gd name="T55" fmla="*/ 23 h 67"/>
                <a:gd name="T56" fmla="*/ 157 w 178"/>
                <a:gd name="T57" fmla="*/ 26 h 67"/>
                <a:gd name="T58" fmla="*/ 171 w 178"/>
                <a:gd name="T59" fmla="*/ 31 h 67"/>
                <a:gd name="T60" fmla="*/ 177 w 178"/>
                <a:gd name="T61" fmla="*/ 40 h 67"/>
                <a:gd name="T62" fmla="*/ 172 w 178"/>
                <a:gd name="T63" fmla="*/ 61 h 67"/>
                <a:gd name="T64" fmla="*/ 143 w 178"/>
                <a:gd name="T65" fmla="*/ 65 h 67"/>
                <a:gd name="T66" fmla="*/ 135 w 178"/>
                <a:gd name="T67" fmla="*/ 44 h 67"/>
                <a:gd name="T68" fmla="*/ 145 w 178"/>
                <a:gd name="T69" fmla="*/ 51 h 67"/>
                <a:gd name="T70" fmla="*/ 161 w 178"/>
                <a:gd name="T71" fmla="*/ 51 h 67"/>
                <a:gd name="T72" fmla="*/ 162 w 178"/>
                <a:gd name="T73" fmla="*/ 45 h 67"/>
                <a:gd name="T74" fmla="*/ 151 w 178"/>
                <a:gd name="T75" fmla="*/ 41 h 67"/>
                <a:gd name="T76" fmla="*/ 137 w 178"/>
                <a:gd name="T77" fmla="*/ 34 h 67"/>
                <a:gd name="T78" fmla="*/ 133 w 178"/>
                <a:gd name="T79" fmla="*/ 21 h 67"/>
                <a:gd name="T80" fmla="*/ 144 w 178"/>
                <a:gd name="T81" fmla="*/ 3 h 67"/>
                <a:gd name="T82" fmla="*/ 176 w 178"/>
                <a:gd name="T83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67">
                  <a:moveTo>
                    <a:pt x="44" y="6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3" y="23"/>
                    <a:pt x="41" y="21"/>
                    <a:pt x="38" y="19"/>
                  </a:cubicBezTo>
                  <a:cubicBezTo>
                    <a:pt x="34" y="17"/>
                    <a:pt x="30" y="16"/>
                    <a:pt x="26" y="16"/>
                  </a:cubicBezTo>
                  <a:cubicBezTo>
                    <a:pt x="22" y="16"/>
                    <a:pt x="20" y="16"/>
                    <a:pt x="18" y="18"/>
                  </a:cubicBezTo>
                  <a:cubicBezTo>
                    <a:pt x="17" y="18"/>
                    <a:pt x="17" y="20"/>
                    <a:pt x="17" y="21"/>
                  </a:cubicBezTo>
                  <a:cubicBezTo>
                    <a:pt x="17" y="22"/>
                    <a:pt x="17" y="23"/>
                    <a:pt x="17" y="23"/>
                  </a:cubicBezTo>
                  <a:cubicBezTo>
                    <a:pt x="18" y="24"/>
                    <a:pt x="19" y="24"/>
                    <a:pt x="20" y="25"/>
                  </a:cubicBezTo>
                  <a:cubicBezTo>
                    <a:pt x="21" y="25"/>
                    <a:pt x="22" y="25"/>
                    <a:pt x="25" y="26"/>
                  </a:cubicBezTo>
                  <a:cubicBezTo>
                    <a:pt x="28" y="27"/>
                    <a:pt x="30" y="28"/>
                    <a:pt x="32" y="28"/>
                  </a:cubicBezTo>
                  <a:cubicBezTo>
                    <a:pt x="34" y="29"/>
                    <a:pt x="36" y="30"/>
                    <a:pt x="38" y="31"/>
                  </a:cubicBezTo>
                  <a:cubicBezTo>
                    <a:pt x="40" y="32"/>
                    <a:pt x="41" y="34"/>
                    <a:pt x="42" y="35"/>
                  </a:cubicBezTo>
                  <a:cubicBezTo>
                    <a:pt x="43" y="37"/>
                    <a:pt x="44" y="38"/>
                    <a:pt x="45" y="40"/>
                  </a:cubicBezTo>
                  <a:cubicBezTo>
                    <a:pt x="45" y="42"/>
                    <a:pt x="46" y="44"/>
                    <a:pt x="46" y="46"/>
                  </a:cubicBezTo>
                  <a:cubicBezTo>
                    <a:pt x="46" y="52"/>
                    <a:pt x="44" y="57"/>
                    <a:pt x="39" y="61"/>
                  </a:cubicBezTo>
                  <a:cubicBezTo>
                    <a:pt x="35" y="65"/>
                    <a:pt x="29" y="67"/>
                    <a:pt x="22" y="67"/>
                  </a:cubicBezTo>
                  <a:cubicBezTo>
                    <a:pt x="18" y="67"/>
                    <a:pt x="14" y="66"/>
                    <a:pt x="10" y="65"/>
                  </a:cubicBezTo>
                  <a:cubicBezTo>
                    <a:pt x="6" y="63"/>
                    <a:pt x="4" y="62"/>
                    <a:pt x="2" y="60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3" y="45"/>
                    <a:pt x="4" y="46"/>
                    <a:pt x="5" y="47"/>
                  </a:cubicBezTo>
                  <a:cubicBezTo>
                    <a:pt x="7" y="49"/>
                    <a:pt x="9" y="50"/>
                    <a:pt x="12" y="51"/>
                  </a:cubicBezTo>
                  <a:cubicBezTo>
                    <a:pt x="15" y="52"/>
                    <a:pt x="19" y="52"/>
                    <a:pt x="22" y="52"/>
                  </a:cubicBezTo>
                  <a:cubicBezTo>
                    <a:pt x="25" y="52"/>
                    <a:pt x="27" y="52"/>
                    <a:pt x="28" y="51"/>
                  </a:cubicBezTo>
                  <a:cubicBezTo>
                    <a:pt x="30" y="50"/>
                    <a:pt x="30" y="49"/>
                    <a:pt x="30" y="47"/>
                  </a:cubicBezTo>
                  <a:cubicBezTo>
                    <a:pt x="30" y="46"/>
                    <a:pt x="30" y="46"/>
                    <a:pt x="29" y="45"/>
                  </a:cubicBezTo>
                  <a:cubicBezTo>
                    <a:pt x="29" y="44"/>
                    <a:pt x="28" y="44"/>
                    <a:pt x="26" y="43"/>
                  </a:cubicBezTo>
                  <a:cubicBezTo>
                    <a:pt x="25" y="43"/>
                    <a:pt x="23" y="42"/>
                    <a:pt x="18" y="41"/>
                  </a:cubicBezTo>
                  <a:cubicBezTo>
                    <a:pt x="15" y="40"/>
                    <a:pt x="12" y="39"/>
                    <a:pt x="10" y="37"/>
                  </a:cubicBezTo>
                  <a:cubicBezTo>
                    <a:pt x="8" y="36"/>
                    <a:pt x="6" y="35"/>
                    <a:pt x="5" y="34"/>
                  </a:cubicBezTo>
                  <a:cubicBezTo>
                    <a:pt x="3" y="32"/>
                    <a:pt x="2" y="31"/>
                    <a:pt x="1" y="28"/>
                  </a:cubicBezTo>
                  <a:cubicBezTo>
                    <a:pt x="0" y="26"/>
                    <a:pt x="0" y="24"/>
                    <a:pt x="0" y="21"/>
                  </a:cubicBezTo>
                  <a:cubicBezTo>
                    <a:pt x="0" y="17"/>
                    <a:pt x="1" y="14"/>
                    <a:pt x="3" y="10"/>
                  </a:cubicBezTo>
                  <a:cubicBezTo>
                    <a:pt x="5" y="7"/>
                    <a:pt x="8" y="4"/>
                    <a:pt x="11" y="3"/>
                  </a:cubicBezTo>
                  <a:cubicBezTo>
                    <a:pt x="15" y="1"/>
                    <a:pt x="19" y="0"/>
                    <a:pt x="24" y="0"/>
                  </a:cubicBezTo>
                  <a:cubicBezTo>
                    <a:pt x="32" y="0"/>
                    <a:pt x="38" y="2"/>
                    <a:pt x="44" y="6"/>
                  </a:cubicBezTo>
                  <a:close/>
                  <a:moveTo>
                    <a:pt x="89" y="47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4" y="65"/>
                    <a:pt x="124" y="65"/>
                    <a:pt x="124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9" y="47"/>
                    <a:pt x="89" y="47"/>
                    <a:pt x="89" y="47"/>
                  </a:cubicBezTo>
                  <a:close/>
                  <a:moveTo>
                    <a:pt x="176" y="6"/>
                  </a:moveTo>
                  <a:cubicBezTo>
                    <a:pt x="176" y="25"/>
                    <a:pt x="176" y="25"/>
                    <a:pt x="176" y="25"/>
                  </a:cubicBezTo>
                  <a:cubicBezTo>
                    <a:pt x="176" y="23"/>
                    <a:pt x="174" y="21"/>
                    <a:pt x="171" y="19"/>
                  </a:cubicBezTo>
                  <a:cubicBezTo>
                    <a:pt x="167" y="17"/>
                    <a:pt x="163" y="16"/>
                    <a:pt x="158" y="16"/>
                  </a:cubicBezTo>
                  <a:cubicBezTo>
                    <a:pt x="155" y="16"/>
                    <a:pt x="153" y="16"/>
                    <a:pt x="151" y="18"/>
                  </a:cubicBezTo>
                  <a:cubicBezTo>
                    <a:pt x="150" y="18"/>
                    <a:pt x="149" y="20"/>
                    <a:pt x="149" y="21"/>
                  </a:cubicBezTo>
                  <a:cubicBezTo>
                    <a:pt x="149" y="22"/>
                    <a:pt x="150" y="23"/>
                    <a:pt x="150" y="23"/>
                  </a:cubicBezTo>
                  <a:cubicBezTo>
                    <a:pt x="151" y="24"/>
                    <a:pt x="151" y="24"/>
                    <a:pt x="153" y="25"/>
                  </a:cubicBezTo>
                  <a:cubicBezTo>
                    <a:pt x="153" y="25"/>
                    <a:pt x="155" y="25"/>
                    <a:pt x="157" y="26"/>
                  </a:cubicBezTo>
                  <a:cubicBezTo>
                    <a:pt x="161" y="27"/>
                    <a:pt x="163" y="28"/>
                    <a:pt x="165" y="28"/>
                  </a:cubicBezTo>
                  <a:cubicBezTo>
                    <a:pt x="167" y="29"/>
                    <a:pt x="169" y="30"/>
                    <a:pt x="171" y="31"/>
                  </a:cubicBezTo>
                  <a:cubicBezTo>
                    <a:pt x="172" y="32"/>
                    <a:pt x="174" y="34"/>
                    <a:pt x="175" y="35"/>
                  </a:cubicBezTo>
                  <a:cubicBezTo>
                    <a:pt x="176" y="37"/>
                    <a:pt x="177" y="38"/>
                    <a:pt x="177" y="40"/>
                  </a:cubicBezTo>
                  <a:cubicBezTo>
                    <a:pt x="178" y="42"/>
                    <a:pt x="178" y="44"/>
                    <a:pt x="178" y="46"/>
                  </a:cubicBezTo>
                  <a:cubicBezTo>
                    <a:pt x="178" y="52"/>
                    <a:pt x="176" y="57"/>
                    <a:pt x="172" y="61"/>
                  </a:cubicBezTo>
                  <a:cubicBezTo>
                    <a:pt x="168" y="65"/>
                    <a:pt x="162" y="67"/>
                    <a:pt x="155" y="67"/>
                  </a:cubicBezTo>
                  <a:cubicBezTo>
                    <a:pt x="150" y="67"/>
                    <a:pt x="146" y="66"/>
                    <a:pt x="143" y="65"/>
                  </a:cubicBezTo>
                  <a:cubicBezTo>
                    <a:pt x="139" y="63"/>
                    <a:pt x="137" y="62"/>
                    <a:pt x="135" y="60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6" y="45"/>
                    <a:pt x="136" y="46"/>
                    <a:pt x="138" y="47"/>
                  </a:cubicBezTo>
                  <a:cubicBezTo>
                    <a:pt x="140" y="49"/>
                    <a:pt x="142" y="50"/>
                    <a:pt x="145" y="51"/>
                  </a:cubicBezTo>
                  <a:cubicBezTo>
                    <a:pt x="148" y="52"/>
                    <a:pt x="151" y="52"/>
                    <a:pt x="155" y="52"/>
                  </a:cubicBezTo>
                  <a:cubicBezTo>
                    <a:pt x="157" y="52"/>
                    <a:pt x="160" y="52"/>
                    <a:pt x="161" y="51"/>
                  </a:cubicBezTo>
                  <a:cubicBezTo>
                    <a:pt x="162" y="50"/>
                    <a:pt x="163" y="49"/>
                    <a:pt x="163" y="47"/>
                  </a:cubicBezTo>
                  <a:cubicBezTo>
                    <a:pt x="163" y="46"/>
                    <a:pt x="163" y="46"/>
                    <a:pt x="162" y="45"/>
                  </a:cubicBezTo>
                  <a:cubicBezTo>
                    <a:pt x="161" y="44"/>
                    <a:pt x="160" y="44"/>
                    <a:pt x="159" y="43"/>
                  </a:cubicBezTo>
                  <a:cubicBezTo>
                    <a:pt x="158" y="43"/>
                    <a:pt x="155" y="42"/>
                    <a:pt x="151" y="41"/>
                  </a:cubicBezTo>
                  <a:cubicBezTo>
                    <a:pt x="148" y="40"/>
                    <a:pt x="145" y="39"/>
                    <a:pt x="143" y="37"/>
                  </a:cubicBezTo>
                  <a:cubicBezTo>
                    <a:pt x="141" y="36"/>
                    <a:pt x="139" y="35"/>
                    <a:pt x="137" y="34"/>
                  </a:cubicBezTo>
                  <a:cubicBezTo>
                    <a:pt x="136" y="32"/>
                    <a:pt x="135" y="31"/>
                    <a:pt x="134" y="28"/>
                  </a:cubicBezTo>
                  <a:cubicBezTo>
                    <a:pt x="133" y="26"/>
                    <a:pt x="133" y="24"/>
                    <a:pt x="133" y="21"/>
                  </a:cubicBezTo>
                  <a:cubicBezTo>
                    <a:pt x="133" y="17"/>
                    <a:pt x="134" y="14"/>
                    <a:pt x="136" y="10"/>
                  </a:cubicBezTo>
                  <a:cubicBezTo>
                    <a:pt x="137" y="7"/>
                    <a:pt x="140" y="4"/>
                    <a:pt x="144" y="3"/>
                  </a:cubicBezTo>
                  <a:cubicBezTo>
                    <a:pt x="148" y="1"/>
                    <a:pt x="152" y="0"/>
                    <a:pt x="157" y="0"/>
                  </a:cubicBezTo>
                  <a:cubicBezTo>
                    <a:pt x="164" y="0"/>
                    <a:pt x="171" y="2"/>
                    <a:pt x="17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4281833" y="-288481"/>
              <a:ext cx="172245" cy="152689"/>
            </a:xfrm>
            <a:custGeom>
              <a:avLst/>
              <a:gdLst>
                <a:gd name="T0" fmla="*/ 19 w 97"/>
                <a:gd name="T1" fmla="*/ 48 h 86"/>
                <a:gd name="T2" fmla="*/ 22 w 97"/>
                <a:gd name="T3" fmla="*/ 48 h 86"/>
                <a:gd name="T4" fmla="*/ 22 w 97"/>
                <a:gd name="T5" fmla="*/ 86 h 86"/>
                <a:gd name="T6" fmla="*/ 19 w 97"/>
                <a:gd name="T7" fmla="*/ 86 h 86"/>
                <a:gd name="T8" fmla="*/ 0 w 97"/>
                <a:gd name="T9" fmla="*/ 67 h 86"/>
                <a:gd name="T10" fmla="*/ 8 w 97"/>
                <a:gd name="T11" fmla="*/ 51 h 86"/>
                <a:gd name="T12" fmla="*/ 8 w 97"/>
                <a:gd name="T13" fmla="*/ 42 h 86"/>
                <a:gd name="T14" fmla="*/ 48 w 97"/>
                <a:gd name="T15" fmla="*/ 0 h 86"/>
                <a:gd name="T16" fmla="*/ 89 w 97"/>
                <a:gd name="T17" fmla="*/ 42 h 86"/>
                <a:gd name="T18" fmla="*/ 89 w 97"/>
                <a:gd name="T19" fmla="*/ 51 h 86"/>
                <a:gd name="T20" fmla="*/ 97 w 97"/>
                <a:gd name="T21" fmla="*/ 67 h 86"/>
                <a:gd name="T22" fmla="*/ 78 w 97"/>
                <a:gd name="T23" fmla="*/ 86 h 86"/>
                <a:gd name="T24" fmla="*/ 75 w 97"/>
                <a:gd name="T25" fmla="*/ 86 h 86"/>
                <a:gd name="T26" fmla="*/ 75 w 97"/>
                <a:gd name="T27" fmla="*/ 48 h 86"/>
                <a:gd name="T28" fmla="*/ 78 w 97"/>
                <a:gd name="T29" fmla="*/ 48 h 86"/>
                <a:gd name="T30" fmla="*/ 79 w 97"/>
                <a:gd name="T31" fmla="*/ 48 h 86"/>
                <a:gd name="T32" fmla="*/ 48 w 97"/>
                <a:gd name="T33" fmla="*/ 10 h 86"/>
                <a:gd name="T34" fmla="*/ 19 w 97"/>
                <a:gd name="T35" fmla="*/ 48 h 86"/>
                <a:gd name="T36" fmla="*/ 19 w 97"/>
                <a:gd name="T37" fmla="*/ 4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" h="86">
                  <a:moveTo>
                    <a:pt x="19" y="48"/>
                  </a:moveTo>
                  <a:cubicBezTo>
                    <a:pt x="20" y="48"/>
                    <a:pt x="21" y="48"/>
                    <a:pt x="22" y="48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1" y="86"/>
                    <a:pt x="20" y="86"/>
                    <a:pt x="19" y="86"/>
                  </a:cubicBezTo>
                  <a:cubicBezTo>
                    <a:pt x="9" y="86"/>
                    <a:pt x="0" y="77"/>
                    <a:pt x="0" y="67"/>
                  </a:cubicBezTo>
                  <a:cubicBezTo>
                    <a:pt x="0" y="60"/>
                    <a:pt x="3" y="54"/>
                    <a:pt x="8" y="51"/>
                  </a:cubicBezTo>
                  <a:cubicBezTo>
                    <a:pt x="8" y="48"/>
                    <a:pt x="8" y="45"/>
                    <a:pt x="8" y="42"/>
                  </a:cubicBezTo>
                  <a:cubicBezTo>
                    <a:pt x="8" y="19"/>
                    <a:pt x="26" y="0"/>
                    <a:pt x="48" y="0"/>
                  </a:cubicBezTo>
                  <a:cubicBezTo>
                    <a:pt x="71" y="0"/>
                    <a:pt x="89" y="19"/>
                    <a:pt x="89" y="42"/>
                  </a:cubicBezTo>
                  <a:cubicBezTo>
                    <a:pt x="89" y="45"/>
                    <a:pt x="89" y="48"/>
                    <a:pt x="89" y="51"/>
                  </a:cubicBezTo>
                  <a:cubicBezTo>
                    <a:pt x="94" y="54"/>
                    <a:pt x="97" y="60"/>
                    <a:pt x="97" y="67"/>
                  </a:cubicBezTo>
                  <a:cubicBezTo>
                    <a:pt x="97" y="77"/>
                    <a:pt x="88" y="86"/>
                    <a:pt x="78" y="86"/>
                  </a:cubicBezTo>
                  <a:cubicBezTo>
                    <a:pt x="77" y="86"/>
                    <a:pt x="76" y="86"/>
                    <a:pt x="75" y="86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6" y="48"/>
                    <a:pt x="77" y="48"/>
                    <a:pt x="78" y="48"/>
                  </a:cubicBezTo>
                  <a:cubicBezTo>
                    <a:pt x="78" y="48"/>
                    <a:pt x="78" y="48"/>
                    <a:pt x="79" y="48"/>
                  </a:cubicBezTo>
                  <a:cubicBezTo>
                    <a:pt x="84" y="23"/>
                    <a:pt x="64" y="10"/>
                    <a:pt x="48" y="10"/>
                  </a:cubicBezTo>
                  <a:cubicBezTo>
                    <a:pt x="26" y="11"/>
                    <a:pt x="14" y="30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17"/>
            <p:cNvSpPr>
              <a:spLocks noEditPoints="1"/>
            </p:cNvSpPr>
            <p:nvPr/>
          </p:nvSpPr>
          <p:spPr bwMode="auto">
            <a:xfrm>
              <a:off x="3982473" y="-672836"/>
              <a:ext cx="183527" cy="165476"/>
            </a:xfrm>
            <a:custGeom>
              <a:avLst/>
              <a:gdLst>
                <a:gd name="T0" fmla="*/ 47 w 103"/>
                <a:gd name="T1" fmla="*/ 54 h 93"/>
                <a:gd name="T2" fmla="*/ 47 w 103"/>
                <a:gd name="T3" fmla="*/ 69 h 93"/>
                <a:gd name="T4" fmla="*/ 54 w 103"/>
                <a:gd name="T5" fmla="*/ 69 h 93"/>
                <a:gd name="T6" fmla="*/ 54 w 103"/>
                <a:gd name="T7" fmla="*/ 85 h 93"/>
                <a:gd name="T8" fmla="*/ 61 w 103"/>
                <a:gd name="T9" fmla="*/ 85 h 93"/>
                <a:gd name="T10" fmla="*/ 61 w 103"/>
                <a:gd name="T11" fmla="*/ 93 h 93"/>
                <a:gd name="T12" fmla="*/ 71 w 103"/>
                <a:gd name="T13" fmla="*/ 93 h 93"/>
                <a:gd name="T14" fmla="*/ 79 w 103"/>
                <a:gd name="T15" fmla="*/ 93 h 93"/>
                <a:gd name="T16" fmla="*/ 79 w 103"/>
                <a:gd name="T17" fmla="*/ 93 h 93"/>
                <a:gd name="T18" fmla="*/ 79 w 103"/>
                <a:gd name="T19" fmla="*/ 61 h 93"/>
                <a:gd name="T20" fmla="*/ 103 w 103"/>
                <a:gd name="T21" fmla="*/ 61 h 93"/>
                <a:gd name="T22" fmla="*/ 103 w 103"/>
                <a:gd name="T23" fmla="*/ 7 h 93"/>
                <a:gd name="T24" fmla="*/ 95 w 103"/>
                <a:gd name="T25" fmla="*/ 7 h 93"/>
                <a:gd name="T26" fmla="*/ 95 w 103"/>
                <a:gd name="T27" fmla="*/ 53 h 93"/>
                <a:gd name="T28" fmla="*/ 95 w 103"/>
                <a:gd name="T29" fmla="*/ 53 h 93"/>
                <a:gd name="T30" fmla="*/ 95 w 103"/>
                <a:gd name="T31" fmla="*/ 53 h 93"/>
                <a:gd name="T32" fmla="*/ 71 w 103"/>
                <a:gd name="T33" fmla="*/ 53 h 93"/>
                <a:gd name="T34" fmla="*/ 71 w 103"/>
                <a:gd name="T35" fmla="*/ 53 h 93"/>
                <a:gd name="T36" fmla="*/ 71 w 103"/>
                <a:gd name="T37" fmla="*/ 53 h 93"/>
                <a:gd name="T38" fmla="*/ 71 w 103"/>
                <a:gd name="T39" fmla="*/ 85 h 93"/>
                <a:gd name="T40" fmla="*/ 61 w 103"/>
                <a:gd name="T41" fmla="*/ 85 h 93"/>
                <a:gd name="T42" fmla="*/ 61 w 103"/>
                <a:gd name="T43" fmla="*/ 62 h 93"/>
                <a:gd name="T44" fmla="*/ 54 w 103"/>
                <a:gd name="T45" fmla="*/ 62 h 93"/>
                <a:gd name="T46" fmla="*/ 54 w 103"/>
                <a:gd name="T47" fmla="*/ 53 h 93"/>
                <a:gd name="T48" fmla="*/ 47 w 103"/>
                <a:gd name="T49" fmla="*/ 53 h 93"/>
                <a:gd name="T50" fmla="*/ 47 w 103"/>
                <a:gd name="T51" fmla="*/ 46 h 93"/>
                <a:gd name="T52" fmla="*/ 32 w 103"/>
                <a:gd name="T53" fmla="*/ 46 h 93"/>
                <a:gd name="T54" fmla="*/ 32 w 103"/>
                <a:gd name="T55" fmla="*/ 14 h 93"/>
                <a:gd name="T56" fmla="*/ 55 w 103"/>
                <a:gd name="T57" fmla="*/ 14 h 93"/>
                <a:gd name="T58" fmla="*/ 55 w 103"/>
                <a:gd name="T59" fmla="*/ 7 h 93"/>
                <a:gd name="T60" fmla="*/ 95 w 103"/>
                <a:gd name="T61" fmla="*/ 7 h 93"/>
                <a:gd name="T62" fmla="*/ 95 w 103"/>
                <a:gd name="T63" fmla="*/ 0 h 93"/>
                <a:gd name="T64" fmla="*/ 49 w 103"/>
                <a:gd name="T65" fmla="*/ 0 h 93"/>
                <a:gd name="T66" fmla="*/ 49 w 103"/>
                <a:gd name="T67" fmla="*/ 7 h 93"/>
                <a:gd name="T68" fmla="*/ 32 w 103"/>
                <a:gd name="T69" fmla="*/ 7 h 93"/>
                <a:gd name="T70" fmla="*/ 32 w 103"/>
                <a:gd name="T71" fmla="*/ 0 h 93"/>
                <a:gd name="T72" fmla="*/ 0 w 103"/>
                <a:gd name="T73" fmla="*/ 0 h 93"/>
                <a:gd name="T74" fmla="*/ 0 w 103"/>
                <a:gd name="T75" fmla="*/ 54 h 93"/>
                <a:gd name="T76" fmla="*/ 47 w 103"/>
                <a:gd name="T77" fmla="*/ 54 h 93"/>
                <a:gd name="T78" fmla="*/ 7 w 103"/>
                <a:gd name="T79" fmla="*/ 47 h 93"/>
                <a:gd name="T80" fmla="*/ 7 w 103"/>
                <a:gd name="T81" fmla="*/ 7 h 93"/>
                <a:gd name="T82" fmla="*/ 25 w 103"/>
                <a:gd name="T83" fmla="*/ 7 h 93"/>
                <a:gd name="T84" fmla="*/ 25 w 103"/>
                <a:gd name="T85" fmla="*/ 47 h 93"/>
                <a:gd name="T86" fmla="*/ 7 w 103"/>
                <a:gd name="T87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3" h="93">
                  <a:moveTo>
                    <a:pt x="47" y="54"/>
                  </a:moveTo>
                  <a:cubicBezTo>
                    <a:pt x="47" y="69"/>
                    <a:pt x="47" y="69"/>
                    <a:pt x="47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87" y="61"/>
                    <a:pt x="95" y="61"/>
                    <a:pt x="103" y="61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7" y="54"/>
                    <a:pt x="47" y="54"/>
                    <a:pt x="47" y="54"/>
                  </a:cubicBezTo>
                  <a:close/>
                  <a:moveTo>
                    <a:pt x="7" y="4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47"/>
                    <a:pt x="25" y="47"/>
                    <a:pt x="25" y="47"/>
                  </a:cubicBezTo>
                  <a:lnTo>
                    <a:pt x="7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18"/>
            <p:cNvSpPr>
              <a:spLocks noEditPoints="1"/>
            </p:cNvSpPr>
            <p:nvPr/>
          </p:nvSpPr>
          <p:spPr bwMode="auto">
            <a:xfrm>
              <a:off x="3635726" y="-772873"/>
              <a:ext cx="307634" cy="277548"/>
            </a:xfrm>
            <a:custGeom>
              <a:avLst/>
              <a:gdLst>
                <a:gd name="T0" fmla="*/ 94 w 173"/>
                <a:gd name="T1" fmla="*/ 65 h 156"/>
                <a:gd name="T2" fmla="*/ 94 w 173"/>
                <a:gd name="T3" fmla="*/ 39 h 156"/>
                <a:gd name="T4" fmla="*/ 82 w 173"/>
                <a:gd name="T5" fmla="*/ 39 h 156"/>
                <a:gd name="T6" fmla="*/ 82 w 173"/>
                <a:gd name="T7" fmla="*/ 12 h 156"/>
                <a:gd name="T8" fmla="*/ 70 w 173"/>
                <a:gd name="T9" fmla="*/ 12 h 156"/>
                <a:gd name="T10" fmla="*/ 70 w 173"/>
                <a:gd name="T11" fmla="*/ 0 h 156"/>
                <a:gd name="T12" fmla="*/ 52 w 173"/>
                <a:gd name="T13" fmla="*/ 0 h 156"/>
                <a:gd name="T14" fmla="*/ 40 w 173"/>
                <a:gd name="T15" fmla="*/ 0 h 156"/>
                <a:gd name="T16" fmla="*/ 40 w 173"/>
                <a:gd name="T17" fmla="*/ 0 h 156"/>
                <a:gd name="T18" fmla="*/ 40 w 173"/>
                <a:gd name="T19" fmla="*/ 53 h 156"/>
                <a:gd name="T20" fmla="*/ 0 w 173"/>
                <a:gd name="T21" fmla="*/ 53 h 156"/>
                <a:gd name="T22" fmla="*/ 0 w 173"/>
                <a:gd name="T23" fmla="*/ 144 h 156"/>
                <a:gd name="T24" fmla="*/ 13 w 173"/>
                <a:gd name="T25" fmla="*/ 144 h 156"/>
                <a:gd name="T26" fmla="*/ 13 w 173"/>
                <a:gd name="T27" fmla="*/ 66 h 156"/>
                <a:gd name="T28" fmla="*/ 13 w 173"/>
                <a:gd name="T29" fmla="*/ 66 h 156"/>
                <a:gd name="T30" fmla="*/ 13 w 173"/>
                <a:gd name="T31" fmla="*/ 66 h 156"/>
                <a:gd name="T32" fmla="*/ 52 w 173"/>
                <a:gd name="T33" fmla="*/ 66 h 156"/>
                <a:gd name="T34" fmla="*/ 52 w 173"/>
                <a:gd name="T35" fmla="*/ 66 h 156"/>
                <a:gd name="T36" fmla="*/ 52 w 173"/>
                <a:gd name="T37" fmla="*/ 66 h 156"/>
                <a:gd name="T38" fmla="*/ 52 w 173"/>
                <a:gd name="T39" fmla="*/ 12 h 156"/>
                <a:gd name="T40" fmla="*/ 69 w 173"/>
                <a:gd name="T41" fmla="*/ 12 h 156"/>
                <a:gd name="T42" fmla="*/ 69 w 173"/>
                <a:gd name="T43" fmla="*/ 51 h 156"/>
                <a:gd name="T44" fmla="*/ 81 w 173"/>
                <a:gd name="T45" fmla="*/ 51 h 156"/>
                <a:gd name="T46" fmla="*/ 81 w 173"/>
                <a:gd name="T47" fmla="*/ 66 h 156"/>
                <a:gd name="T48" fmla="*/ 93 w 173"/>
                <a:gd name="T49" fmla="*/ 66 h 156"/>
                <a:gd name="T50" fmla="*/ 93 w 173"/>
                <a:gd name="T51" fmla="*/ 78 h 156"/>
                <a:gd name="T52" fmla="*/ 119 w 173"/>
                <a:gd name="T53" fmla="*/ 78 h 156"/>
                <a:gd name="T54" fmla="*/ 119 w 173"/>
                <a:gd name="T55" fmla="*/ 131 h 156"/>
                <a:gd name="T56" fmla="*/ 80 w 173"/>
                <a:gd name="T57" fmla="*/ 131 h 156"/>
                <a:gd name="T58" fmla="*/ 80 w 173"/>
                <a:gd name="T59" fmla="*/ 143 h 156"/>
                <a:gd name="T60" fmla="*/ 13 w 173"/>
                <a:gd name="T61" fmla="*/ 143 h 156"/>
                <a:gd name="T62" fmla="*/ 13 w 173"/>
                <a:gd name="T63" fmla="*/ 156 h 156"/>
                <a:gd name="T64" fmla="*/ 91 w 173"/>
                <a:gd name="T65" fmla="*/ 156 h 156"/>
                <a:gd name="T66" fmla="*/ 91 w 173"/>
                <a:gd name="T67" fmla="*/ 144 h 156"/>
                <a:gd name="T68" fmla="*/ 119 w 173"/>
                <a:gd name="T69" fmla="*/ 144 h 156"/>
                <a:gd name="T70" fmla="*/ 119 w 173"/>
                <a:gd name="T71" fmla="*/ 156 h 156"/>
                <a:gd name="T72" fmla="*/ 173 w 173"/>
                <a:gd name="T73" fmla="*/ 156 h 156"/>
                <a:gd name="T74" fmla="*/ 173 w 173"/>
                <a:gd name="T75" fmla="*/ 65 h 156"/>
                <a:gd name="T76" fmla="*/ 94 w 173"/>
                <a:gd name="T77" fmla="*/ 65 h 156"/>
                <a:gd name="T78" fmla="*/ 161 w 173"/>
                <a:gd name="T79" fmla="*/ 77 h 156"/>
                <a:gd name="T80" fmla="*/ 161 w 173"/>
                <a:gd name="T81" fmla="*/ 144 h 156"/>
                <a:gd name="T82" fmla="*/ 131 w 173"/>
                <a:gd name="T83" fmla="*/ 144 h 156"/>
                <a:gd name="T84" fmla="*/ 131 w 173"/>
                <a:gd name="T85" fmla="*/ 77 h 156"/>
                <a:gd name="T86" fmla="*/ 161 w 173"/>
                <a:gd name="T87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3" h="156">
                  <a:moveTo>
                    <a:pt x="94" y="65"/>
                  </a:moveTo>
                  <a:cubicBezTo>
                    <a:pt x="94" y="39"/>
                    <a:pt x="94" y="39"/>
                    <a:pt x="94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26" y="53"/>
                    <a:pt x="13" y="53"/>
                    <a:pt x="0" y="53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43"/>
                    <a:pt x="80" y="143"/>
                    <a:pt x="80" y="143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13" y="156"/>
                    <a:pt x="13" y="156"/>
                    <a:pt x="13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19" y="156"/>
                    <a:pt x="119" y="156"/>
                    <a:pt x="119" y="156"/>
                  </a:cubicBezTo>
                  <a:cubicBezTo>
                    <a:pt x="173" y="156"/>
                    <a:pt x="173" y="156"/>
                    <a:pt x="173" y="156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94" y="65"/>
                    <a:pt x="94" y="65"/>
                    <a:pt x="94" y="65"/>
                  </a:cubicBezTo>
                  <a:close/>
                  <a:moveTo>
                    <a:pt x="161" y="77"/>
                  </a:moveTo>
                  <a:cubicBezTo>
                    <a:pt x="161" y="144"/>
                    <a:pt x="161" y="144"/>
                    <a:pt x="161" y="144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1" y="77"/>
                    <a:pt x="131" y="77"/>
                    <a:pt x="131" y="77"/>
                  </a:cubicBezTo>
                  <a:lnTo>
                    <a:pt x="161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3103196" y="-619432"/>
              <a:ext cx="162467" cy="350507"/>
            </a:xfrm>
            <a:custGeom>
              <a:avLst/>
              <a:gdLst>
                <a:gd name="T0" fmla="*/ 19 w 91"/>
                <a:gd name="T1" fmla="*/ 44 h 197"/>
                <a:gd name="T2" fmla="*/ 61 w 91"/>
                <a:gd name="T3" fmla="*/ 44 h 197"/>
                <a:gd name="T4" fmla="*/ 61 w 91"/>
                <a:gd name="T5" fmla="*/ 9 h 197"/>
                <a:gd name="T6" fmla="*/ 70 w 91"/>
                <a:gd name="T7" fmla="*/ 0 h 197"/>
                <a:gd name="T8" fmla="*/ 70 w 91"/>
                <a:gd name="T9" fmla="*/ 0 h 197"/>
                <a:gd name="T10" fmla="*/ 78 w 91"/>
                <a:gd name="T11" fmla="*/ 9 h 197"/>
                <a:gd name="T12" fmla="*/ 78 w 91"/>
                <a:gd name="T13" fmla="*/ 45 h 197"/>
                <a:gd name="T14" fmla="*/ 91 w 91"/>
                <a:gd name="T15" fmla="*/ 63 h 197"/>
                <a:gd name="T16" fmla="*/ 91 w 91"/>
                <a:gd name="T17" fmla="*/ 178 h 197"/>
                <a:gd name="T18" fmla="*/ 72 w 91"/>
                <a:gd name="T19" fmla="*/ 197 h 197"/>
                <a:gd name="T20" fmla="*/ 19 w 91"/>
                <a:gd name="T21" fmla="*/ 197 h 197"/>
                <a:gd name="T22" fmla="*/ 0 w 91"/>
                <a:gd name="T23" fmla="*/ 178 h 197"/>
                <a:gd name="T24" fmla="*/ 0 w 91"/>
                <a:gd name="T25" fmla="*/ 63 h 197"/>
                <a:gd name="T26" fmla="*/ 19 w 91"/>
                <a:gd name="T27" fmla="*/ 44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197">
                  <a:moveTo>
                    <a:pt x="19" y="44"/>
                  </a:moveTo>
                  <a:cubicBezTo>
                    <a:pt x="61" y="44"/>
                    <a:pt x="61" y="44"/>
                    <a:pt x="61" y="44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4"/>
                    <a:pt x="65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8" y="4"/>
                    <a:pt x="78" y="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6" y="47"/>
                    <a:pt x="91" y="54"/>
                    <a:pt x="91" y="63"/>
                  </a:cubicBezTo>
                  <a:cubicBezTo>
                    <a:pt x="91" y="178"/>
                    <a:pt x="91" y="178"/>
                    <a:pt x="91" y="178"/>
                  </a:cubicBezTo>
                  <a:cubicBezTo>
                    <a:pt x="91" y="188"/>
                    <a:pt x="83" y="197"/>
                    <a:pt x="72" y="197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9" y="197"/>
                    <a:pt x="0" y="188"/>
                    <a:pt x="0" y="17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52"/>
                    <a:pt x="9" y="44"/>
                    <a:pt x="19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20"/>
            <p:cNvSpPr>
              <a:spLocks/>
            </p:cNvSpPr>
            <p:nvPr/>
          </p:nvSpPr>
          <p:spPr bwMode="auto">
            <a:xfrm>
              <a:off x="3128770" y="-516386"/>
              <a:ext cx="112072" cy="108311"/>
            </a:xfrm>
            <a:custGeom>
              <a:avLst/>
              <a:gdLst>
                <a:gd name="T0" fmla="*/ 5 w 63"/>
                <a:gd name="T1" fmla="*/ 0 h 61"/>
                <a:gd name="T2" fmla="*/ 58 w 63"/>
                <a:gd name="T3" fmla="*/ 0 h 61"/>
                <a:gd name="T4" fmla="*/ 63 w 63"/>
                <a:gd name="T5" fmla="*/ 5 h 61"/>
                <a:gd name="T6" fmla="*/ 63 w 63"/>
                <a:gd name="T7" fmla="*/ 61 h 61"/>
                <a:gd name="T8" fmla="*/ 0 w 63"/>
                <a:gd name="T9" fmla="*/ 61 h 61"/>
                <a:gd name="T10" fmla="*/ 0 w 63"/>
                <a:gd name="T11" fmla="*/ 5 h 61"/>
                <a:gd name="T12" fmla="*/ 5 w 6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1">
                  <a:moveTo>
                    <a:pt x="5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3" y="2"/>
                    <a:pt x="63" y="5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21"/>
            <p:cNvSpPr>
              <a:spLocks noEditPoints="1"/>
            </p:cNvSpPr>
            <p:nvPr/>
          </p:nvSpPr>
          <p:spPr bwMode="auto">
            <a:xfrm>
              <a:off x="4162239" y="-593106"/>
              <a:ext cx="329447" cy="393380"/>
            </a:xfrm>
            <a:custGeom>
              <a:avLst/>
              <a:gdLst>
                <a:gd name="T0" fmla="*/ 103 w 185"/>
                <a:gd name="T1" fmla="*/ 1 h 221"/>
                <a:gd name="T2" fmla="*/ 25 w 185"/>
                <a:gd name="T3" fmla="*/ 82 h 221"/>
                <a:gd name="T4" fmla="*/ 47 w 185"/>
                <a:gd name="T5" fmla="*/ 136 h 221"/>
                <a:gd name="T6" fmla="*/ 34 w 185"/>
                <a:gd name="T7" fmla="*/ 143 h 221"/>
                <a:gd name="T8" fmla="*/ 4 w 185"/>
                <a:gd name="T9" fmla="*/ 190 h 221"/>
                <a:gd name="T10" fmla="*/ 9 w 185"/>
                <a:gd name="T11" fmla="*/ 210 h 221"/>
                <a:gd name="T12" fmla="*/ 20 w 185"/>
                <a:gd name="T13" fmla="*/ 217 h 221"/>
                <a:gd name="T14" fmla="*/ 40 w 185"/>
                <a:gd name="T15" fmla="*/ 213 h 221"/>
                <a:gd name="T16" fmla="*/ 70 w 185"/>
                <a:gd name="T17" fmla="*/ 165 h 221"/>
                <a:gd name="T18" fmla="*/ 71 w 185"/>
                <a:gd name="T19" fmla="*/ 153 h 221"/>
                <a:gd name="T20" fmla="*/ 106 w 185"/>
                <a:gd name="T21" fmla="*/ 160 h 221"/>
                <a:gd name="T22" fmla="*/ 184 w 185"/>
                <a:gd name="T23" fmla="*/ 79 h 221"/>
                <a:gd name="T24" fmla="*/ 103 w 185"/>
                <a:gd name="T25" fmla="*/ 1 h 221"/>
                <a:gd name="T26" fmla="*/ 104 w 185"/>
                <a:gd name="T27" fmla="*/ 29 h 221"/>
                <a:gd name="T28" fmla="*/ 156 w 185"/>
                <a:gd name="T29" fmla="*/ 80 h 221"/>
                <a:gd name="T30" fmla="*/ 106 w 185"/>
                <a:gd name="T31" fmla="*/ 132 h 221"/>
                <a:gd name="T32" fmla="*/ 53 w 185"/>
                <a:gd name="T33" fmla="*/ 82 h 221"/>
                <a:gd name="T34" fmla="*/ 104 w 185"/>
                <a:gd name="T35" fmla="*/ 2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5" h="221">
                  <a:moveTo>
                    <a:pt x="103" y="1"/>
                  </a:moveTo>
                  <a:cubicBezTo>
                    <a:pt x="59" y="2"/>
                    <a:pt x="24" y="38"/>
                    <a:pt x="25" y="82"/>
                  </a:cubicBezTo>
                  <a:cubicBezTo>
                    <a:pt x="25" y="103"/>
                    <a:pt x="34" y="122"/>
                    <a:pt x="47" y="136"/>
                  </a:cubicBezTo>
                  <a:cubicBezTo>
                    <a:pt x="42" y="136"/>
                    <a:pt x="37" y="138"/>
                    <a:pt x="34" y="143"/>
                  </a:cubicBezTo>
                  <a:cubicBezTo>
                    <a:pt x="4" y="190"/>
                    <a:pt x="4" y="190"/>
                    <a:pt x="4" y="190"/>
                  </a:cubicBezTo>
                  <a:cubicBezTo>
                    <a:pt x="0" y="197"/>
                    <a:pt x="2" y="206"/>
                    <a:pt x="9" y="210"/>
                  </a:cubicBezTo>
                  <a:cubicBezTo>
                    <a:pt x="20" y="217"/>
                    <a:pt x="20" y="217"/>
                    <a:pt x="20" y="217"/>
                  </a:cubicBezTo>
                  <a:cubicBezTo>
                    <a:pt x="27" y="221"/>
                    <a:pt x="36" y="219"/>
                    <a:pt x="40" y="213"/>
                  </a:cubicBezTo>
                  <a:cubicBezTo>
                    <a:pt x="70" y="165"/>
                    <a:pt x="70" y="165"/>
                    <a:pt x="70" y="165"/>
                  </a:cubicBezTo>
                  <a:cubicBezTo>
                    <a:pt x="72" y="161"/>
                    <a:pt x="72" y="157"/>
                    <a:pt x="71" y="153"/>
                  </a:cubicBezTo>
                  <a:cubicBezTo>
                    <a:pt x="82" y="158"/>
                    <a:pt x="94" y="161"/>
                    <a:pt x="106" y="160"/>
                  </a:cubicBezTo>
                  <a:cubicBezTo>
                    <a:pt x="150" y="160"/>
                    <a:pt x="185" y="123"/>
                    <a:pt x="184" y="79"/>
                  </a:cubicBezTo>
                  <a:cubicBezTo>
                    <a:pt x="184" y="35"/>
                    <a:pt x="147" y="0"/>
                    <a:pt x="103" y="1"/>
                  </a:cubicBezTo>
                  <a:close/>
                  <a:moveTo>
                    <a:pt x="104" y="29"/>
                  </a:moveTo>
                  <a:cubicBezTo>
                    <a:pt x="132" y="29"/>
                    <a:pt x="156" y="51"/>
                    <a:pt x="156" y="80"/>
                  </a:cubicBezTo>
                  <a:cubicBezTo>
                    <a:pt x="157" y="108"/>
                    <a:pt x="134" y="132"/>
                    <a:pt x="106" y="132"/>
                  </a:cubicBezTo>
                  <a:cubicBezTo>
                    <a:pt x="77" y="133"/>
                    <a:pt x="53" y="110"/>
                    <a:pt x="53" y="82"/>
                  </a:cubicBezTo>
                  <a:cubicBezTo>
                    <a:pt x="53" y="53"/>
                    <a:pt x="75" y="29"/>
                    <a:pt x="10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22"/>
            <p:cNvSpPr>
              <a:spLocks/>
            </p:cNvSpPr>
            <p:nvPr/>
          </p:nvSpPr>
          <p:spPr bwMode="auto">
            <a:xfrm>
              <a:off x="2530802" y="-660801"/>
              <a:ext cx="306130" cy="254230"/>
            </a:xfrm>
            <a:custGeom>
              <a:avLst/>
              <a:gdLst>
                <a:gd name="T0" fmla="*/ 86 w 172"/>
                <a:gd name="T1" fmla="*/ 27 h 143"/>
                <a:gd name="T2" fmla="*/ 129 w 172"/>
                <a:gd name="T3" fmla="*/ 0 h 143"/>
                <a:gd name="T4" fmla="*/ 172 w 172"/>
                <a:gd name="T5" fmla="*/ 36 h 143"/>
                <a:gd name="T6" fmla="*/ 86 w 172"/>
                <a:gd name="T7" fmla="*/ 143 h 143"/>
                <a:gd name="T8" fmla="*/ 0 w 172"/>
                <a:gd name="T9" fmla="*/ 36 h 143"/>
                <a:gd name="T10" fmla="*/ 43 w 172"/>
                <a:gd name="T11" fmla="*/ 0 h 143"/>
                <a:gd name="T12" fmla="*/ 86 w 172"/>
                <a:gd name="T13" fmla="*/ 2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143">
                  <a:moveTo>
                    <a:pt x="86" y="27"/>
                  </a:moveTo>
                  <a:cubicBezTo>
                    <a:pt x="97" y="9"/>
                    <a:pt x="108" y="0"/>
                    <a:pt x="129" y="0"/>
                  </a:cubicBezTo>
                  <a:cubicBezTo>
                    <a:pt x="153" y="0"/>
                    <a:pt x="172" y="16"/>
                    <a:pt x="172" y="36"/>
                  </a:cubicBezTo>
                  <a:cubicBezTo>
                    <a:pt x="172" y="72"/>
                    <a:pt x="129" y="107"/>
                    <a:pt x="86" y="143"/>
                  </a:cubicBezTo>
                  <a:cubicBezTo>
                    <a:pt x="43" y="107"/>
                    <a:pt x="0" y="72"/>
                    <a:pt x="0" y="36"/>
                  </a:cubicBezTo>
                  <a:cubicBezTo>
                    <a:pt x="0" y="16"/>
                    <a:pt x="19" y="0"/>
                    <a:pt x="43" y="0"/>
                  </a:cubicBezTo>
                  <a:cubicBezTo>
                    <a:pt x="65" y="0"/>
                    <a:pt x="75" y="9"/>
                    <a:pt x="86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23"/>
            <p:cNvSpPr>
              <a:spLocks noEditPoints="1"/>
            </p:cNvSpPr>
            <p:nvPr/>
          </p:nvSpPr>
          <p:spPr bwMode="auto">
            <a:xfrm>
              <a:off x="3617675" y="1116556"/>
              <a:ext cx="174502" cy="208349"/>
            </a:xfrm>
            <a:custGeom>
              <a:avLst/>
              <a:gdLst>
                <a:gd name="T0" fmla="*/ 43 w 98"/>
                <a:gd name="T1" fmla="*/ 0 h 117"/>
                <a:gd name="T2" fmla="*/ 85 w 98"/>
                <a:gd name="T3" fmla="*/ 43 h 117"/>
                <a:gd name="T4" fmla="*/ 73 w 98"/>
                <a:gd name="T5" fmla="*/ 72 h 117"/>
                <a:gd name="T6" fmla="*/ 80 w 98"/>
                <a:gd name="T7" fmla="*/ 76 h 117"/>
                <a:gd name="T8" fmla="*/ 96 w 98"/>
                <a:gd name="T9" fmla="*/ 101 h 117"/>
                <a:gd name="T10" fmla="*/ 93 w 98"/>
                <a:gd name="T11" fmla="*/ 111 h 117"/>
                <a:gd name="T12" fmla="*/ 87 w 98"/>
                <a:gd name="T13" fmla="*/ 115 h 117"/>
                <a:gd name="T14" fmla="*/ 77 w 98"/>
                <a:gd name="T15" fmla="*/ 113 h 117"/>
                <a:gd name="T16" fmla="*/ 61 w 98"/>
                <a:gd name="T17" fmla="*/ 87 h 117"/>
                <a:gd name="T18" fmla="*/ 60 w 98"/>
                <a:gd name="T19" fmla="*/ 81 h 117"/>
                <a:gd name="T20" fmla="*/ 42 w 98"/>
                <a:gd name="T21" fmla="*/ 85 h 117"/>
                <a:gd name="T22" fmla="*/ 0 w 98"/>
                <a:gd name="T23" fmla="*/ 42 h 117"/>
                <a:gd name="T24" fmla="*/ 43 w 98"/>
                <a:gd name="T25" fmla="*/ 0 h 117"/>
                <a:gd name="T26" fmla="*/ 43 w 98"/>
                <a:gd name="T27" fmla="*/ 15 h 117"/>
                <a:gd name="T28" fmla="*/ 15 w 98"/>
                <a:gd name="T29" fmla="*/ 42 h 117"/>
                <a:gd name="T30" fmla="*/ 42 w 98"/>
                <a:gd name="T31" fmla="*/ 70 h 117"/>
                <a:gd name="T32" fmla="*/ 70 w 98"/>
                <a:gd name="T33" fmla="*/ 43 h 117"/>
                <a:gd name="T34" fmla="*/ 43 w 98"/>
                <a:gd name="T35" fmla="*/ 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117">
                  <a:moveTo>
                    <a:pt x="43" y="0"/>
                  </a:moveTo>
                  <a:cubicBezTo>
                    <a:pt x="66" y="1"/>
                    <a:pt x="85" y="20"/>
                    <a:pt x="85" y="43"/>
                  </a:cubicBezTo>
                  <a:cubicBezTo>
                    <a:pt x="84" y="54"/>
                    <a:pt x="80" y="65"/>
                    <a:pt x="73" y="72"/>
                  </a:cubicBezTo>
                  <a:cubicBezTo>
                    <a:pt x="76" y="72"/>
                    <a:pt x="78" y="73"/>
                    <a:pt x="80" y="76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8" y="104"/>
                    <a:pt x="97" y="109"/>
                    <a:pt x="93" y="111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4" y="117"/>
                    <a:pt x="79" y="116"/>
                    <a:pt x="77" y="113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0" y="85"/>
                    <a:pt x="60" y="83"/>
                    <a:pt x="60" y="81"/>
                  </a:cubicBezTo>
                  <a:cubicBezTo>
                    <a:pt x="55" y="84"/>
                    <a:pt x="48" y="85"/>
                    <a:pt x="42" y="85"/>
                  </a:cubicBezTo>
                  <a:cubicBezTo>
                    <a:pt x="18" y="84"/>
                    <a:pt x="0" y="65"/>
                    <a:pt x="0" y="42"/>
                  </a:cubicBezTo>
                  <a:cubicBezTo>
                    <a:pt x="1" y="19"/>
                    <a:pt x="20" y="0"/>
                    <a:pt x="43" y="0"/>
                  </a:cubicBezTo>
                  <a:close/>
                  <a:moveTo>
                    <a:pt x="43" y="15"/>
                  </a:moveTo>
                  <a:cubicBezTo>
                    <a:pt x="28" y="15"/>
                    <a:pt x="15" y="27"/>
                    <a:pt x="15" y="42"/>
                  </a:cubicBezTo>
                  <a:cubicBezTo>
                    <a:pt x="15" y="57"/>
                    <a:pt x="27" y="70"/>
                    <a:pt x="42" y="70"/>
                  </a:cubicBezTo>
                  <a:cubicBezTo>
                    <a:pt x="57" y="70"/>
                    <a:pt x="70" y="58"/>
                    <a:pt x="70" y="43"/>
                  </a:cubicBezTo>
                  <a:cubicBezTo>
                    <a:pt x="70" y="28"/>
                    <a:pt x="58" y="15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24"/>
            <p:cNvSpPr>
              <a:spLocks/>
            </p:cNvSpPr>
            <p:nvPr/>
          </p:nvSpPr>
          <p:spPr bwMode="auto">
            <a:xfrm>
              <a:off x="3735012" y="922499"/>
              <a:ext cx="247461" cy="247461"/>
            </a:xfrm>
            <a:custGeom>
              <a:avLst/>
              <a:gdLst>
                <a:gd name="T0" fmla="*/ 46 w 139"/>
                <a:gd name="T1" fmla="*/ 46 h 139"/>
                <a:gd name="T2" fmla="*/ 46 w 139"/>
                <a:gd name="T3" fmla="*/ 4 h 139"/>
                <a:gd name="T4" fmla="*/ 47 w 139"/>
                <a:gd name="T5" fmla="*/ 1 h 139"/>
                <a:gd name="T6" fmla="*/ 50 w 139"/>
                <a:gd name="T7" fmla="*/ 0 h 139"/>
                <a:gd name="T8" fmla="*/ 89 w 139"/>
                <a:gd name="T9" fmla="*/ 0 h 139"/>
                <a:gd name="T10" fmla="*/ 92 w 139"/>
                <a:gd name="T11" fmla="*/ 1 h 139"/>
                <a:gd name="T12" fmla="*/ 93 w 139"/>
                <a:gd name="T13" fmla="*/ 4 h 139"/>
                <a:gd name="T14" fmla="*/ 93 w 139"/>
                <a:gd name="T15" fmla="*/ 46 h 139"/>
                <a:gd name="T16" fmla="*/ 135 w 139"/>
                <a:gd name="T17" fmla="*/ 46 h 139"/>
                <a:gd name="T18" fmla="*/ 138 w 139"/>
                <a:gd name="T19" fmla="*/ 47 h 139"/>
                <a:gd name="T20" fmla="*/ 139 w 139"/>
                <a:gd name="T21" fmla="*/ 50 h 139"/>
                <a:gd name="T22" fmla="*/ 139 w 139"/>
                <a:gd name="T23" fmla="*/ 89 h 139"/>
                <a:gd name="T24" fmla="*/ 138 w 139"/>
                <a:gd name="T25" fmla="*/ 92 h 139"/>
                <a:gd name="T26" fmla="*/ 135 w 139"/>
                <a:gd name="T27" fmla="*/ 93 h 139"/>
                <a:gd name="T28" fmla="*/ 93 w 139"/>
                <a:gd name="T29" fmla="*/ 93 h 139"/>
                <a:gd name="T30" fmla="*/ 93 w 139"/>
                <a:gd name="T31" fmla="*/ 135 h 139"/>
                <a:gd name="T32" fmla="*/ 92 w 139"/>
                <a:gd name="T33" fmla="*/ 138 h 139"/>
                <a:gd name="T34" fmla="*/ 89 w 139"/>
                <a:gd name="T35" fmla="*/ 139 h 139"/>
                <a:gd name="T36" fmla="*/ 50 w 139"/>
                <a:gd name="T37" fmla="*/ 139 h 139"/>
                <a:gd name="T38" fmla="*/ 47 w 139"/>
                <a:gd name="T39" fmla="*/ 138 h 139"/>
                <a:gd name="T40" fmla="*/ 46 w 139"/>
                <a:gd name="T41" fmla="*/ 135 h 139"/>
                <a:gd name="T42" fmla="*/ 46 w 139"/>
                <a:gd name="T43" fmla="*/ 93 h 139"/>
                <a:gd name="T44" fmla="*/ 5 w 139"/>
                <a:gd name="T45" fmla="*/ 93 h 139"/>
                <a:gd name="T46" fmla="*/ 0 w 139"/>
                <a:gd name="T47" fmla="*/ 89 h 139"/>
                <a:gd name="T48" fmla="*/ 0 w 139"/>
                <a:gd name="T49" fmla="*/ 50 h 139"/>
                <a:gd name="T50" fmla="*/ 2 w 139"/>
                <a:gd name="T51" fmla="*/ 47 h 139"/>
                <a:gd name="T52" fmla="*/ 5 w 139"/>
                <a:gd name="T53" fmla="*/ 46 h 139"/>
                <a:gd name="T54" fmla="*/ 46 w 139"/>
                <a:gd name="T55" fmla="*/ 4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9" h="139">
                  <a:moveTo>
                    <a:pt x="46" y="46"/>
                  </a:move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7" y="2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1"/>
                    <a:pt x="92" y="1"/>
                  </a:cubicBezTo>
                  <a:cubicBezTo>
                    <a:pt x="93" y="2"/>
                    <a:pt x="93" y="3"/>
                    <a:pt x="93" y="4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6" y="46"/>
                    <a:pt x="137" y="47"/>
                    <a:pt x="138" y="47"/>
                  </a:cubicBezTo>
                  <a:cubicBezTo>
                    <a:pt x="139" y="48"/>
                    <a:pt x="139" y="49"/>
                    <a:pt x="139" y="50"/>
                  </a:cubicBezTo>
                  <a:cubicBezTo>
                    <a:pt x="139" y="89"/>
                    <a:pt x="139" y="89"/>
                    <a:pt x="139" y="89"/>
                  </a:cubicBezTo>
                  <a:cubicBezTo>
                    <a:pt x="139" y="90"/>
                    <a:pt x="139" y="91"/>
                    <a:pt x="138" y="92"/>
                  </a:cubicBezTo>
                  <a:cubicBezTo>
                    <a:pt x="137" y="93"/>
                    <a:pt x="136" y="93"/>
                    <a:pt x="135" y="93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7"/>
                    <a:pt x="92" y="138"/>
                  </a:cubicBezTo>
                  <a:cubicBezTo>
                    <a:pt x="91" y="139"/>
                    <a:pt x="90" y="139"/>
                    <a:pt x="89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49" y="139"/>
                    <a:pt x="48" y="139"/>
                    <a:pt x="47" y="138"/>
                  </a:cubicBezTo>
                  <a:cubicBezTo>
                    <a:pt x="47" y="137"/>
                    <a:pt x="46" y="136"/>
                    <a:pt x="46" y="135"/>
                  </a:cubicBezTo>
                  <a:cubicBezTo>
                    <a:pt x="46" y="93"/>
                    <a:pt x="46" y="93"/>
                    <a:pt x="46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2" y="93"/>
                    <a:pt x="0" y="92"/>
                    <a:pt x="0" y="8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1" y="48"/>
                    <a:pt x="2" y="47"/>
                  </a:cubicBezTo>
                  <a:cubicBezTo>
                    <a:pt x="2" y="47"/>
                    <a:pt x="3" y="46"/>
                    <a:pt x="5" y="46"/>
                  </a:cubicBezTo>
                  <a:lnTo>
                    <a:pt x="46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25"/>
            <p:cNvSpPr>
              <a:spLocks noEditPoints="1"/>
            </p:cNvSpPr>
            <p:nvPr/>
          </p:nvSpPr>
          <p:spPr bwMode="auto">
            <a:xfrm>
              <a:off x="2085522" y="-577311"/>
              <a:ext cx="185032" cy="154945"/>
            </a:xfrm>
            <a:custGeom>
              <a:avLst/>
              <a:gdLst>
                <a:gd name="T0" fmla="*/ 18 w 104"/>
                <a:gd name="T1" fmla="*/ 1 h 87"/>
                <a:gd name="T2" fmla="*/ 19 w 104"/>
                <a:gd name="T3" fmla="*/ 1 h 87"/>
                <a:gd name="T4" fmla="*/ 19 w 104"/>
                <a:gd name="T5" fmla="*/ 1 h 87"/>
                <a:gd name="T6" fmla="*/ 57 w 104"/>
                <a:gd name="T7" fmla="*/ 13 h 87"/>
                <a:gd name="T8" fmla="*/ 104 w 104"/>
                <a:gd name="T9" fmla="*/ 16 h 87"/>
                <a:gd name="T10" fmla="*/ 103 w 104"/>
                <a:gd name="T11" fmla="*/ 16 h 87"/>
                <a:gd name="T12" fmla="*/ 103 w 104"/>
                <a:gd name="T13" fmla="*/ 16 h 87"/>
                <a:gd name="T14" fmla="*/ 91 w 104"/>
                <a:gd name="T15" fmla="*/ 87 h 87"/>
                <a:gd name="T16" fmla="*/ 85 w 104"/>
                <a:gd name="T17" fmla="*/ 86 h 87"/>
                <a:gd name="T18" fmla="*/ 85 w 104"/>
                <a:gd name="T19" fmla="*/ 86 h 87"/>
                <a:gd name="T20" fmla="*/ 6 w 104"/>
                <a:gd name="T21" fmla="*/ 72 h 87"/>
                <a:gd name="T22" fmla="*/ 6 w 104"/>
                <a:gd name="T23" fmla="*/ 72 h 87"/>
                <a:gd name="T24" fmla="*/ 0 w 104"/>
                <a:gd name="T25" fmla="*/ 71 h 87"/>
                <a:gd name="T26" fmla="*/ 0 w 104"/>
                <a:gd name="T27" fmla="*/ 71 h 87"/>
                <a:gd name="T28" fmla="*/ 0 w 104"/>
                <a:gd name="T29" fmla="*/ 71 h 87"/>
                <a:gd name="T30" fmla="*/ 1 w 104"/>
                <a:gd name="T31" fmla="*/ 67 h 87"/>
                <a:gd name="T32" fmla="*/ 1 w 104"/>
                <a:gd name="T33" fmla="*/ 67 h 87"/>
                <a:gd name="T34" fmla="*/ 1 w 104"/>
                <a:gd name="T35" fmla="*/ 64 h 87"/>
                <a:gd name="T36" fmla="*/ 12 w 104"/>
                <a:gd name="T37" fmla="*/ 6 h 87"/>
                <a:gd name="T38" fmla="*/ 13 w 104"/>
                <a:gd name="T39" fmla="*/ 0 h 87"/>
                <a:gd name="T40" fmla="*/ 13 w 104"/>
                <a:gd name="T41" fmla="*/ 0 h 87"/>
                <a:gd name="T42" fmla="*/ 18 w 104"/>
                <a:gd name="T43" fmla="*/ 1 h 87"/>
                <a:gd name="T44" fmla="*/ 76 w 104"/>
                <a:gd name="T45" fmla="*/ 80 h 87"/>
                <a:gd name="T46" fmla="*/ 49 w 104"/>
                <a:gd name="T47" fmla="*/ 74 h 87"/>
                <a:gd name="T48" fmla="*/ 49 w 104"/>
                <a:gd name="T49" fmla="*/ 74 h 87"/>
                <a:gd name="T50" fmla="*/ 49 w 104"/>
                <a:gd name="T51" fmla="*/ 75 h 87"/>
                <a:gd name="T52" fmla="*/ 76 w 104"/>
                <a:gd name="T53" fmla="*/ 80 h 87"/>
                <a:gd name="T54" fmla="*/ 43 w 104"/>
                <a:gd name="T55" fmla="*/ 74 h 87"/>
                <a:gd name="T56" fmla="*/ 43 w 104"/>
                <a:gd name="T57" fmla="*/ 73 h 87"/>
                <a:gd name="T58" fmla="*/ 19 w 104"/>
                <a:gd name="T59" fmla="*/ 70 h 87"/>
                <a:gd name="T60" fmla="*/ 43 w 104"/>
                <a:gd name="T61" fmla="*/ 74 h 87"/>
                <a:gd name="T62" fmla="*/ 86 w 104"/>
                <a:gd name="T63" fmla="*/ 79 h 87"/>
                <a:gd name="T64" fmla="*/ 96 w 104"/>
                <a:gd name="T65" fmla="*/ 21 h 87"/>
                <a:gd name="T66" fmla="*/ 59 w 104"/>
                <a:gd name="T67" fmla="*/ 18 h 87"/>
                <a:gd name="T68" fmla="*/ 59 w 104"/>
                <a:gd name="T69" fmla="*/ 18 h 87"/>
                <a:gd name="T70" fmla="*/ 50 w 104"/>
                <a:gd name="T71" fmla="*/ 67 h 87"/>
                <a:gd name="T72" fmla="*/ 86 w 104"/>
                <a:gd name="T73" fmla="*/ 79 h 87"/>
                <a:gd name="T74" fmla="*/ 44 w 104"/>
                <a:gd name="T75" fmla="*/ 66 h 87"/>
                <a:gd name="T76" fmla="*/ 53 w 104"/>
                <a:gd name="T77" fmla="*/ 16 h 87"/>
                <a:gd name="T78" fmla="*/ 18 w 104"/>
                <a:gd name="T79" fmla="*/ 7 h 87"/>
                <a:gd name="T80" fmla="*/ 7 w 104"/>
                <a:gd name="T81" fmla="*/ 65 h 87"/>
                <a:gd name="T82" fmla="*/ 44 w 104"/>
                <a:gd name="T83" fmla="*/ 6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87">
                  <a:moveTo>
                    <a:pt x="18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5" y="4"/>
                    <a:pt x="52" y="2"/>
                    <a:pt x="57" y="13"/>
                  </a:cubicBezTo>
                  <a:cubicBezTo>
                    <a:pt x="69" y="1"/>
                    <a:pt x="88" y="16"/>
                    <a:pt x="104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6" y="1"/>
                    <a:pt x="18" y="1"/>
                  </a:cubicBezTo>
                  <a:close/>
                  <a:moveTo>
                    <a:pt x="76" y="80"/>
                  </a:moveTo>
                  <a:cubicBezTo>
                    <a:pt x="67" y="75"/>
                    <a:pt x="59" y="67"/>
                    <a:pt x="49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76" y="80"/>
                    <a:pt x="76" y="80"/>
                    <a:pt x="76" y="80"/>
                  </a:cubicBezTo>
                  <a:close/>
                  <a:moveTo>
                    <a:pt x="43" y="74"/>
                  </a:moveTo>
                  <a:cubicBezTo>
                    <a:pt x="43" y="73"/>
                    <a:pt x="43" y="73"/>
                    <a:pt x="43" y="73"/>
                  </a:cubicBezTo>
                  <a:cubicBezTo>
                    <a:pt x="39" y="66"/>
                    <a:pt x="29" y="69"/>
                    <a:pt x="19" y="70"/>
                  </a:cubicBezTo>
                  <a:cubicBezTo>
                    <a:pt x="43" y="74"/>
                    <a:pt x="43" y="74"/>
                    <a:pt x="43" y="74"/>
                  </a:cubicBezTo>
                  <a:close/>
                  <a:moveTo>
                    <a:pt x="86" y="79"/>
                  </a:moveTo>
                  <a:cubicBezTo>
                    <a:pt x="96" y="21"/>
                    <a:pt x="96" y="21"/>
                    <a:pt x="96" y="21"/>
                  </a:cubicBezTo>
                  <a:cubicBezTo>
                    <a:pt x="82" y="18"/>
                    <a:pt x="71" y="9"/>
                    <a:pt x="59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61" y="62"/>
                    <a:pt x="74" y="75"/>
                    <a:pt x="86" y="79"/>
                  </a:cubicBezTo>
                  <a:close/>
                  <a:moveTo>
                    <a:pt x="44" y="6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48" y="7"/>
                    <a:pt x="31" y="10"/>
                    <a:pt x="18" y="7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22" y="66"/>
                    <a:pt x="37" y="61"/>
                    <a:pt x="44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2190825" y="-526917"/>
              <a:ext cx="44378" cy="56412"/>
            </a:xfrm>
            <a:custGeom>
              <a:avLst/>
              <a:gdLst>
                <a:gd name="T0" fmla="*/ 23 w 25"/>
                <a:gd name="T1" fmla="*/ 32 h 32"/>
                <a:gd name="T2" fmla="*/ 0 w 25"/>
                <a:gd name="T3" fmla="*/ 28 h 32"/>
                <a:gd name="T4" fmla="*/ 8 w 25"/>
                <a:gd name="T5" fmla="*/ 14 h 32"/>
                <a:gd name="T6" fmla="*/ 6 w 25"/>
                <a:gd name="T7" fmla="*/ 10 h 32"/>
                <a:gd name="T8" fmla="*/ 14 w 25"/>
                <a:gd name="T9" fmla="*/ 1 h 32"/>
                <a:gd name="T10" fmla="*/ 19 w 25"/>
                <a:gd name="T11" fmla="*/ 2 h 32"/>
                <a:gd name="T12" fmla="*/ 24 w 25"/>
                <a:gd name="T13" fmla="*/ 10 h 32"/>
                <a:gd name="T14" fmla="*/ 24 w 25"/>
                <a:gd name="T15" fmla="*/ 10 h 32"/>
                <a:gd name="T16" fmla="*/ 24 w 25"/>
                <a:gd name="T17" fmla="*/ 12 h 32"/>
                <a:gd name="T18" fmla="*/ 25 w 25"/>
                <a:gd name="T19" fmla="*/ 14 h 32"/>
                <a:gd name="T20" fmla="*/ 24 w 25"/>
                <a:gd name="T21" fmla="*/ 16 h 32"/>
                <a:gd name="T22" fmla="*/ 23 w 25"/>
                <a:gd name="T23" fmla="*/ 16 h 32"/>
                <a:gd name="T24" fmla="*/ 23 w 25"/>
                <a:gd name="T25" fmla="*/ 17 h 32"/>
                <a:gd name="T26" fmla="*/ 23 w 25"/>
                <a:gd name="T27" fmla="*/ 17 h 32"/>
                <a:gd name="T28" fmla="*/ 23 w 25"/>
                <a:gd name="T29" fmla="*/ 18 h 32"/>
                <a:gd name="T30" fmla="*/ 23 w 25"/>
                <a:gd name="T31" fmla="*/ 18 h 32"/>
                <a:gd name="T32" fmla="*/ 23 w 25"/>
                <a:gd name="T33" fmla="*/ 18 h 32"/>
                <a:gd name="T34" fmla="*/ 22 w 25"/>
                <a:gd name="T35" fmla="*/ 19 h 32"/>
                <a:gd name="T36" fmla="*/ 22 w 25"/>
                <a:gd name="T37" fmla="*/ 19 h 32"/>
                <a:gd name="T38" fmla="*/ 20 w 25"/>
                <a:gd name="T39" fmla="*/ 21 h 32"/>
                <a:gd name="T40" fmla="*/ 17 w 25"/>
                <a:gd name="T41" fmla="*/ 23 h 32"/>
                <a:gd name="T42" fmla="*/ 23 w 25"/>
                <a:gd name="T4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" h="32">
                  <a:moveTo>
                    <a:pt x="23" y="32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1" y="25"/>
                    <a:pt x="12" y="21"/>
                    <a:pt x="8" y="14"/>
                  </a:cubicBezTo>
                  <a:cubicBezTo>
                    <a:pt x="7" y="13"/>
                    <a:pt x="6" y="11"/>
                    <a:pt x="6" y="10"/>
                  </a:cubicBezTo>
                  <a:cubicBezTo>
                    <a:pt x="6" y="4"/>
                    <a:pt x="9" y="0"/>
                    <a:pt x="14" y="1"/>
                  </a:cubicBezTo>
                  <a:cubicBezTo>
                    <a:pt x="16" y="1"/>
                    <a:pt x="17" y="1"/>
                    <a:pt x="19" y="2"/>
                  </a:cubicBezTo>
                  <a:cubicBezTo>
                    <a:pt x="22" y="3"/>
                    <a:pt x="24" y="6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3" y="11"/>
                    <a:pt x="23" y="11"/>
                    <a:pt x="24" y="12"/>
                  </a:cubicBezTo>
                  <a:cubicBezTo>
                    <a:pt x="24" y="13"/>
                    <a:pt x="25" y="13"/>
                    <a:pt x="25" y="14"/>
                  </a:cubicBezTo>
                  <a:cubicBezTo>
                    <a:pt x="25" y="15"/>
                    <a:pt x="25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1"/>
                    <a:pt x="22" y="21"/>
                    <a:pt x="20" y="21"/>
                  </a:cubicBezTo>
                  <a:cubicBezTo>
                    <a:pt x="19" y="21"/>
                    <a:pt x="17" y="22"/>
                    <a:pt x="17" y="23"/>
                  </a:cubicBezTo>
                  <a:cubicBezTo>
                    <a:pt x="16" y="26"/>
                    <a:pt x="20" y="30"/>
                    <a:pt x="2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27"/>
            <p:cNvSpPr>
              <a:spLocks noEditPoints="1"/>
            </p:cNvSpPr>
            <p:nvPr/>
          </p:nvSpPr>
          <p:spPr bwMode="auto">
            <a:xfrm>
              <a:off x="1820761" y="778836"/>
              <a:ext cx="441519" cy="357277"/>
            </a:xfrm>
            <a:custGeom>
              <a:avLst/>
              <a:gdLst>
                <a:gd name="T0" fmla="*/ 0 w 248"/>
                <a:gd name="T1" fmla="*/ 127 h 201"/>
                <a:gd name="T2" fmla="*/ 54 w 248"/>
                <a:gd name="T3" fmla="*/ 109 h 201"/>
                <a:gd name="T4" fmla="*/ 58 w 248"/>
                <a:gd name="T5" fmla="*/ 101 h 201"/>
                <a:gd name="T6" fmla="*/ 86 w 248"/>
                <a:gd name="T7" fmla="*/ 49 h 201"/>
                <a:gd name="T8" fmla="*/ 112 w 248"/>
                <a:gd name="T9" fmla="*/ 125 h 201"/>
                <a:gd name="T10" fmla="*/ 138 w 248"/>
                <a:gd name="T11" fmla="*/ 201 h 201"/>
                <a:gd name="T12" fmla="*/ 83 w 248"/>
                <a:gd name="T13" fmla="*/ 177 h 201"/>
                <a:gd name="T14" fmla="*/ 76 w 248"/>
                <a:gd name="T15" fmla="*/ 174 h 201"/>
                <a:gd name="T16" fmla="*/ 22 w 248"/>
                <a:gd name="T17" fmla="*/ 192 h 201"/>
                <a:gd name="T18" fmla="*/ 0 w 248"/>
                <a:gd name="T19" fmla="*/ 127 h 201"/>
                <a:gd name="T20" fmla="*/ 130 w 248"/>
                <a:gd name="T21" fmla="*/ 52 h 201"/>
                <a:gd name="T22" fmla="*/ 120 w 248"/>
                <a:gd name="T23" fmla="*/ 68 h 201"/>
                <a:gd name="T24" fmla="*/ 160 w 248"/>
                <a:gd name="T25" fmla="*/ 108 h 201"/>
                <a:gd name="T26" fmla="*/ 152 w 248"/>
                <a:gd name="T27" fmla="*/ 167 h 201"/>
                <a:gd name="T28" fmla="*/ 169 w 248"/>
                <a:gd name="T29" fmla="*/ 174 h 201"/>
                <a:gd name="T30" fmla="*/ 178 w 248"/>
                <a:gd name="T31" fmla="*/ 103 h 201"/>
                <a:gd name="T32" fmla="*/ 130 w 248"/>
                <a:gd name="T33" fmla="*/ 52 h 201"/>
                <a:gd name="T34" fmla="*/ 161 w 248"/>
                <a:gd name="T35" fmla="*/ 0 h 201"/>
                <a:gd name="T36" fmla="*/ 234 w 248"/>
                <a:gd name="T37" fmla="*/ 83 h 201"/>
                <a:gd name="T38" fmla="*/ 225 w 248"/>
                <a:gd name="T39" fmla="*/ 197 h 201"/>
                <a:gd name="T40" fmla="*/ 224 w 248"/>
                <a:gd name="T41" fmla="*/ 197 h 201"/>
                <a:gd name="T42" fmla="*/ 208 w 248"/>
                <a:gd name="T43" fmla="*/ 190 h 201"/>
                <a:gd name="T44" fmla="*/ 217 w 248"/>
                <a:gd name="T45" fmla="*/ 89 h 201"/>
                <a:gd name="T46" fmla="*/ 151 w 248"/>
                <a:gd name="T47" fmla="*/ 16 h 201"/>
                <a:gd name="T48" fmla="*/ 161 w 248"/>
                <a:gd name="T4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8" h="201">
                  <a:moveTo>
                    <a:pt x="0" y="127"/>
                  </a:moveTo>
                  <a:cubicBezTo>
                    <a:pt x="54" y="109"/>
                    <a:pt x="54" y="109"/>
                    <a:pt x="54" y="10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76" y="174"/>
                    <a:pt x="76" y="174"/>
                    <a:pt x="76" y="174"/>
                  </a:cubicBezTo>
                  <a:cubicBezTo>
                    <a:pt x="22" y="192"/>
                    <a:pt x="22" y="192"/>
                    <a:pt x="22" y="192"/>
                  </a:cubicBezTo>
                  <a:cubicBezTo>
                    <a:pt x="0" y="127"/>
                    <a:pt x="0" y="127"/>
                    <a:pt x="0" y="127"/>
                  </a:cubicBezTo>
                  <a:close/>
                  <a:moveTo>
                    <a:pt x="130" y="52"/>
                  </a:moveTo>
                  <a:cubicBezTo>
                    <a:pt x="120" y="68"/>
                    <a:pt x="120" y="68"/>
                    <a:pt x="120" y="68"/>
                  </a:cubicBezTo>
                  <a:cubicBezTo>
                    <a:pt x="139" y="74"/>
                    <a:pt x="154" y="89"/>
                    <a:pt x="160" y="108"/>
                  </a:cubicBezTo>
                  <a:cubicBezTo>
                    <a:pt x="167" y="129"/>
                    <a:pt x="164" y="151"/>
                    <a:pt x="152" y="167"/>
                  </a:cubicBezTo>
                  <a:cubicBezTo>
                    <a:pt x="169" y="174"/>
                    <a:pt x="169" y="174"/>
                    <a:pt x="169" y="174"/>
                  </a:cubicBezTo>
                  <a:cubicBezTo>
                    <a:pt x="182" y="154"/>
                    <a:pt x="186" y="128"/>
                    <a:pt x="178" y="103"/>
                  </a:cubicBezTo>
                  <a:cubicBezTo>
                    <a:pt x="169" y="79"/>
                    <a:pt x="151" y="61"/>
                    <a:pt x="130" y="52"/>
                  </a:cubicBezTo>
                  <a:close/>
                  <a:moveTo>
                    <a:pt x="161" y="0"/>
                  </a:moveTo>
                  <a:cubicBezTo>
                    <a:pt x="194" y="16"/>
                    <a:pt x="221" y="45"/>
                    <a:pt x="234" y="83"/>
                  </a:cubicBezTo>
                  <a:cubicBezTo>
                    <a:pt x="248" y="122"/>
                    <a:pt x="243" y="163"/>
                    <a:pt x="225" y="197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08" y="190"/>
                    <a:pt x="208" y="190"/>
                    <a:pt x="208" y="190"/>
                  </a:cubicBezTo>
                  <a:cubicBezTo>
                    <a:pt x="225" y="160"/>
                    <a:pt x="229" y="124"/>
                    <a:pt x="217" y="89"/>
                  </a:cubicBezTo>
                  <a:cubicBezTo>
                    <a:pt x="206" y="55"/>
                    <a:pt x="181" y="30"/>
                    <a:pt x="151" y="16"/>
                  </a:cubicBezTo>
                  <a:lnTo>
                    <a:pt x="1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28"/>
            <p:cNvSpPr>
              <a:spLocks noEditPoints="1"/>
            </p:cNvSpPr>
            <p:nvPr/>
          </p:nvSpPr>
          <p:spPr bwMode="auto">
            <a:xfrm>
              <a:off x="2838435" y="1675412"/>
              <a:ext cx="309891" cy="307634"/>
            </a:xfrm>
            <a:custGeom>
              <a:avLst/>
              <a:gdLst>
                <a:gd name="T0" fmla="*/ 141 w 174"/>
                <a:gd name="T1" fmla="*/ 18 h 173"/>
                <a:gd name="T2" fmla="*/ 94 w 174"/>
                <a:gd name="T3" fmla="*/ 0 h 173"/>
                <a:gd name="T4" fmla="*/ 122 w 174"/>
                <a:gd name="T5" fmla="*/ 31 h 173"/>
                <a:gd name="T6" fmla="*/ 89 w 174"/>
                <a:gd name="T7" fmla="*/ 38 h 173"/>
                <a:gd name="T8" fmla="*/ 85 w 174"/>
                <a:gd name="T9" fmla="*/ 38 h 173"/>
                <a:gd name="T10" fmla="*/ 85 w 174"/>
                <a:gd name="T11" fmla="*/ 3 h 173"/>
                <a:gd name="T12" fmla="*/ 48 w 174"/>
                <a:gd name="T13" fmla="*/ 28 h 173"/>
                <a:gd name="T14" fmla="*/ 79 w 174"/>
                <a:gd name="T15" fmla="*/ 0 h 173"/>
                <a:gd name="T16" fmla="*/ 48 w 174"/>
                <a:gd name="T17" fmla="*/ 28 h 173"/>
                <a:gd name="T18" fmla="*/ 129 w 174"/>
                <a:gd name="T19" fmla="*/ 32 h 173"/>
                <a:gd name="T20" fmla="*/ 174 w 174"/>
                <a:gd name="T21" fmla="*/ 84 h 173"/>
                <a:gd name="T22" fmla="*/ 139 w 174"/>
                <a:gd name="T23" fmla="*/ 84 h 173"/>
                <a:gd name="T24" fmla="*/ 89 w 174"/>
                <a:gd name="T25" fmla="*/ 43 h 173"/>
                <a:gd name="T26" fmla="*/ 139 w 174"/>
                <a:gd name="T27" fmla="*/ 84 h 173"/>
                <a:gd name="T28" fmla="*/ 85 w 174"/>
                <a:gd name="T29" fmla="*/ 43 h 173"/>
                <a:gd name="T30" fmla="*/ 35 w 174"/>
                <a:gd name="T31" fmla="*/ 84 h 173"/>
                <a:gd name="T32" fmla="*/ 30 w 174"/>
                <a:gd name="T33" fmla="*/ 84 h 173"/>
                <a:gd name="T34" fmla="*/ 29 w 174"/>
                <a:gd name="T35" fmla="*/ 21 h 173"/>
                <a:gd name="T36" fmla="*/ 30 w 174"/>
                <a:gd name="T37" fmla="*/ 84 h 173"/>
                <a:gd name="T38" fmla="*/ 145 w 174"/>
                <a:gd name="T39" fmla="*/ 151 h 173"/>
                <a:gd name="T40" fmla="*/ 144 w 174"/>
                <a:gd name="T41" fmla="*/ 89 h 173"/>
                <a:gd name="T42" fmla="*/ 124 w 174"/>
                <a:gd name="T43" fmla="*/ 138 h 173"/>
                <a:gd name="T44" fmla="*/ 89 w 174"/>
                <a:gd name="T45" fmla="*/ 89 h 173"/>
                <a:gd name="T46" fmla="*/ 124 w 174"/>
                <a:gd name="T47" fmla="*/ 138 h 173"/>
                <a:gd name="T48" fmla="*/ 49 w 174"/>
                <a:gd name="T49" fmla="*/ 138 h 173"/>
                <a:gd name="T50" fmla="*/ 85 w 174"/>
                <a:gd name="T51" fmla="*/ 89 h 173"/>
                <a:gd name="T52" fmla="*/ 45 w 174"/>
                <a:gd name="T53" fmla="*/ 140 h 173"/>
                <a:gd name="T54" fmla="*/ 0 w 174"/>
                <a:gd name="T55" fmla="*/ 89 h 173"/>
                <a:gd name="T56" fmla="*/ 45 w 174"/>
                <a:gd name="T57" fmla="*/ 140 h 173"/>
                <a:gd name="T58" fmla="*/ 126 w 174"/>
                <a:gd name="T59" fmla="*/ 144 h 173"/>
                <a:gd name="T60" fmla="*/ 95 w 174"/>
                <a:gd name="T61" fmla="*/ 173 h 173"/>
                <a:gd name="T62" fmla="*/ 89 w 174"/>
                <a:gd name="T63" fmla="*/ 169 h 173"/>
                <a:gd name="T64" fmla="*/ 122 w 174"/>
                <a:gd name="T65" fmla="*/ 142 h 173"/>
                <a:gd name="T66" fmla="*/ 79 w 174"/>
                <a:gd name="T67" fmla="*/ 173 h 173"/>
                <a:gd name="T68" fmla="*/ 48 w 174"/>
                <a:gd name="T69" fmla="*/ 144 h 173"/>
                <a:gd name="T70" fmla="*/ 79 w 174"/>
                <a:gd name="T71" fmla="*/ 173 h 173"/>
                <a:gd name="T72" fmla="*/ 85 w 174"/>
                <a:gd name="T73" fmla="*/ 169 h 173"/>
                <a:gd name="T74" fmla="*/ 52 w 174"/>
                <a:gd name="T75" fmla="*/ 14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3">
                  <a:moveTo>
                    <a:pt x="95" y="0"/>
                  </a:moveTo>
                  <a:cubicBezTo>
                    <a:pt x="112" y="1"/>
                    <a:pt x="128" y="8"/>
                    <a:pt x="141" y="18"/>
                  </a:cubicBezTo>
                  <a:cubicBezTo>
                    <a:pt x="136" y="22"/>
                    <a:pt x="131" y="26"/>
                    <a:pt x="126" y="28"/>
                  </a:cubicBezTo>
                  <a:cubicBezTo>
                    <a:pt x="117" y="16"/>
                    <a:pt x="106" y="6"/>
                    <a:pt x="94" y="0"/>
                  </a:cubicBezTo>
                  <a:cubicBezTo>
                    <a:pt x="94" y="0"/>
                    <a:pt x="94" y="0"/>
                    <a:pt x="95" y="0"/>
                  </a:cubicBezTo>
                  <a:close/>
                  <a:moveTo>
                    <a:pt x="122" y="31"/>
                  </a:moveTo>
                  <a:cubicBezTo>
                    <a:pt x="113" y="19"/>
                    <a:pt x="102" y="9"/>
                    <a:pt x="89" y="3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101" y="38"/>
                    <a:pt x="112" y="35"/>
                    <a:pt x="122" y="31"/>
                  </a:cubicBezTo>
                  <a:close/>
                  <a:moveTo>
                    <a:pt x="85" y="38"/>
                  </a:moveTo>
                  <a:cubicBezTo>
                    <a:pt x="73" y="38"/>
                    <a:pt x="62" y="35"/>
                    <a:pt x="52" y="31"/>
                  </a:cubicBezTo>
                  <a:cubicBezTo>
                    <a:pt x="61" y="19"/>
                    <a:pt x="72" y="9"/>
                    <a:pt x="85" y="3"/>
                  </a:cubicBezTo>
                  <a:cubicBezTo>
                    <a:pt x="85" y="38"/>
                    <a:pt x="85" y="38"/>
                    <a:pt x="85" y="38"/>
                  </a:cubicBezTo>
                  <a:close/>
                  <a:moveTo>
                    <a:pt x="48" y="28"/>
                  </a:moveTo>
                  <a:cubicBezTo>
                    <a:pt x="56" y="16"/>
                    <a:pt x="67" y="6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62" y="1"/>
                    <a:pt x="46" y="8"/>
                    <a:pt x="33" y="18"/>
                  </a:cubicBezTo>
                  <a:cubicBezTo>
                    <a:pt x="37" y="22"/>
                    <a:pt x="42" y="26"/>
                    <a:pt x="48" y="28"/>
                  </a:cubicBezTo>
                  <a:close/>
                  <a:moveTo>
                    <a:pt x="145" y="21"/>
                  </a:moveTo>
                  <a:cubicBezTo>
                    <a:pt x="140" y="26"/>
                    <a:pt x="134" y="29"/>
                    <a:pt x="129" y="32"/>
                  </a:cubicBezTo>
                  <a:cubicBezTo>
                    <a:pt x="138" y="47"/>
                    <a:pt x="143" y="65"/>
                    <a:pt x="14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3" y="59"/>
                    <a:pt x="162" y="37"/>
                    <a:pt x="145" y="21"/>
                  </a:cubicBezTo>
                  <a:close/>
                  <a:moveTo>
                    <a:pt x="139" y="84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102" y="43"/>
                    <a:pt x="114" y="40"/>
                    <a:pt x="124" y="35"/>
                  </a:cubicBezTo>
                  <a:cubicBezTo>
                    <a:pt x="133" y="49"/>
                    <a:pt x="139" y="66"/>
                    <a:pt x="139" y="84"/>
                  </a:cubicBezTo>
                  <a:close/>
                  <a:moveTo>
                    <a:pt x="85" y="84"/>
                  </a:moveTo>
                  <a:cubicBezTo>
                    <a:pt x="85" y="43"/>
                    <a:pt x="85" y="43"/>
                    <a:pt x="85" y="43"/>
                  </a:cubicBezTo>
                  <a:cubicBezTo>
                    <a:pt x="72" y="43"/>
                    <a:pt x="60" y="40"/>
                    <a:pt x="49" y="35"/>
                  </a:cubicBezTo>
                  <a:cubicBezTo>
                    <a:pt x="40" y="49"/>
                    <a:pt x="35" y="66"/>
                    <a:pt x="35" y="84"/>
                  </a:cubicBezTo>
                  <a:cubicBezTo>
                    <a:pt x="85" y="84"/>
                    <a:pt x="85" y="84"/>
                    <a:pt x="85" y="84"/>
                  </a:cubicBezTo>
                  <a:close/>
                  <a:moveTo>
                    <a:pt x="30" y="84"/>
                  </a:moveTo>
                  <a:cubicBezTo>
                    <a:pt x="0" y="84"/>
                    <a:pt x="0" y="84"/>
                    <a:pt x="0" y="84"/>
                  </a:cubicBezTo>
                  <a:cubicBezTo>
                    <a:pt x="0" y="59"/>
                    <a:pt x="11" y="37"/>
                    <a:pt x="29" y="21"/>
                  </a:cubicBezTo>
                  <a:cubicBezTo>
                    <a:pt x="34" y="26"/>
                    <a:pt x="39" y="29"/>
                    <a:pt x="45" y="32"/>
                  </a:cubicBezTo>
                  <a:cubicBezTo>
                    <a:pt x="36" y="47"/>
                    <a:pt x="30" y="65"/>
                    <a:pt x="30" y="84"/>
                  </a:cubicBezTo>
                  <a:close/>
                  <a:moveTo>
                    <a:pt x="174" y="89"/>
                  </a:moveTo>
                  <a:cubicBezTo>
                    <a:pt x="173" y="114"/>
                    <a:pt x="162" y="136"/>
                    <a:pt x="145" y="151"/>
                  </a:cubicBezTo>
                  <a:cubicBezTo>
                    <a:pt x="140" y="147"/>
                    <a:pt x="134" y="143"/>
                    <a:pt x="129" y="140"/>
                  </a:cubicBezTo>
                  <a:cubicBezTo>
                    <a:pt x="138" y="125"/>
                    <a:pt x="143" y="108"/>
                    <a:pt x="144" y="89"/>
                  </a:cubicBezTo>
                  <a:cubicBezTo>
                    <a:pt x="174" y="89"/>
                    <a:pt x="174" y="89"/>
                    <a:pt x="174" y="89"/>
                  </a:cubicBezTo>
                  <a:close/>
                  <a:moveTo>
                    <a:pt x="124" y="138"/>
                  </a:moveTo>
                  <a:cubicBezTo>
                    <a:pt x="133" y="124"/>
                    <a:pt x="139" y="107"/>
                    <a:pt x="139" y="89"/>
                  </a:cubicBezTo>
                  <a:cubicBezTo>
                    <a:pt x="89" y="89"/>
                    <a:pt x="89" y="89"/>
                    <a:pt x="89" y="89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102" y="130"/>
                    <a:pt x="114" y="133"/>
                    <a:pt x="124" y="138"/>
                  </a:cubicBezTo>
                  <a:close/>
                  <a:moveTo>
                    <a:pt x="85" y="129"/>
                  </a:moveTo>
                  <a:cubicBezTo>
                    <a:pt x="72" y="130"/>
                    <a:pt x="60" y="133"/>
                    <a:pt x="49" y="138"/>
                  </a:cubicBezTo>
                  <a:cubicBezTo>
                    <a:pt x="41" y="124"/>
                    <a:pt x="35" y="107"/>
                    <a:pt x="35" y="89"/>
                  </a:cubicBezTo>
                  <a:cubicBezTo>
                    <a:pt x="85" y="89"/>
                    <a:pt x="85" y="89"/>
                    <a:pt x="85" y="89"/>
                  </a:cubicBezTo>
                  <a:cubicBezTo>
                    <a:pt x="85" y="129"/>
                    <a:pt x="85" y="129"/>
                    <a:pt x="85" y="129"/>
                  </a:cubicBezTo>
                  <a:close/>
                  <a:moveTo>
                    <a:pt x="45" y="140"/>
                  </a:moveTo>
                  <a:cubicBezTo>
                    <a:pt x="36" y="125"/>
                    <a:pt x="30" y="108"/>
                    <a:pt x="3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114"/>
                    <a:pt x="12" y="136"/>
                    <a:pt x="29" y="151"/>
                  </a:cubicBezTo>
                  <a:cubicBezTo>
                    <a:pt x="34" y="147"/>
                    <a:pt x="39" y="143"/>
                    <a:pt x="45" y="140"/>
                  </a:cubicBezTo>
                  <a:close/>
                  <a:moveTo>
                    <a:pt x="141" y="155"/>
                  </a:moveTo>
                  <a:cubicBezTo>
                    <a:pt x="136" y="151"/>
                    <a:pt x="131" y="147"/>
                    <a:pt x="126" y="144"/>
                  </a:cubicBezTo>
                  <a:cubicBezTo>
                    <a:pt x="117" y="156"/>
                    <a:pt x="106" y="166"/>
                    <a:pt x="94" y="173"/>
                  </a:cubicBezTo>
                  <a:cubicBezTo>
                    <a:pt x="94" y="173"/>
                    <a:pt x="94" y="173"/>
                    <a:pt x="95" y="173"/>
                  </a:cubicBezTo>
                  <a:cubicBezTo>
                    <a:pt x="112" y="171"/>
                    <a:pt x="128" y="165"/>
                    <a:pt x="141" y="155"/>
                  </a:cubicBezTo>
                  <a:close/>
                  <a:moveTo>
                    <a:pt x="89" y="169"/>
                  </a:moveTo>
                  <a:cubicBezTo>
                    <a:pt x="89" y="134"/>
                    <a:pt x="89" y="134"/>
                    <a:pt x="89" y="134"/>
                  </a:cubicBezTo>
                  <a:cubicBezTo>
                    <a:pt x="101" y="135"/>
                    <a:pt x="112" y="137"/>
                    <a:pt x="122" y="142"/>
                  </a:cubicBezTo>
                  <a:cubicBezTo>
                    <a:pt x="113" y="154"/>
                    <a:pt x="102" y="163"/>
                    <a:pt x="89" y="169"/>
                  </a:cubicBezTo>
                  <a:close/>
                  <a:moveTo>
                    <a:pt x="79" y="173"/>
                  </a:moveTo>
                  <a:cubicBezTo>
                    <a:pt x="62" y="171"/>
                    <a:pt x="46" y="165"/>
                    <a:pt x="33" y="155"/>
                  </a:cubicBezTo>
                  <a:cubicBezTo>
                    <a:pt x="37" y="151"/>
                    <a:pt x="42" y="147"/>
                    <a:pt x="48" y="144"/>
                  </a:cubicBezTo>
                  <a:cubicBezTo>
                    <a:pt x="56" y="156"/>
                    <a:pt x="67" y="166"/>
                    <a:pt x="80" y="173"/>
                  </a:cubicBezTo>
                  <a:cubicBezTo>
                    <a:pt x="80" y="173"/>
                    <a:pt x="79" y="173"/>
                    <a:pt x="79" y="173"/>
                  </a:cubicBezTo>
                  <a:close/>
                  <a:moveTo>
                    <a:pt x="52" y="142"/>
                  </a:moveTo>
                  <a:cubicBezTo>
                    <a:pt x="61" y="154"/>
                    <a:pt x="72" y="163"/>
                    <a:pt x="85" y="169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73" y="135"/>
                    <a:pt x="62" y="137"/>
                    <a:pt x="52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Freeform 29"/>
            <p:cNvSpPr>
              <a:spLocks noEditPoints="1"/>
            </p:cNvSpPr>
            <p:nvPr/>
          </p:nvSpPr>
          <p:spPr bwMode="auto">
            <a:xfrm>
              <a:off x="3294245" y="1412156"/>
              <a:ext cx="239940" cy="243700"/>
            </a:xfrm>
            <a:custGeom>
              <a:avLst/>
              <a:gdLst>
                <a:gd name="T0" fmla="*/ 0 w 135"/>
                <a:gd name="T1" fmla="*/ 48 h 137"/>
                <a:gd name="T2" fmla="*/ 87 w 135"/>
                <a:gd name="T3" fmla="*/ 136 h 137"/>
                <a:gd name="T4" fmla="*/ 87 w 135"/>
                <a:gd name="T5" fmla="*/ 137 h 137"/>
                <a:gd name="T6" fmla="*/ 63 w 135"/>
                <a:gd name="T7" fmla="*/ 137 h 137"/>
                <a:gd name="T8" fmla="*/ 63 w 135"/>
                <a:gd name="T9" fmla="*/ 136 h 137"/>
                <a:gd name="T10" fmla="*/ 0 w 135"/>
                <a:gd name="T11" fmla="*/ 72 h 137"/>
                <a:gd name="T12" fmla="*/ 0 w 135"/>
                <a:gd name="T13" fmla="*/ 48 h 137"/>
                <a:gd name="T14" fmla="*/ 18 w 135"/>
                <a:gd name="T15" fmla="*/ 102 h 137"/>
                <a:gd name="T16" fmla="*/ 0 w 135"/>
                <a:gd name="T17" fmla="*/ 120 h 137"/>
                <a:gd name="T18" fmla="*/ 18 w 135"/>
                <a:gd name="T19" fmla="*/ 137 h 137"/>
                <a:gd name="T20" fmla="*/ 36 w 135"/>
                <a:gd name="T21" fmla="*/ 120 h 137"/>
                <a:gd name="T22" fmla="*/ 18 w 135"/>
                <a:gd name="T23" fmla="*/ 102 h 137"/>
                <a:gd name="T24" fmla="*/ 0 w 135"/>
                <a:gd name="T25" fmla="*/ 0 h 137"/>
                <a:gd name="T26" fmla="*/ 0 w 135"/>
                <a:gd name="T27" fmla="*/ 24 h 137"/>
                <a:gd name="T28" fmla="*/ 111 w 135"/>
                <a:gd name="T29" fmla="*/ 136 h 137"/>
                <a:gd name="T30" fmla="*/ 111 w 135"/>
                <a:gd name="T31" fmla="*/ 137 h 137"/>
                <a:gd name="T32" fmla="*/ 135 w 135"/>
                <a:gd name="T33" fmla="*/ 137 h 137"/>
                <a:gd name="T34" fmla="*/ 135 w 135"/>
                <a:gd name="T35" fmla="*/ 136 h 137"/>
                <a:gd name="T36" fmla="*/ 0 w 135"/>
                <a:gd name="T3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37">
                  <a:moveTo>
                    <a:pt x="0" y="48"/>
                  </a:moveTo>
                  <a:cubicBezTo>
                    <a:pt x="48" y="49"/>
                    <a:pt x="87" y="88"/>
                    <a:pt x="87" y="136"/>
                  </a:cubicBezTo>
                  <a:cubicBezTo>
                    <a:pt x="87" y="137"/>
                    <a:pt x="87" y="137"/>
                    <a:pt x="87" y="137"/>
                  </a:cubicBezTo>
                  <a:cubicBezTo>
                    <a:pt x="63" y="137"/>
                    <a:pt x="63" y="137"/>
                    <a:pt x="63" y="137"/>
                  </a:cubicBezTo>
                  <a:cubicBezTo>
                    <a:pt x="63" y="137"/>
                    <a:pt x="63" y="137"/>
                    <a:pt x="63" y="136"/>
                  </a:cubicBezTo>
                  <a:cubicBezTo>
                    <a:pt x="63" y="101"/>
                    <a:pt x="35" y="73"/>
                    <a:pt x="0" y="72"/>
                  </a:cubicBezTo>
                  <a:cubicBezTo>
                    <a:pt x="0" y="48"/>
                    <a:pt x="0" y="48"/>
                    <a:pt x="0" y="48"/>
                  </a:cubicBezTo>
                  <a:close/>
                  <a:moveTo>
                    <a:pt x="18" y="102"/>
                  </a:moveTo>
                  <a:cubicBezTo>
                    <a:pt x="8" y="102"/>
                    <a:pt x="0" y="110"/>
                    <a:pt x="0" y="120"/>
                  </a:cubicBezTo>
                  <a:cubicBezTo>
                    <a:pt x="0" y="130"/>
                    <a:pt x="8" y="137"/>
                    <a:pt x="18" y="137"/>
                  </a:cubicBezTo>
                  <a:cubicBezTo>
                    <a:pt x="28" y="137"/>
                    <a:pt x="36" y="130"/>
                    <a:pt x="36" y="120"/>
                  </a:cubicBezTo>
                  <a:cubicBezTo>
                    <a:pt x="36" y="110"/>
                    <a:pt x="28" y="102"/>
                    <a:pt x="18" y="102"/>
                  </a:cubicBezTo>
                  <a:close/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62" y="25"/>
                    <a:pt x="111" y="75"/>
                    <a:pt x="111" y="136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35" y="137"/>
                    <a:pt x="135" y="137"/>
                    <a:pt x="135" y="137"/>
                  </a:cubicBezTo>
                  <a:cubicBezTo>
                    <a:pt x="135" y="137"/>
                    <a:pt x="135" y="137"/>
                    <a:pt x="135" y="136"/>
                  </a:cubicBezTo>
                  <a:cubicBezTo>
                    <a:pt x="135" y="61"/>
                    <a:pt x="75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30"/>
            <p:cNvSpPr>
              <a:spLocks noEditPoints="1"/>
            </p:cNvSpPr>
            <p:nvPr/>
          </p:nvSpPr>
          <p:spPr bwMode="auto">
            <a:xfrm>
              <a:off x="2292367" y="970637"/>
              <a:ext cx="312899" cy="181271"/>
            </a:xfrm>
            <a:custGeom>
              <a:avLst/>
              <a:gdLst>
                <a:gd name="T0" fmla="*/ 17 w 176"/>
                <a:gd name="T1" fmla="*/ 0 h 102"/>
                <a:gd name="T2" fmla="*/ 160 w 176"/>
                <a:gd name="T3" fmla="*/ 0 h 102"/>
                <a:gd name="T4" fmla="*/ 160 w 176"/>
                <a:gd name="T5" fmla="*/ 0 h 102"/>
                <a:gd name="T6" fmla="*/ 160 w 176"/>
                <a:gd name="T7" fmla="*/ 0 h 102"/>
                <a:gd name="T8" fmla="*/ 171 w 176"/>
                <a:gd name="T9" fmla="*/ 5 h 102"/>
                <a:gd name="T10" fmla="*/ 176 w 176"/>
                <a:gd name="T11" fmla="*/ 16 h 102"/>
                <a:gd name="T12" fmla="*/ 176 w 176"/>
                <a:gd name="T13" fmla="*/ 16 h 102"/>
                <a:gd name="T14" fmla="*/ 176 w 176"/>
                <a:gd name="T15" fmla="*/ 16 h 102"/>
                <a:gd name="T16" fmla="*/ 176 w 176"/>
                <a:gd name="T17" fmla="*/ 85 h 102"/>
                <a:gd name="T18" fmla="*/ 176 w 176"/>
                <a:gd name="T19" fmla="*/ 85 h 102"/>
                <a:gd name="T20" fmla="*/ 176 w 176"/>
                <a:gd name="T21" fmla="*/ 85 h 102"/>
                <a:gd name="T22" fmla="*/ 171 w 176"/>
                <a:gd name="T23" fmla="*/ 97 h 102"/>
                <a:gd name="T24" fmla="*/ 171 w 176"/>
                <a:gd name="T25" fmla="*/ 97 h 102"/>
                <a:gd name="T26" fmla="*/ 160 w 176"/>
                <a:gd name="T27" fmla="*/ 102 h 102"/>
                <a:gd name="T28" fmla="*/ 160 w 176"/>
                <a:gd name="T29" fmla="*/ 102 h 102"/>
                <a:gd name="T30" fmla="*/ 160 w 176"/>
                <a:gd name="T31" fmla="*/ 102 h 102"/>
                <a:gd name="T32" fmla="*/ 17 w 176"/>
                <a:gd name="T33" fmla="*/ 102 h 102"/>
                <a:gd name="T34" fmla="*/ 17 w 176"/>
                <a:gd name="T35" fmla="*/ 102 h 102"/>
                <a:gd name="T36" fmla="*/ 17 w 176"/>
                <a:gd name="T37" fmla="*/ 102 h 102"/>
                <a:gd name="T38" fmla="*/ 5 w 176"/>
                <a:gd name="T39" fmla="*/ 97 h 102"/>
                <a:gd name="T40" fmla="*/ 0 w 176"/>
                <a:gd name="T41" fmla="*/ 85 h 102"/>
                <a:gd name="T42" fmla="*/ 0 w 176"/>
                <a:gd name="T43" fmla="*/ 85 h 102"/>
                <a:gd name="T44" fmla="*/ 0 w 176"/>
                <a:gd name="T45" fmla="*/ 85 h 102"/>
                <a:gd name="T46" fmla="*/ 0 w 176"/>
                <a:gd name="T47" fmla="*/ 16 h 102"/>
                <a:gd name="T48" fmla="*/ 0 w 176"/>
                <a:gd name="T49" fmla="*/ 16 h 102"/>
                <a:gd name="T50" fmla="*/ 0 w 176"/>
                <a:gd name="T51" fmla="*/ 16 h 102"/>
                <a:gd name="T52" fmla="*/ 5 w 176"/>
                <a:gd name="T53" fmla="*/ 5 h 102"/>
                <a:gd name="T54" fmla="*/ 17 w 176"/>
                <a:gd name="T55" fmla="*/ 0 h 102"/>
                <a:gd name="T56" fmla="*/ 17 w 176"/>
                <a:gd name="T57" fmla="*/ 0 h 102"/>
                <a:gd name="T58" fmla="*/ 17 w 176"/>
                <a:gd name="T59" fmla="*/ 0 h 102"/>
                <a:gd name="T60" fmla="*/ 19 w 176"/>
                <a:gd name="T61" fmla="*/ 11 h 102"/>
                <a:gd name="T62" fmla="*/ 88 w 176"/>
                <a:gd name="T63" fmla="*/ 54 h 102"/>
                <a:gd name="T64" fmla="*/ 154 w 176"/>
                <a:gd name="T65" fmla="*/ 11 h 102"/>
                <a:gd name="T66" fmla="*/ 19 w 176"/>
                <a:gd name="T67" fmla="*/ 11 h 102"/>
                <a:gd name="T68" fmla="*/ 165 w 176"/>
                <a:gd name="T69" fmla="*/ 16 h 102"/>
                <a:gd name="T70" fmla="*/ 126 w 176"/>
                <a:gd name="T71" fmla="*/ 42 h 102"/>
                <a:gd name="T72" fmla="*/ 165 w 176"/>
                <a:gd name="T73" fmla="*/ 83 h 102"/>
                <a:gd name="T74" fmla="*/ 165 w 176"/>
                <a:gd name="T75" fmla="*/ 16 h 102"/>
                <a:gd name="T76" fmla="*/ 165 w 176"/>
                <a:gd name="T77" fmla="*/ 16 h 102"/>
                <a:gd name="T78" fmla="*/ 165 w 176"/>
                <a:gd name="T79" fmla="*/ 16 h 102"/>
                <a:gd name="T80" fmla="*/ 165 w 176"/>
                <a:gd name="T81" fmla="*/ 16 h 102"/>
                <a:gd name="T82" fmla="*/ 117 w 176"/>
                <a:gd name="T83" fmla="*/ 48 h 102"/>
                <a:gd name="T84" fmla="*/ 91 w 176"/>
                <a:gd name="T85" fmla="*/ 65 h 102"/>
                <a:gd name="T86" fmla="*/ 88 w 176"/>
                <a:gd name="T87" fmla="*/ 67 h 102"/>
                <a:gd name="T88" fmla="*/ 85 w 176"/>
                <a:gd name="T89" fmla="*/ 65 h 102"/>
                <a:gd name="T90" fmla="*/ 58 w 176"/>
                <a:gd name="T91" fmla="*/ 48 h 102"/>
                <a:gd name="T92" fmla="*/ 16 w 176"/>
                <a:gd name="T93" fmla="*/ 91 h 102"/>
                <a:gd name="T94" fmla="*/ 17 w 176"/>
                <a:gd name="T95" fmla="*/ 91 h 102"/>
                <a:gd name="T96" fmla="*/ 17 w 176"/>
                <a:gd name="T97" fmla="*/ 91 h 102"/>
                <a:gd name="T98" fmla="*/ 17 w 176"/>
                <a:gd name="T99" fmla="*/ 91 h 102"/>
                <a:gd name="T100" fmla="*/ 158 w 176"/>
                <a:gd name="T101" fmla="*/ 91 h 102"/>
                <a:gd name="T102" fmla="*/ 117 w 176"/>
                <a:gd name="T103" fmla="*/ 48 h 102"/>
                <a:gd name="T104" fmla="*/ 48 w 176"/>
                <a:gd name="T105" fmla="*/ 42 h 102"/>
                <a:gd name="T106" fmla="*/ 11 w 176"/>
                <a:gd name="T107" fmla="*/ 18 h 102"/>
                <a:gd name="T108" fmla="*/ 11 w 176"/>
                <a:gd name="T109" fmla="*/ 81 h 102"/>
                <a:gd name="T110" fmla="*/ 48 w 176"/>
                <a:gd name="T111" fmla="*/ 4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6" h="102">
                  <a:moveTo>
                    <a:pt x="17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4" y="0"/>
                    <a:pt x="168" y="2"/>
                    <a:pt x="171" y="5"/>
                  </a:cubicBezTo>
                  <a:cubicBezTo>
                    <a:pt x="174" y="8"/>
                    <a:pt x="176" y="12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6" y="90"/>
                    <a:pt x="174" y="94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68" y="100"/>
                    <a:pt x="164" y="102"/>
                    <a:pt x="160" y="102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7" y="102"/>
                    <a:pt x="17" y="102"/>
                    <a:pt x="17" y="102"/>
                  </a:cubicBezTo>
                  <a:cubicBezTo>
                    <a:pt x="12" y="102"/>
                    <a:pt x="8" y="100"/>
                    <a:pt x="5" y="97"/>
                  </a:cubicBezTo>
                  <a:cubicBezTo>
                    <a:pt x="2" y="94"/>
                    <a:pt x="0" y="90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2"/>
                    <a:pt x="2" y="8"/>
                    <a:pt x="5" y="5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11"/>
                  </a:moveTo>
                  <a:cubicBezTo>
                    <a:pt x="88" y="54"/>
                    <a:pt x="88" y="54"/>
                    <a:pt x="88" y="54"/>
                  </a:cubicBezTo>
                  <a:cubicBezTo>
                    <a:pt x="154" y="11"/>
                    <a:pt x="154" y="11"/>
                    <a:pt x="154" y="11"/>
                  </a:cubicBezTo>
                  <a:cubicBezTo>
                    <a:pt x="19" y="11"/>
                    <a:pt x="19" y="11"/>
                    <a:pt x="19" y="11"/>
                  </a:cubicBezTo>
                  <a:close/>
                  <a:moveTo>
                    <a:pt x="165" y="16"/>
                  </a:moveTo>
                  <a:cubicBezTo>
                    <a:pt x="126" y="42"/>
                    <a:pt x="126" y="42"/>
                    <a:pt x="126" y="42"/>
                  </a:cubicBezTo>
                  <a:cubicBezTo>
                    <a:pt x="165" y="83"/>
                    <a:pt x="165" y="83"/>
                    <a:pt x="165" y="83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5" y="16"/>
                    <a:pt x="165" y="16"/>
                  </a:cubicBezTo>
                  <a:close/>
                  <a:moveTo>
                    <a:pt x="117" y="48"/>
                  </a:moveTo>
                  <a:cubicBezTo>
                    <a:pt x="91" y="65"/>
                    <a:pt x="91" y="65"/>
                    <a:pt x="91" y="65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1"/>
                    <a:pt x="17" y="91"/>
                    <a:pt x="17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17" y="48"/>
                    <a:pt x="117" y="48"/>
                    <a:pt x="117" y="48"/>
                  </a:cubicBezTo>
                  <a:close/>
                  <a:moveTo>
                    <a:pt x="48" y="42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81"/>
                    <a:pt x="11" y="81"/>
                    <a:pt x="11" y="81"/>
                  </a:cubicBezTo>
                  <a:lnTo>
                    <a:pt x="48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31"/>
            <p:cNvSpPr>
              <a:spLocks noEditPoints="1"/>
            </p:cNvSpPr>
            <p:nvPr/>
          </p:nvSpPr>
          <p:spPr bwMode="auto">
            <a:xfrm>
              <a:off x="2374352" y="1612983"/>
              <a:ext cx="166980" cy="170741"/>
            </a:xfrm>
            <a:custGeom>
              <a:avLst/>
              <a:gdLst>
                <a:gd name="T0" fmla="*/ 0 w 94"/>
                <a:gd name="T1" fmla="*/ 34 h 96"/>
                <a:gd name="T2" fmla="*/ 60 w 94"/>
                <a:gd name="T3" fmla="*/ 95 h 96"/>
                <a:gd name="T4" fmla="*/ 60 w 94"/>
                <a:gd name="T5" fmla="*/ 96 h 96"/>
                <a:gd name="T6" fmla="*/ 44 w 94"/>
                <a:gd name="T7" fmla="*/ 96 h 96"/>
                <a:gd name="T8" fmla="*/ 44 w 94"/>
                <a:gd name="T9" fmla="*/ 95 h 96"/>
                <a:gd name="T10" fmla="*/ 0 w 94"/>
                <a:gd name="T11" fmla="*/ 50 h 96"/>
                <a:gd name="T12" fmla="*/ 0 w 94"/>
                <a:gd name="T13" fmla="*/ 34 h 96"/>
                <a:gd name="T14" fmla="*/ 12 w 94"/>
                <a:gd name="T15" fmla="*/ 71 h 96"/>
                <a:gd name="T16" fmla="*/ 0 w 94"/>
                <a:gd name="T17" fmla="*/ 83 h 96"/>
                <a:gd name="T18" fmla="*/ 12 w 94"/>
                <a:gd name="T19" fmla="*/ 96 h 96"/>
                <a:gd name="T20" fmla="*/ 25 w 94"/>
                <a:gd name="T21" fmla="*/ 83 h 96"/>
                <a:gd name="T22" fmla="*/ 12 w 94"/>
                <a:gd name="T23" fmla="*/ 71 h 96"/>
                <a:gd name="T24" fmla="*/ 0 w 94"/>
                <a:gd name="T25" fmla="*/ 0 h 96"/>
                <a:gd name="T26" fmla="*/ 0 w 94"/>
                <a:gd name="T27" fmla="*/ 17 h 96"/>
                <a:gd name="T28" fmla="*/ 77 w 94"/>
                <a:gd name="T29" fmla="*/ 95 h 96"/>
                <a:gd name="T30" fmla="*/ 77 w 94"/>
                <a:gd name="T31" fmla="*/ 96 h 96"/>
                <a:gd name="T32" fmla="*/ 94 w 94"/>
                <a:gd name="T33" fmla="*/ 96 h 96"/>
                <a:gd name="T34" fmla="*/ 94 w 94"/>
                <a:gd name="T35" fmla="*/ 95 h 96"/>
                <a:gd name="T36" fmla="*/ 0 w 94"/>
                <a:gd name="T3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96">
                  <a:moveTo>
                    <a:pt x="0" y="34"/>
                  </a:moveTo>
                  <a:cubicBezTo>
                    <a:pt x="33" y="34"/>
                    <a:pt x="60" y="61"/>
                    <a:pt x="60" y="95"/>
                  </a:cubicBezTo>
                  <a:cubicBezTo>
                    <a:pt x="60" y="95"/>
                    <a:pt x="60" y="95"/>
                    <a:pt x="60" y="96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4" y="71"/>
                    <a:pt x="24" y="51"/>
                    <a:pt x="0" y="50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12" y="71"/>
                  </a:moveTo>
                  <a:cubicBezTo>
                    <a:pt x="5" y="71"/>
                    <a:pt x="0" y="77"/>
                    <a:pt x="0" y="83"/>
                  </a:cubicBezTo>
                  <a:cubicBezTo>
                    <a:pt x="0" y="90"/>
                    <a:pt x="5" y="96"/>
                    <a:pt x="12" y="96"/>
                  </a:cubicBezTo>
                  <a:cubicBezTo>
                    <a:pt x="19" y="96"/>
                    <a:pt x="25" y="90"/>
                    <a:pt x="25" y="83"/>
                  </a:cubicBezTo>
                  <a:cubicBezTo>
                    <a:pt x="25" y="77"/>
                    <a:pt x="19" y="71"/>
                    <a:pt x="12" y="71"/>
                  </a:cubicBezTo>
                  <a:close/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43" y="17"/>
                    <a:pt x="77" y="52"/>
                    <a:pt x="77" y="95"/>
                  </a:cubicBezTo>
                  <a:cubicBezTo>
                    <a:pt x="77" y="95"/>
                    <a:pt x="77" y="95"/>
                    <a:pt x="77" y="96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4" y="95"/>
                    <a:pt x="94" y="95"/>
                    <a:pt x="94" y="95"/>
                  </a:cubicBezTo>
                  <a:cubicBezTo>
                    <a:pt x="94" y="43"/>
                    <a:pt x="5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32"/>
            <p:cNvSpPr>
              <a:spLocks noEditPoints="1"/>
            </p:cNvSpPr>
            <p:nvPr/>
          </p:nvSpPr>
          <p:spPr bwMode="auto">
            <a:xfrm>
              <a:off x="2687251" y="1500911"/>
              <a:ext cx="222640" cy="222640"/>
            </a:xfrm>
            <a:custGeom>
              <a:avLst/>
              <a:gdLst>
                <a:gd name="T0" fmla="*/ 63 w 125"/>
                <a:gd name="T1" fmla="*/ 0 h 125"/>
                <a:gd name="T2" fmla="*/ 125 w 125"/>
                <a:gd name="T3" fmla="*/ 63 h 125"/>
                <a:gd name="T4" fmla="*/ 63 w 125"/>
                <a:gd name="T5" fmla="*/ 125 h 125"/>
                <a:gd name="T6" fmla="*/ 0 w 125"/>
                <a:gd name="T7" fmla="*/ 63 h 125"/>
                <a:gd name="T8" fmla="*/ 63 w 125"/>
                <a:gd name="T9" fmla="*/ 0 h 125"/>
                <a:gd name="T10" fmla="*/ 101 w 125"/>
                <a:gd name="T11" fmla="*/ 65 h 125"/>
                <a:gd name="T12" fmla="*/ 63 w 125"/>
                <a:gd name="T13" fmla="*/ 99 h 125"/>
                <a:gd name="T14" fmla="*/ 25 w 125"/>
                <a:gd name="T15" fmla="*/ 65 h 125"/>
                <a:gd name="T16" fmla="*/ 25 w 125"/>
                <a:gd name="T17" fmla="*/ 69 h 125"/>
                <a:gd name="T18" fmla="*/ 63 w 125"/>
                <a:gd name="T19" fmla="*/ 107 h 125"/>
                <a:gd name="T20" fmla="*/ 101 w 125"/>
                <a:gd name="T21" fmla="*/ 69 h 125"/>
                <a:gd name="T22" fmla="*/ 101 w 125"/>
                <a:gd name="T23" fmla="*/ 65 h 125"/>
                <a:gd name="T24" fmla="*/ 42 w 125"/>
                <a:gd name="T25" fmla="*/ 33 h 125"/>
                <a:gd name="T26" fmla="*/ 30 w 125"/>
                <a:gd name="T27" fmla="*/ 44 h 125"/>
                <a:gd name="T28" fmla="*/ 42 w 125"/>
                <a:gd name="T29" fmla="*/ 56 h 125"/>
                <a:gd name="T30" fmla="*/ 53 w 125"/>
                <a:gd name="T31" fmla="*/ 44 h 125"/>
                <a:gd name="T32" fmla="*/ 42 w 125"/>
                <a:gd name="T33" fmla="*/ 33 h 125"/>
                <a:gd name="T34" fmla="*/ 84 w 125"/>
                <a:gd name="T35" fmla="*/ 33 h 125"/>
                <a:gd name="T36" fmla="*/ 73 w 125"/>
                <a:gd name="T37" fmla="*/ 44 h 125"/>
                <a:gd name="T38" fmla="*/ 84 w 125"/>
                <a:gd name="T39" fmla="*/ 56 h 125"/>
                <a:gd name="T40" fmla="*/ 96 w 125"/>
                <a:gd name="T41" fmla="*/ 44 h 125"/>
                <a:gd name="T42" fmla="*/ 84 w 125"/>
                <a:gd name="T43" fmla="*/ 3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125">
                  <a:moveTo>
                    <a:pt x="63" y="0"/>
                  </a:moveTo>
                  <a:cubicBezTo>
                    <a:pt x="97" y="0"/>
                    <a:pt x="125" y="28"/>
                    <a:pt x="125" y="63"/>
                  </a:cubicBezTo>
                  <a:cubicBezTo>
                    <a:pt x="125" y="97"/>
                    <a:pt x="97" y="125"/>
                    <a:pt x="63" y="125"/>
                  </a:cubicBezTo>
                  <a:cubicBezTo>
                    <a:pt x="28" y="125"/>
                    <a:pt x="0" y="97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lose/>
                  <a:moveTo>
                    <a:pt x="101" y="65"/>
                  </a:moveTo>
                  <a:cubicBezTo>
                    <a:pt x="99" y="84"/>
                    <a:pt x="83" y="99"/>
                    <a:pt x="63" y="99"/>
                  </a:cubicBezTo>
                  <a:cubicBezTo>
                    <a:pt x="43" y="99"/>
                    <a:pt x="27" y="84"/>
                    <a:pt x="25" y="65"/>
                  </a:cubicBezTo>
                  <a:cubicBezTo>
                    <a:pt x="25" y="66"/>
                    <a:pt x="25" y="67"/>
                    <a:pt x="25" y="69"/>
                  </a:cubicBezTo>
                  <a:cubicBezTo>
                    <a:pt x="25" y="90"/>
                    <a:pt x="42" y="107"/>
                    <a:pt x="63" y="107"/>
                  </a:cubicBezTo>
                  <a:cubicBezTo>
                    <a:pt x="84" y="107"/>
                    <a:pt x="101" y="90"/>
                    <a:pt x="101" y="69"/>
                  </a:cubicBezTo>
                  <a:cubicBezTo>
                    <a:pt x="101" y="67"/>
                    <a:pt x="101" y="66"/>
                    <a:pt x="101" y="65"/>
                  </a:cubicBezTo>
                  <a:close/>
                  <a:moveTo>
                    <a:pt x="42" y="33"/>
                  </a:moveTo>
                  <a:cubicBezTo>
                    <a:pt x="35" y="33"/>
                    <a:pt x="30" y="38"/>
                    <a:pt x="30" y="44"/>
                  </a:cubicBezTo>
                  <a:cubicBezTo>
                    <a:pt x="30" y="51"/>
                    <a:pt x="35" y="56"/>
                    <a:pt x="42" y="56"/>
                  </a:cubicBezTo>
                  <a:cubicBezTo>
                    <a:pt x="48" y="56"/>
                    <a:pt x="53" y="51"/>
                    <a:pt x="53" y="44"/>
                  </a:cubicBezTo>
                  <a:cubicBezTo>
                    <a:pt x="53" y="38"/>
                    <a:pt x="48" y="33"/>
                    <a:pt x="42" y="33"/>
                  </a:cubicBezTo>
                  <a:close/>
                  <a:moveTo>
                    <a:pt x="84" y="33"/>
                  </a:moveTo>
                  <a:cubicBezTo>
                    <a:pt x="78" y="33"/>
                    <a:pt x="73" y="38"/>
                    <a:pt x="73" y="44"/>
                  </a:cubicBezTo>
                  <a:cubicBezTo>
                    <a:pt x="73" y="51"/>
                    <a:pt x="78" y="56"/>
                    <a:pt x="84" y="56"/>
                  </a:cubicBezTo>
                  <a:cubicBezTo>
                    <a:pt x="90" y="56"/>
                    <a:pt x="96" y="51"/>
                    <a:pt x="96" y="44"/>
                  </a:cubicBezTo>
                  <a:cubicBezTo>
                    <a:pt x="96" y="38"/>
                    <a:pt x="90" y="33"/>
                    <a:pt x="8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33"/>
            <p:cNvSpPr>
              <a:spLocks/>
            </p:cNvSpPr>
            <p:nvPr/>
          </p:nvSpPr>
          <p:spPr bwMode="auto">
            <a:xfrm>
              <a:off x="2624822" y="1734081"/>
              <a:ext cx="176006" cy="176006"/>
            </a:xfrm>
            <a:custGeom>
              <a:avLst/>
              <a:gdLst>
                <a:gd name="T0" fmla="*/ 33 w 99"/>
                <a:gd name="T1" fmla="*/ 33 h 99"/>
                <a:gd name="T2" fmla="*/ 33 w 99"/>
                <a:gd name="T3" fmla="*/ 3 h 99"/>
                <a:gd name="T4" fmla="*/ 34 w 99"/>
                <a:gd name="T5" fmla="*/ 1 h 99"/>
                <a:gd name="T6" fmla="*/ 36 w 99"/>
                <a:gd name="T7" fmla="*/ 0 h 99"/>
                <a:gd name="T8" fmla="*/ 63 w 99"/>
                <a:gd name="T9" fmla="*/ 0 h 99"/>
                <a:gd name="T10" fmla="*/ 65 w 99"/>
                <a:gd name="T11" fmla="*/ 1 h 99"/>
                <a:gd name="T12" fmla="*/ 66 w 99"/>
                <a:gd name="T13" fmla="*/ 3 h 99"/>
                <a:gd name="T14" fmla="*/ 66 w 99"/>
                <a:gd name="T15" fmla="*/ 33 h 99"/>
                <a:gd name="T16" fmla="*/ 96 w 99"/>
                <a:gd name="T17" fmla="*/ 33 h 99"/>
                <a:gd name="T18" fmla="*/ 98 w 99"/>
                <a:gd name="T19" fmla="*/ 34 h 99"/>
                <a:gd name="T20" fmla="*/ 99 w 99"/>
                <a:gd name="T21" fmla="*/ 36 h 99"/>
                <a:gd name="T22" fmla="*/ 99 w 99"/>
                <a:gd name="T23" fmla="*/ 63 h 99"/>
                <a:gd name="T24" fmla="*/ 98 w 99"/>
                <a:gd name="T25" fmla="*/ 65 h 99"/>
                <a:gd name="T26" fmla="*/ 96 w 99"/>
                <a:gd name="T27" fmla="*/ 66 h 99"/>
                <a:gd name="T28" fmla="*/ 66 w 99"/>
                <a:gd name="T29" fmla="*/ 66 h 99"/>
                <a:gd name="T30" fmla="*/ 66 w 99"/>
                <a:gd name="T31" fmla="*/ 96 h 99"/>
                <a:gd name="T32" fmla="*/ 65 w 99"/>
                <a:gd name="T33" fmla="*/ 98 h 99"/>
                <a:gd name="T34" fmla="*/ 63 w 99"/>
                <a:gd name="T35" fmla="*/ 99 h 99"/>
                <a:gd name="T36" fmla="*/ 36 w 99"/>
                <a:gd name="T37" fmla="*/ 99 h 99"/>
                <a:gd name="T38" fmla="*/ 34 w 99"/>
                <a:gd name="T39" fmla="*/ 98 h 99"/>
                <a:gd name="T40" fmla="*/ 33 w 99"/>
                <a:gd name="T41" fmla="*/ 96 h 99"/>
                <a:gd name="T42" fmla="*/ 33 w 99"/>
                <a:gd name="T43" fmla="*/ 66 h 99"/>
                <a:gd name="T44" fmla="*/ 3 w 99"/>
                <a:gd name="T45" fmla="*/ 66 h 99"/>
                <a:gd name="T46" fmla="*/ 0 w 99"/>
                <a:gd name="T47" fmla="*/ 63 h 99"/>
                <a:gd name="T48" fmla="*/ 0 w 99"/>
                <a:gd name="T49" fmla="*/ 36 h 99"/>
                <a:gd name="T50" fmla="*/ 1 w 99"/>
                <a:gd name="T51" fmla="*/ 34 h 99"/>
                <a:gd name="T52" fmla="*/ 3 w 99"/>
                <a:gd name="T53" fmla="*/ 33 h 99"/>
                <a:gd name="T54" fmla="*/ 33 w 99"/>
                <a:gd name="T55" fmla="*/ 3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9" h="99">
                  <a:moveTo>
                    <a:pt x="33" y="3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2"/>
                    <a:pt x="33" y="2"/>
                    <a:pt x="34" y="1"/>
                  </a:cubicBezTo>
                  <a:cubicBezTo>
                    <a:pt x="34" y="1"/>
                    <a:pt x="35" y="0"/>
                    <a:pt x="36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4" y="0"/>
                    <a:pt x="65" y="1"/>
                    <a:pt x="65" y="1"/>
                  </a:cubicBezTo>
                  <a:cubicBezTo>
                    <a:pt x="66" y="2"/>
                    <a:pt x="66" y="2"/>
                    <a:pt x="66" y="3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7" y="33"/>
                    <a:pt x="97" y="33"/>
                    <a:pt x="98" y="34"/>
                  </a:cubicBezTo>
                  <a:cubicBezTo>
                    <a:pt x="98" y="34"/>
                    <a:pt x="99" y="35"/>
                    <a:pt x="99" y="36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9" y="64"/>
                    <a:pt x="98" y="65"/>
                    <a:pt x="98" y="65"/>
                  </a:cubicBezTo>
                  <a:cubicBezTo>
                    <a:pt x="97" y="66"/>
                    <a:pt x="97" y="66"/>
                    <a:pt x="96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6" y="97"/>
                    <a:pt x="66" y="97"/>
                    <a:pt x="65" y="98"/>
                  </a:cubicBezTo>
                  <a:cubicBezTo>
                    <a:pt x="65" y="98"/>
                    <a:pt x="64" y="99"/>
                    <a:pt x="63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5" y="99"/>
                    <a:pt x="34" y="98"/>
                    <a:pt x="34" y="98"/>
                  </a:cubicBezTo>
                  <a:cubicBezTo>
                    <a:pt x="33" y="97"/>
                    <a:pt x="33" y="97"/>
                    <a:pt x="33" y="96"/>
                  </a:cubicBezTo>
                  <a:cubicBezTo>
                    <a:pt x="33" y="66"/>
                    <a:pt x="33" y="66"/>
                    <a:pt x="3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1" y="66"/>
                    <a:pt x="0" y="65"/>
                    <a:pt x="0" y="6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1" y="34"/>
                    <a:pt x="1" y="34"/>
                  </a:cubicBezTo>
                  <a:cubicBezTo>
                    <a:pt x="2" y="33"/>
                    <a:pt x="3" y="33"/>
                    <a:pt x="3" y="33"/>
                  </a:cubicBezTo>
                  <a:lnTo>
                    <a:pt x="3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34"/>
            <p:cNvSpPr>
              <a:spLocks/>
            </p:cNvSpPr>
            <p:nvPr/>
          </p:nvSpPr>
          <p:spPr bwMode="auto">
            <a:xfrm>
              <a:off x="2566153" y="2041715"/>
              <a:ext cx="105302" cy="85746"/>
            </a:xfrm>
            <a:custGeom>
              <a:avLst/>
              <a:gdLst>
                <a:gd name="T0" fmla="*/ 30 w 59"/>
                <a:gd name="T1" fmla="*/ 9 h 48"/>
                <a:gd name="T2" fmla="*/ 44 w 59"/>
                <a:gd name="T3" fmla="*/ 0 h 48"/>
                <a:gd name="T4" fmla="*/ 59 w 59"/>
                <a:gd name="T5" fmla="*/ 12 h 48"/>
                <a:gd name="T6" fmla="*/ 30 w 59"/>
                <a:gd name="T7" fmla="*/ 48 h 48"/>
                <a:gd name="T8" fmla="*/ 0 w 59"/>
                <a:gd name="T9" fmla="*/ 12 h 48"/>
                <a:gd name="T10" fmla="*/ 15 w 59"/>
                <a:gd name="T11" fmla="*/ 0 h 48"/>
                <a:gd name="T12" fmla="*/ 30 w 59"/>
                <a:gd name="T13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8">
                  <a:moveTo>
                    <a:pt x="30" y="9"/>
                  </a:moveTo>
                  <a:cubicBezTo>
                    <a:pt x="33" y="3"/>
                    <a:pt x="37" y="0"/>
                    <a:pt x="44" y="0"/>
                  </a:cubicBezTo>
                  <a:cubicBezTo>
                    <a:pt x="52" y="0"/>
                    <a:pt x="59" y="5"/>
                    <a:pt x="59" y="12"/>
                  </a:cubicBezTo>
                  <a:cubicBezTo>
                    <a:pt x="59" y="24"/>
                    <a:pt x="44" y="36"/>
                    <a:pt x="30" y="48"/>
                  </a:cubicBezTo>
                  <a:cubicBezTo>
                    <a:pt x="15" y="36"/>
                    <a:pt x="0" y="24"/>
                    <a:pt x="0" y="12"/>
                  </a:cubicBezTo>
                  <a:cubicBezTo>
                    <a:pt x="0" y="5"/>
                    <a:pt x="7" y="0"/>
                    <a:pt x="15" y="0"/>
                  </a:cubicBezTo>
                  <a:cubicBezTo>
                    <a:pt x="22" y="0"/>
                    <a:pt x="26" y="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35"/>
            <p:cNvSpPr>
              <a:spLocks/>
            </p:cNvSpPr>
            <p:nvPr/>
          </p:nvSpPr>
          <p:spPr bwMode="auto">
            <a:xfrm>
              <a:off x="2640617" y="1429455"/>
              <a:ext cx="133885" cy="45130"/>
            </a:xfrm>
            <a:custGeom>
              <a:avLst/>
              <a:gdLst>
                <a:gd name="T0" fmla="*/ 73 w 75"/>
                <a:gd name="T1" fmla="*/ 0 h 25"/>
                <a:gd name="T2" fmla="*/ 75 w 75"/>
                <a:gd name="T3" fmla="*/ 0 h 25"/>
                <a:gd name="T4" fmla="*/ 75 w 75"/>
                <a:gd name="T5" fmla="*/ 2 h 25"/>
                <a:gd name="T6" fmla="*/ 75 w 75"/>
                <a:gd name="T7" fmla="*/ 23 h 25"/>
                <a:gd name="T8" fmla="*/ 75 w 75"/>
                <a:gd name="T9" fmla="*/ 25 h 25"/>
                <a:gd name="T10" fmla="*/ 73 w 75"/>
                <a:gd name="T11" fmla="*/ 25 h 25"/>
                <a:gd name="T12" fmla="*/ 2 w 75"/>
                <a:gd name="T13" fmla="*/ 25 h 25"/>
                <a:gd name="T14" fmla="*/ 0 w 75"/>
                <a:gd name="T15" fmla="*/ 23 h 25"/>
                <a:gd name="T16" fmla="*/ 0 w 75"/>
                <a:gd name="T17" fmla="*/ 2 h 25"/>
                <a:gd name="T18" fmla="*/ 0 w 75"/>
                <a:gd name="T19" fmla="*/ 0 h 25"/>
                <a:gd name="T20" fmla="*/ 2 w 75"/>
                <a:gd name="T21" fmla="*/ 0 h 25"/>
                <a:gd name="T22" fmla="*/ 73 w 75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3" y="0"/>
                  </a:moveTo>
                  <a:cubicBezTo>
                    <a:pt x="74" y="0"/>
                    <a:pt x="74" y="0"/>
                    <a:pt x="75" y="0"/>
                  </a:cubicBezTo>
                  <a:cubicBezTo>
                    <a:pt x="75" y="1"/>
                    <a:pt x="75" y="1"/>
                    <a:pt x="75" y="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5"/>
                  </a:cubicBezTo>
                  <a:cubicBezTo>
                    <a:pt x="74" y="25"/>
                    <a:pt x="74" y="25"/>
                    <a:pt x="73" y="25"/>
                  </a:cubicBezTo>
                  <a:cubicBezTo>
                    <a:pt x="47" y="25"/>
                    <a:pt x="29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8" y="0"/>
                    <a:pt x="47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36"/>
            <p:cNvSpPr>
              <a:spLocks noEditPoints="1"/>
            </p:cNvSpPr>
            <p:nvPr/>
          </p:nvSpPr>
          <p:spPr bwMode="auto">
            <a:xfrm>
              <a:off x="4375853" y="431338"/>
              <a:ext cx="170741" cy="172997"/>
            </a:xfrm>
            <a:custGeom>
              <a:avLst/>
              <a:gdLst>
                <a:gd name="T0" fmla="*/ 48 w 96"/>
                <a:gd name="T1" fmla="*/ 0 h 97"/>
                <a:gd name="T2" fmla="*/ 96 w 96"/>
                <a:gd name="T3" fmla="*/ 49 h 97"/>
                <a:gd name="T4" fmla="*/ 48 w 96"/>
                <a:gd name="T5" fmla="*/ 97 h 97"/>
                <a:gd name="T6" fmla="*/ 0 w 96"/>
                <a:gd name="T7" fmla="*/ 49 h 97"/>
                <a:gd name="T8" fmla="*/ 48 w 96"/>
                <a:gd name="T9" fmla="*/ 0 h 97"/>
                <a:gd name="T10" fmla="*/ 77 w 96"/>
                <a:gd name="T11" fmla="*/ 50 h 97"/>
                <a:gd name="T12" fmla="*/ 48 w 96"/>
                <a:gd name="T13" fmla="*/ 77 h 97"/>
                <a:gd name="T14" fmla="*/ 19 w 96"/>
                <a:gd name="T15" fmla="*/ 50 h 97"/>
                <a:gd name="T16" fmla="*/ 19 w 96"/>
                <a:gd name="T17" fmla="*/ 53 h 97"/>
                <a:gd name="T18" fmla="*/ 48 w 96"/>
                <a:gd name="T19" fmla="*/ 83 h 97"/>
                <a:gd name="T20" fmla="*/ 77 w 96"/>
                <a:gd name="T21" fmla="*/ 53 h 97"/>
                <a:gd name="T22" fmla="*/ 77 w 96"/>
                <a:gd name="T23" fmla="*/ 50 h 97"/>
                <a:gd name="T24" fmla="*/ 32 w 96"/>
                <a:gd name="T25" fmla="*/ 26 h 97"/>
                <a:gd name="T26" fmla="*/ 23 w 96"/>
                <a:gd name="T27" fmla="*/ 34 h 97"/>
                <a:gd name="T28" fmla="*/ 32 w 96"/>
                <a:gd name="T29" fmla="*/ 43 h 97"/>
                <a:gd name="T30" fmla="*/ 40 w 96"/>
                <a:gd name="T31" fmla="*/ 34 h 97"/>
                <a:gd name="T32" fmla="*/ 32 w 96"/>
                <a:gd name="T33" fmla="*/ 26 h 97"/>
                <a:gd name="T34" fmla="*/ 64 w 96"/>
                <a:gd name="T35" fmla="*/ 26 h 97"/>
                <a:gd name="T36" fmla="*/ 55 w 96"/>
                <a:gd name="T37" fmla="*/ 34 h 97"/>
                <a:gd name="T38" fmla="*/ 64 w 96"/>
                <a:gd name="T39" fmla="*/ 43 h 97"/>
                <a:gd name="T40" fmla="*/ 73 w 96"/>
                <a:gd name="T41" fmla="*/ 34 h 97"/>
                <a:gd name="T42" fmla="*/ 64 w 96"/>
                <a:gd name="T43" fmla="*/ 2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" h="97">
                  <a:moveTo>
                    <a:pt x="48" y="0"/>
                  </a:moveTo>
                  <a:cubicBezTo>
                    <a:pt x="75" y="0"/>
                    <a:pt x="96" y="22"/>
                    <a:pt x="96" y="49"/>
                  </a:cubicBezTo>
                  <a:cubicBezTo>
                    <a:pt x="96" y="75"/>
                    <a:pt x="75" y="97"/>
                    <a:pt x="48" y="97"/>
                  </a:cubicBezTo>
                  <a:cubicBezTo>
                    <a:pt x="21" y="97"/>
                    <a:pt x="0" y="75"/>
                    <a:pt x="0" y="49"/>
                  </a:cubicBezTo>
                  <a:cubicBezTo>
                    <a:pt x="0" y="22"/>
                    <a:pt x="21" y="0"/>
                    <a:pt x="48" y="0"/>
                  </a:cubicBezTo>
                  <a:close/>
                  <a:moveTo>
                    <a:pt x="77" y="50"/>
                  </a:moveTo>
                  <a:cubicBezTo>
                    <a:pt x="76" y="65"/>
                    <a:pt x="63" y="77"/>
                    <a:pt x="48" y="77"/>
                  </a:cubicBezTo>
                  <a:cubicBezTo>
                    <a:pt x="33" y="77"/>
                    <a:pt x="20" y="65"/>
                    <a:pt x="19" y="50"/>
                  </a:cubicBezTo>
                  <a:cubicBezTo>
                    <a:pt x="19" y="51"/>
                    <a:pt x="19" y="52"/>
                    <a:pt x="19" y="53"/>
                  </a:cubicBezTo>
                  <a:cubicBezTo>
                    <a:pt x="19" y="69"/>
                    <a:pt x="32" y="83"/>
                    <a:pt x="48" y="83"/>
                  </a:cubicBezTo>
                  <a:cubicBezTo>
                    <a:pt x="64" y="83"/>
                    <a:pt x="77" y="69"/>
                    <a:pt x="77" y="53"/>
                  </a:cubicBezTo>
                  <a:cubicBezTo>
                    <a:pt x="77" y="52"/>
                    <a:pt x="77" y="51"/>
                    <a:pt x="77" y="50"/>
                  </a:cubicBezTo>
                  <a:close/>
                  <a:moveTo>
                    <a:pt x="32" y="26"/>
                  </a:moveTo>
                  <a:cubicBezTo>
                    <a:pt x="27" y="26"/>
                    <a:pt x="23" y="30"/>
                    <a:pt x="23" y="34"/>
                  </a:cubicBezTo>
                  <a:cubicBezTo>
                    <a:pt x="23" y="39"/>
                    <a:pt x="27" y="43"/>
                    <a:pt x="32" y="43"/>
                  </a:cubicBezTo>
                  <a:cubicBezTo>
                    <a:pt x="36" y="43"/>
                    <a:pt x="40" y="39"/>
                    <a:pt x="40" y="34"/>
                  </a:cubicBezTo>
                  <a:cubicBezTo>
                    <a:pt x="40" y="30"/>
                    <a:pt x="36" y="26"/>
                    <a:pt x="32" y="26"/>
                  </a:cubicBezTo>
                  <a:close/>
                  <a:moveTo>
                    <a:pt x="64" y="26"/>
                  </a:moveTo>
                  <a:cubicBezTo>
                    <a:pt x="59" y="26"/>
                    <a:pt x="55" y="30"/>
                    <a:pt x="55" y="34"/>
                  </a:cubicBezTo>
                  <a:cubicBezTo>
                    <a:pt x="55" y="39"/>
                    <a:pt x="59" y="43"/>
                    <a:pt x="64" y="43"/>
                  </a:cubicBezTo>
                  <a:cubicBezTo>
                    <a:pt x="69" y="43"/>
                    <a:pt x="73" y="39"/>
                    <a:pt x="73" y="34"/>
                  </a:cubicBezTo>
                  <a:cubicBezTo>
                    <a:pt x="73" y="30"/>
                    <a:pt x="69" y="26"/>
                    <a:pt x="64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37"/>
            <p:cNvSpPr>
              <a:spLocks/>
            </p:cNvSpPr>
            <p:nvPr/>
          </p:nvSpPr>
          <p:spPr bwMode="auto">
            <a:xfrm>
              <a:off x="1703424" y="-358432"/>
              <a:ext cx="202332" cy="203084"/>
            </a:xfrm>
            <a:custGeom>
              <a:avLst/>
              <a:gdLst>
                <a:gd name="T0" fmla="*/ 0 w 269"/>
                <a:gd name="T1" fmla="*/ 204 h 270"/>
                <a:gd name="T2" fmla="*/ 135 w 269"/>
                <a:gd name="T3" fmla="*/ 204 h 270"/>
                <a:gd name="T4" fmla="*/ 135 w 269"/>
                <a:gd name="T5" fmla="*/ 270 h 270"/>
                <a:gd name="T6" fmla="*/ 269 w 269"/>
                <a:gd name="T7" fmla="*/ 135 h 270"/>
                <a:gd name="T8" fmla="*/ 135 w 269"/>
                <a:gd name="T9" fmla="*/ 0 h 270"/>
                <a:gd name="T10" fmla="*/ 135 w 269"/>
                <a:gd name="T11" fmla="*/ 67 h 270"/>
                <a:gd name="T12" fmla="*/ 0 w 269"/>
                <a:gd name="T13" fmla="*/ 67 h 270"/>
                <a:gd name="T14" fmla="*/ 0 w 269"/>
                <a:gd name="T15" fmla="*/ 20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9" h="270">
                  <a:moveTo>
                    <a:pt x="0" y="204"/>
                  </a:moveTo>
                  <a:lnTo>
                    <a:pt x="135" y="204"/>
                  </a:lnTo>
                  <a:lnTo>
                    <a:pt x="135" y="270"/>
                  </a:lnTo>
                  <a:lnTo>
                    <a:pt x="269" y="135"/>
                  </a:lnTo>
                  <a:lnTo>
                    <a:pt x="135" y="0"/>
                  </a:lnTo>
                  <a:lnTo>
                    <a:pt x="135" y="67"/>
                  </a:lnTo>
                  <a:lnTo>
                    <a:pt x="0" y="67"/>
                  </a:lnTo>
                  <a:lnTo>
                    <a:pt x="0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38"/>
            <p:cNvSpPr>
              <a:spLocks/>
            </p:cNvSpPr>
            <p:nvPr/>
          </p:nvSpPr>
          <p:spPr bwMode="auto">
            <a:xfrm>
              <a:off x="4469873" y="-363697"/>
              <a:ext cx="318916" cy="263256"/>
            </a:xfrm>
            <a:custGeom>
              <a:avLst/>
              <a:gdLst>
                <a:gd name="T0" fmla="*/ 89 w 179"/>
                <a:gd name="T1" fmla="*/ 27 h 148"/>
                <a:gd name="T2" fmla="*/ 134 w 179"/>
                <a:gd name="T3" fmla="*/ 0 h 148"/>
                <a:gd name="T4" fmla="*/ 179 w 179"/>
                <a:gd name="T5" fmla="*/ 37 h 148"/>
                <a:gd name="T6" fmla="*/ 89 w 179"/>
                <a:gd name="T7" fmla="*/ 148 h 148"/>
                <a:gd name="T8" fmla="*/ 0 w 179"/>
                <a:gd name="T9" fmla="*/ 37 h 148"/>
                <a:gd name="T10" fmla="*/ 45 w 179"/>
                <a:gd name="T11" fmla="*/ 0 h 148"/>
                <a:gd name="T12" fmla="*/ 89 w 179"/>
                <a:gd name="T13" fmla="*/ 2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148">
                  <a:moveTo>
                    <a:pt x="89" y="27"/>
                  </a:moveTo>
                  <a:cubicBezTo>
                    <a:pt x="101" y="9"/>
                    <a:pt x="112" y="0"/>
                    <a:pt x="134" y="0"/>
                  </a:cubicBezTo>
                  <a:cubicBezTo>
                    <a:pt x="159" y="0"/>
                    <a:pt x="179" y="16"/>
                    <a:pt x="179" y="37"/>
                  </a:cubicBezTo>
                  <a:cubicBezTo>
                    <a:pt x="179" y="74"/>
                    <a:pt x="134" y="111"/>
                    <a:pt x="89" y="148"/>
                  </a:cubicBezTo>
                  <a:cubicBezTo>
                    <a:pt x="45" y="111"/>
                    <a:pt x="0" y="74"/>
                    <a:pt x="0" y="37"/>
                  </a:cubicBezTo>
                  <a:cubicBezTo>
                    <a:pt x="0" y="16"/>
                    <a:pt x="20" y="0"/>
                    <a:pt x="45" y="0"/>
                  </a:cubicBezTo>
                  <a:cubicBezTo>
                    <a:pt x="67" y="0"/>
                    <a:pt x="78" y="9"/>
                    <a:pt x="89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39"/>
            <p:cNvSpPr>
              <a:spLocks/>
            </p:cNvSpPr>
            <p:nvPr/>
          </p:nvSpPr>
          <p:spPr bwMode="auto">
            <a:xfrm>
              <a:off x="2279580" y="-599876"/>
              <a:ext cx="97781" cy="79729"/>
            </a:xfrm>
            <a:custGeom>
              <a:avLst/>
              <a:gdLst>
                <a:gd name="T0" fmla="*/ 18 w 55"/>
                <a:gd name="T1" fmla="*/ 0 h 45"/>
                <a:gd name="T2" fmla="*/ 38 w 55"/>
                <a:gd name="T3" fmla="*/ 0 h 45"/>
                <a:gd name="T4" fmla="*/ 54 w 55"/>
                <a:gd name="T5" fmla="*/ 13 h 45"/>
                <a:gd name="T6" fmla="*/ 45 w 55"/>
                <a:gd name="T7" fmla="*/ 13 h 45"/>
                <a:gd name="T8" fmla="*/ 44 w 55"/>
                <a:gd name="T9" fmla="*/ 13 h 45"/>
                <a:gd name="T10" fmla="*/ 38 w 55"/>
                <a:gd name="T11" fmla="*/ 10 h 45"/>
                <a:gd name="T12" fmla="*/ 18 w 55"/>
                <a:gd name="T13" fmla="*/ 10 h 45"/>
                <a:gd name="T14" fmla="*/ 8 w 55"/>
                <a:gd name="T15" fmla="*/ 23 h 45"/>
                <a:gd name="T16" fmla="*/ 8 w 55"/>
                <a:gd name="T17" fmla="*/ 23 h 45"/>
                <a:gd name="T18" fmla="*/ 18 w 55"/>
                <a:gd name="T19" fmla="*/ 35 h 45"/>
                <a:gd name="T20" fmla="*/ 38 w 55"/>
                <a:gd name="T21" fmla="*/ 35 h 45"/>
                <a:gd name="T22" fmla="*/ 46 w 55"/>
                <a:gd name="T23" fmla="*/ 30 h 45"/>
                <a:gd name="T24" fmla="*/ 55 w 55"/>
                <a:gd name="T25" fmla="*/ 30 h 45"/>
                <a:gd name="T26" fmla="*/ 38 w 55"/>
                <a:gd name="T27" fmla="*/ 45 h 45"/>
                <a:gd name="T28" fmla="*/ 18 w 55"/>
                <a:gd name="T29" fmla="*/ 45 h 45"/>
                <a:gd name="T30" fmla="*/ 0 w 55"/>
                <a:gd name="T31" fmla="*/ 23 h 45"/>
                <a:gd name="T32" fmla="*/ 0 w 55"/>
                <a:gd name="T33" fmla="*/ 23 h 45"/>
                <a:gd name="T34" fmla="*/ 18 w 55"/>
                <a:gd name="T3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5">
                  <a:moveTo>
                    <a:pt x="1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5" y="0"/>
                    <a:pt x="51" y="5"/>
                    <a:pt x="54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3" y="11"/>
                    <a:pt x="41" y="10"/>
                    <a:pt x="3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0"/>
                    <a:pt x="8" y="16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9"/>
                    <a:pt x="13" y="35"/>
                    <a:pt x="1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1" y="35"/>
                    <a:pt x="44" y="33"/>
                    <a:pt x="4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2" y="39"/>
                    <a:pt x="46" y="45"/>
                    <a:pt x="3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8" y="45"/>
                    <a:pt x="0" y="35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40"/>
            <p:cNvSpPr>
              <a:spLocks/>
            </p:cNvSpPr>
            <p:nvPr/>
          </p:nvSpPr>
          <p:spPr bwMode="auto">
            <a:xfrm>
              <a:off x="2352540" y="-569789"/>
              <a:ext cx="87251" cy="17300"/>
            </a:xfrm>
            <a:custGeom>
              <a:avLst/>
              <a:gdLst>
                <a:gd name="T0" fmla="*/ 4 w 49"/>
                <a:gd name="T1" fmla="*/ 0 h 10"/>
                <a:gd name="T2" fmla="*/ 45 w 49"/>
                <a:gd name="T3" fmla="*/ 0 h 10"/>
                <a:gd name="T4" fmla="*/ 49 w 49"/>
                <a:gd name="T5" fmla="*/ 5 h 10"/>
                <a:gd name="T6" fmla="*/ 49 w 49"/>
                <a:gd name="T7" fmla="*/ 5 h 10"/>
                <a:gd name="T8" fmla="*/ 45 w 49"/>
                <a:gd name="T9" fmla="*/ 10 h 10"/>
                <a:gd name="T10" fmla="*/ 4 w 49"/>
                <a:gd name="T11" fmla="*/ 10 h 10"/>
                <a:gd name="T12" fmla="*/ 0 w 49"/>
                <a:gd name="T13" fmla="*/ 5 h 10"/>
                <a:gd name="T14" fmla="*/ 0 w 49"/>
                <a:gd name="T15" fmla="*/ 5 h 10"/>
                <a:gd name="T16" fmla="*/ 4 w 4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0">
                  <a:moveTo>
                    <a:pt x="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2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8"/>
                    <a:pt x="47" y="10"/>
                    <a:pt x="4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41"/>
            <p:cNvSpPr>
              <a:spLocks/>
            </p:cNvSpPr>
            <p:nvPr/>
          </p:nvSpPr>
          <p:spPr bwMode="auto">
            <a:xfrm>
              <a:off x="2414969" y="-599876"/>
              <a:ext cx="97781" cy="79729"/>
            </a:xfrm>
            <a:custGeom>
              <a:avLst/>
              <a:gdLst>
                <a:gd name="T0" fmla="*/ 17 w 55"/>
                <a:gd name="T1" fmla="*/ 0 h 45"/>
                <a:gd name="T2" fmla="*/ 37 w 55"/>
                <a:gd name="T3" fmla="*/ 0 h 45"/>
                <a:gd name="T4" fmla="*/ 55 w 55"/>
                <a:gd name="T5" fmla="*/ 23 h 45"/>
                <a:gd name="T6" fmla="*/ 55 w 55"/>
                <a:gd name="T7" fmla="*/ 23 h 45"/>
                <a:gd name="T8" fmla="*/ 37 w 55"/>
                <a:gd name="T9" fmla="*/ 45 h 45"/>
                <a:gd name="T10" fmla="*/ 17 w 55"/>
                <a:gd name="T11" fmla="*/ 45 h 45"/>
                <a:gd name="T12" fmla="*/ 0 w 55"/>
                <a:gd name="T13" fmla="*/ 30 h 45"/>
                <a:gd name="T14" fmla="*/ 9 w 55"/>
                <a:gd name="T15" fmla="*/ 30 h 45"/>
                <a:gd name="T16" fmla="*/ 17 w 55"/>
                <a:gd name="T17" fmla="*/ 35 h 45"/>
                <a:gd name="T18" fmla="*/ 37 w 55"/>
                <a:gd name="T19" fmla="*/ 35 h 45"/>
                <a:gd name="T20" fmla="*/ 47 w 55"/>
                <a:gd name="T21" fmla="*/ 23 h 45"/>
                <a:gd name="T22" fmla="*/ 47 w 55"/>
                <a:gd name="T23" fmla="*/ 23 h 45"/>
                <a:gd name="T24" fmla="*/ 37 w 55"/>
                <a:gd name="T25" fmla="*/ 10 h 45"/>
                <a:gd name="T26" fmla="*/ 17 w 55"/>
                <a:gd name="T27" fmla="*/ 10 h 45"/>
                <a:gd name="T28" fmla="*/ 11 w 55"/>
                <a:gd name="T29" fmla="*/ 13 h 45"/>
                <a:gd name="T30" fmla="*/ 10 w 55"/>
                <a:gd name="T31" fmla="*/ 13 h 45"/>
                <a:gd name="T32" fmla="*/ 1 w 55"/>
                <a:gd name="T33" fmla="*/ 13 h 45"/>
                <a:gd name="T34" fmla="*/ 17 w 55"/>
                <a:gd name="T3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5">
                  <a:moveTo>
                    <a:pt x="1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7" y="0"/>
                    <a:pt x="55" y="10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35"/>
                    <a:pt x="47" y="45"/>
                    <a:pt x="37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9" y="45"/>
                    <a:pt x="3" y="39"/>
                    <a:pt x="0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1" y="33"/>
                    <a:pt x="14" y="35"/>
                    <a:pt x="1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2" y="35"/>
                    <a:pt x="47" y="29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16"/>
                    <a:pt x="42" y="10"/>
                    <a:pt x="3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0"/>
                    <a:pt x="12" y="11"/>
                    <a:pt x="11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4" y="5"/>
                    <a:pt x="10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42"/>
            <p:cNvSpPr>
              <a:spLocks noEditPoints="1"/>
            </p:cNvSpPr>
            <p:nvPr/>
          </p:nvSpPr>
          <p:spPr bwMode="auto">
            <a:xfrm>
              <a:off x="3927565" y="-520147"/>
              <a:ext cx="230914" cy="209853"/>
            </a:xfrm>
            <a:custGeom>
              <a:avLst/>
              <a:gdLst>
                <a:gd name="T0" fmla="*/ 70 w 130"/>
                <a:gd name="T1" fmla="*/ 49 h 118"/>
                <a:gd name="T2" fmla="*/ 70 w 130"/>
                <a:gd name="T3" fmla="*/ 30 h 118"/>
                <a:gd name="T4" fmla="*/ 61 w 130"/>
                <a:gd name="T5" fmla="*/ 30 h 118"/>
                <a:gd name="T6" fmla="*/ 61 w 130"/>
                <a:gd name="T7" fmla="*/ 9 h 118"/>
                <a:gd name="T8" fmla="*/ 52 w 130"/>
                <a:gd name="T9" fmla="*/ 9 h 118"/>
                <a:gd name="T10" fmla="*/ 52 w 130"/>
                <a:gd name="T11" fmla="*/ 0 h 118"/>
                <a:gd name="T12" fmla="*/ 39 w 130"/>
                <a:gd name="T13" fmla="*/ 0 h 118"/>
                <a:gd name="T14" fmla="*/ 30 w 130"/>
                <a:gd name="T15" fmla="*/ 0 h 118"/>
                <a:gd name="T16" fmla="*/ 30 w 130"/>
                <a:gd name="T17" fmla="*/ 0 h 118"/>
                <a:gd name="T18" fmla="*/ 30 w 130"/>
                <a:gd name="T19" fmla="*/ 40 h 118"/>
                <a:gd name="T20" fmla="*/ 0 w 130"/>
                <a:gd name="T21" fmla="*/ 40 h 118"/>
                <a:gd name="T22" fmla="*/ 0 w 130"/>
                <a:gd name="T23" fmla="*/ 109 h 118"/>
                <a:gd name="T24" fmla="*/ 9 w 130"/>
                <a:gd name="T25" fmla="*/ 109 h 118"/>
                <a:gd name="T26" fmla="*/ 9 w 130"/>
                <a:gd name="T27" fmla="*/ 50 h 118"/>
                <a:gd name="T28" fmla="*/ 9 w 130"/>
                <a:gd name="T29" fmla="*/ 50 h 118"/>
                <a:gd name="T30" fmla="*/ 9 w 130"/>
                <a:gd name="T31" fmla="*/ 50 h 118"/>
                <a:gd name="T32" fmla="*/ 39 w 130"/>
                <a:gd name="T33" fmla="*/ 50 h 118"/>
                <a:gd name="T34" fmla="*/ 39 w 130"/>
                <a:gd name="T35" fmla="*/ 50 h 118"/>
                <a:gd name="T36" fmla="*/ 39 w 130"/>
                <a:gd name="T37" fmla="*/ 50 h 118"/>
                <a:gd name="T38" fmla="*/ 39 w 130"/>
                <a:gd name="T39" fmla="*/ 10 h 118"/>
                <a:gd name="T40" fmla="*/ 52 w 130"/>
                <a:gd name="T41" fmla="*/ 10 h 118"/>
                <a:gd name="T42" fmla="*/ 52 w 130"/>
                <a:gd name="T43" fmla="*/ 39 h 118"/>
                <a:gd name="T44" fmla="*/ 61 w 130"/>
                <a:gd name="T45" fmla="*/ 39 h 118"/>
                <a:gd name="T46" fmla="*/ 61 w 130"/>
                <a:gd name="T47" fmla="*/ 50 h 118"/>
                <a:gd name="T48" fmla="*/ 70 w 130"/>
                <a:gd name="T49" fmla="*/ 50 h 118"/>
                <a:gd name="T50" fmla="*/ 70 w 130"/>
                <a:gd name="T51" fmla="*/ 59 h 118"/>
                <a:gd name="T52" fmla="*/ 89 w 130"/>
                <a:gd name="T53" fmla="*/ 59 h 118"/>
                <a:gd name="T54" fmla="*/ 89 w 130"/>
                <a:gd name="T55" fmla="*/ 99 h 118"/>
                <a:gd name="T56" fmla="*/ 60 w 130"/>
                <a:gd name="T57" fmla="*/ 99 h 118"/>
                <a:gd name="T58" fmla="*/ 60 w 130"/>
                <a:gd name="T59" fmla="*/ 108 h 118"/>
                <a:gd name="T60" fmla="*/ 9 w 130"/>
                <a:gd name="T61" fmla="*/ 108 h 118"/>
                <a:gd name="T62" fmla="*/ 9 w 130"/>
                <a:gd name="T63" fmla="*/ 118 h 118"/>
                <a:gd name="T64" fmla="*/ 68 w 130"/>
                <a:gd name="T65" fmla="*/ 118 h 118"/>
                <a:gd name="T66" fmla="*/ 68 w 130"/>
                <a:gd name="T67" fmla="*/ 109 h 118"/>
                <a:gd name="T68" fmla="*/ 89 w 130"/>
                <a:gd name="T69" fmla="*/ 109 h 118"/>
                <a:gd name="T70" fmla="*/ 89 w 130"/>
                <a:gd name="T71" fmla="*/ 118 h 118"/>
                <a:gd name="T72" fmla="*/ 130 w 130"/>
                <a:gd name="T73" fmla="*/ 118 h 118"/>
                <a:gd name="T74" fmla="*/ 130 w 130"/>
                <a:gd name="T75" fmla="*/ 50 h 118"/>
                <a:gd name="T76" fmla="*/ 70 w 130"/>
                <a:gd name="T77" fmla="*/ 49 h 118"/>
                <a:gd name="T78" fmla="*/ 121 w 130"/>
                <a:gd name="T79" fmla="*/ 59 h 118"/>
                <a:gd name="T80" fmla="*/ 121 w 130"/>
                <a:gd name="T81" fmla="*/ 109 h 118"/>
                <a:gd name="T82" fmla="*/ 98 w 130"/>
                <a:gd name="T83" fmla="*/ 109 h 118"/>
                <a:gd name="T84" fmla="*/ 98 w 130"/>
                <a:gd name="T85" fmla="*/ 59 h 118"/>
                <a:gd name="T86" fmla="*/ 121 w 130"/>
                <a:gd name="T87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0" h="118">
                  <a:moveTo>
                    <a:pt x="70" y="49"/>
                  </a:moveTo>
                  <a:cubicBezTo>
                    <a:pt x="70" y="30"/>
                    <a:pt x="70" y="30"/>
                    <a:pt x="70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19" y="40"/>
                    <a:pt x="10" y="40"/>
                    <a:pt x="0" y="4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89" y="109"/>
                    <a:pt x="89" y="109"/>
                    <a:pt x="89" y="109"/>
                  </a:cubicBezTo>
                  <a:cubicBezTo>
                    <a:pt x="89" y="118"/>
                    <a:pt x="89" y="118"/>
                    <a:pt x="89" y="118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70" y="49"/>
                    <a:pt x="70" y="49"/>
                    <a:pt x="70" y="49"/>
                  </a:cubicBezTo>
                  <a:close/>
                  <a:moveTo>
                    <a:pt x="121" y="59"/>
                  </a:moveTo>
                  <a:cubicBezTo>
                    <a:pt x="121" y="109"/>
                    <a:pt x="121" y="109"/>
                    <a:pt x="121" y="109"/>
                  </a:cubicBezTo>
                  <a:cubicBezTo>
                    <a:pt x="98" y="109"/>
                    <a:pt x="98" y="109"/>
                    <a:pt x="98" y="109"/>
                  </a:cubicBezTo>
                  <a:cubicBezTo>
                    <a:pt x="98" y="59"/>
                    <a:pt x="98" y="59"/>
                    <a:pt x="98" y="59"/>
                  </a:cubicBezTo>
                  <a:lnTo>
                    <a:pt x="121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43"/>
            <p:cNvSpPr>
              <a:spLocks/>
            </p:cNvSpPr>
            <p:nvPr/>
          </p:nvSpPr>
          <p:spPr bwMode="auto">
            <a:xfrm>
              <a:off x="4116357" y="502793"/>
              <a:ext cx="168484" cy="364798"/>
            </a:xfrm>
            <a:custGeom>
              <a:avLst/>
              <a:gdLst>
                <a:gd name="T0" fmla="*/ 76 w 95"/>
                <a:gd name="T1" fmla="*/ 45 h 205"/>
                <a:gd name="T2" fmla="*/ 32 w 95"/>
                <a:gd name="T3" fmla="*/ 45 h 205"/>
                <a:gd name="T4" fmla="*/ 32 w 95"/>
                <a:gd name="T5" fmla="*/ 9 h 205"/>
                <a:gd name="T6" fmla="*/ 23 w 95"/>
                <a:gd name="T7" fmla="*/ 0 h 205"/>
                <a:gd name="T8" fmla="*/ 23 w 95"/>
                <a:gd name="T9" fmla="*/ 0 h 205"/>
                <a:gd name="T10" fmla="*/ 14 w 95"/>
                <a:gd name="T11" fmla="*/ 9 h 205"/>
                <a:gd name="T12" fmla="*/ 14 w 95"/>
                <a:gd name="T13" fmla="*/ 46 h 205"/>
                <a:gd name="T14" fmla="*/ 0 w 95"/>
                <a:gd name="T15" fmla="*/ 65 h 205"/>
                <a:gd name="T16" fmla="*/ 0 w 95"/>
                <a:gd name="T17" fmla="*/ 185 h 205"/>
                <a:gd name="T18" fmla="*/ 20 w 95"/>
                <a:gd name="T19" fmla="*/ 205 h 205"/>
                <a:gd name="T20" fmla="*/ 76 w 95"/>
                <a:gd name="T21" fmla="*/ 205 h 205"/>
                <a:gd name="T22" fmla="*/ 95 w 95"/>
                <a:gd name="T23" fmla="*/ 185 h 205"/>
                <a:gd name="T24" fmla="*/ 95 w 95"/>
                <a:gd name="T25" fmla="*/ 65 h 205"/>
                <a:gd name="T26" fmla="*/ 76 w 95"/>
                <a:gd name="T27" fmla="*/ 4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5" h="205">
                  <a:moveTo>
                    <a:pt x="76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4"/>
                    <a:pt x="28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8" y="0"/>
                    <a:pt x="14" y="4"/>
                    <a:pt x="14" y="9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6" y="48"/>
                    <a:pt x="0" y="56"/>
                    <a:pt x="0" y="65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96"/>
                    <a:pt x="9" y="205"/>
                    <a:pt x="20" y="205"/>
                  </a:cubicBezTo>
                  <a:cubicBezTo>
                    <a:pt x="76" y="205"/>
                    <a:pt x="76" y="205"/>
                    <a:pt x="76" y="205"/>
                  </a:cubicBezTo>
                  <a:cubicBezTo>
                    <a:pt x="87" y="205"/>
                    <a:pt x="95" y="196"/>
                    <a:pt x="95" y="18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54"/>
                    <a:pt x="87" y="45"/>
                    <a:pt x="76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44"/>
            <p:cNvSpPr>
              <a:spLocks/>
            </p:cNvSpPr>
            <p:nvPr/>
          </p:nvSpPr>
          <p:spPr bwMode="auto">
            <a:xfrm>
              <a:off x="4142683" y="609600"/>
              <a:ext cx="117337" cy="113576"/>
            </a:xfrm>
            <a:custGeom>
              <a:avLst/>
              <a:gdLst>
                <a:gd name="T0" fmla="*/ 61 w 66"/>
                <a:gd name="T1" fmla="*/ 0 h 64"/>
                <a:gd name="T2" fmla="*/ 5 w 66"/>
                <a:gd name="T3" fmla="*/ 0 h 64"/>
                <a:gd name="T4" fmla="*/ 0 w 66"/>
                <a:gd name="T5" fmla="*/ 5 h 64"/>
                <a:gd name="T6" fmla="*/ 0 w 66"/>
                <a:gd name="T7" fmla="*/ 64 h 64"/>
                <a:gd name="T8" fmla="*/ 66 w 66"/>
                <a:gd name="T9" fmla="*/ 64 h 64"/>
                <a:gd name="T10" fmla="*/ 66 w 66"/>
                <a:gd name="T11" fmla="*/ 5 h 64"/>
                <a:gd name="T12" fmla="*/ 61 w 66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64">
                  <a:moveTo>
                    <a:pt x="6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2"/>
                    <a:pt x="63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45"/>
            <p:cNvSpPr>
              <a:spLocks/>
            </p:cNvSpPr>
            <p:nvPr/>
          </p:nvSpPr>
          <p:spPr bwMode="auto">
            <a:xfrm>
              <a:off x="3930574" y="885643"/>
              <a:ext cx="84242" cy="69199"/>
            </a:xfrm>
            <a:custGeom>
              <a:avLst/>
              <a:gdLst>
                <a:gd name="T0" fmla="*/ 15 w 47"/>
                <a:gd name="T1" fmla="*/ 0 h 39"/>
                <a:gd name="T2" fmla="*/ 33 w 47"/>
                <a:gd name="T3" fmla="*/ 0 h 39"/>
                <a:gd name="T4" fmla="*/ 47 w 47"/>
                <a:gd name="T5" fmla="*/ 11 h 39"/>
                <a:gd name="T6" fmla="*/ 38 w 47"/>
                <a:gd name="T7" fmla="*/ 11 h 39"/>
                <a:gd name="T8" fmla="*/ 38 w 47"/>
                <a:gd name="T9" fmla="*/ 11 h 39"/>
                <a:gd name="T10" fmla="*/ 33 w 47"/>
                <a:gd name="T11" fmla="*/ 9 h 39"/>
                <a:gd name="T12" fmla="*/ 15 w 47"/>
                <a:gd name="T13" fmla="*/ 9 h 39"/>
                <a:gd name="T14" fmla="*/ 7 w 47"/>
                <a:gd name="T15" fmla="*/ 19 h 39"/>
                <a:gd name="T16" fmla="*/ 7 w 47"/>
                <a:gd name="T17" fmla="*/ 19 h 39"/>
                <a:gd name="T18" fmla="*/ 15 w 47"/>
                <a:gd name="T19" fmla="*/ 30 h 39"/>
                <a:gd name="T20" fmla="*/ 33 w 47"/>
                <a:gd name="T21" fmla="*/ 30 h 39"/>
                <a:gd name="T22" fmla="*/ 39 w 47"/>
                <a:gd name="T23" fmla="*/ 26 h 39"/>
                <a:gd name="T24" fmla="*/ 47 w 47"/>
                <a:gd name="T25" fmla="*/ 26 h 39"/>
                <a:gd name="T26" fmla="*/ 33 w 47"/>
                <a:gd name="T27" fmla="*/ 39 h 39"/>
                <a:gd name="T28" fmla="*/ 15 w 47"/>
                <a:gd name="T29" fmla="*/ 39 h 39"/>
                <a:gd name="T30" fmla="*/ 0 w 47"/>
                <a:gd name="T31" fmla="*/ 19 h 39"/>
                <a:gd name="T32" fmla="*/ 0 w 47"/>
                <a:gd name="T33" fmla="*/ 19 h 39"/>
                <a:gd name="T34" fmla="*/ 15 w 47"/>
                <a:gd name="T3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39">
                  <a:moveTo>
                    <a:pt x="15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44" y="4"/>
                    <a:pt x="47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0"/>
                    <a:pt x="35" y="9"/>
                    <a:pt x="3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9"/>
                    <a:pt x="7" y="13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5"/>
                    <a:pt x="11" y="30"/>
                    <a:pt x="15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8" y="28"/>
                    <a:pt x="39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34"/>
                    <a:pt x="39" y="39"/>
                    <a:pt x="33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46"/>
            <p:cNvSpPr>
              <a:spLocks/>
            </p:cNvSpPr>
            <p:nvPr/>
          </p:nvSpPr>
          <p:spPr bwMode="auto">
            <a:xfrm>
              <a:off x="3993003" y="910464"/>
              <a:ext cx="76720" cy="15796"/>
            </a:xfrm>
            <a:custGeom>
              <a:avLst/>
              <a:gdLst>
                <a:gd name="T0" fmla="*/ 3 w 43"/>
                <a:gd name="T1" fmla="*/ 0 h 9"/>
                <a:gd name="T2" fmla="*/ 39 w 43"/>
                <a:gd name="T3" fmla="*/ 0 h 9"/>
                <a:gd name="T4" fmla="*/ 43 w 43"/>
                <a:gd name="T5" fmla="*/ 5 h 9"/>
                <a:gd name="T6" fmla="*/ 43 w 43"/>
                <a:gd name="T7" fmla="*/ 5 h 9"/>
                <a:gd name="T8" fmla="*/ 39 w 43"/>
                <a:gd name="T9" fmla="*/ 9 h 9"/>
                <a:gd name="T10" fmla="*/ 3 w 43"/>
                <a:gd name="T11" fmla="*/ 9 h 9"/>
                <a:gd name="T12" fmla="*/ 0 w 43"/>
                <a:gd name="T13" fmla="*/ 5 h 9"/>
                <a:gd name="T14" fmla="*/ 0 w 43"/>
                <a:gd name="T15" fmla="*/ 5 h 9"/>
                <a:gd name="T16" fmla="*/ 3 w 4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9">
                  <a:moveTo>
                    <a:pt x="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2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7"/>
                    <a:pt x="41" y="9"/>
                    <a:pt x="39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Freeform 47"/>
            <p:cNvSpPr>
              <a:spLocks/>
            </p:cNvSpPr>
            <p:nvPr/>
          </p:nvSpPr>
          <p:spPr bwMode="auto">
            <a:xfrm>
              <a:off x="4048663" y="885643"/>
              <a:ext cx="83490" cy="69199"/>
            </a:xfrm>
            <a:custGeom>
              <a:avLst/>
              <a:gdLst>
                <a:gd name="T0" fmla="*/ 14 w 47"/>
                <a:gd name="T1" fmla="*/ 0 h 39"/>
                <a:gd name="T2" fmla="*/ 31 w 47"/>
                <a:gd name="T3" fmla="*/ 0 h 39"/>
                <a:gd name="T4" fmla="*/ 47 w 47"/>
                <a:gd name="T5" fmla="*/ 19 h 39"/>
                <a:gd name="T6" fmla="*/ 47 w 47"/>
                <a:gd name="T7" fmla="*/ 19 h 39"/>
                <a:gd name="T8" fmla="*/ 31 w 47"/>
                <a:gd name="T9" fmla="*/ 39 h 39"/>
                <a:gd name="T10" fmla="*/ 14 w 47"/>
                <a:gd name="T11" fmla="*/ 39 h 39"/>
                <a:gd name="T12" fmla="*/ 0 w 47"/>
                <a:gd name="T13" fmla="*/ 26 h 39"/>
                <a:gd name="T14" fmla="*/ 7 w 47"/>
                <a:gd name="T15" fmla="*/ 26 h 39"/>
                <a:gd name="T16" fmla="*/ 14 w 47"/>
                <a:gd name="T17" fmla="*/ 30 h 39"/>
                <a:gd name="T18" fmla="*/ 31 w 47"/>
                <a:gd name="T19" fmla="*/ 30 h 39"/>
                <a:gd name="T20" fmla="*/ 40 w 47"/>
                <a:gd name="T21" fmla="*/ 19 h 39"/>
                <a:gd name="T22" fmla="*/ 40 w 47"/>
                <a:gd name="T23" fmla="*/ 19 h 39"/>
                <a:gd name="T24" fmla="*/ 31 w 47"/>
                <a:gd name="T25" fmla="*/ 9 h 39"/>
                <a:gd name="T26" fmla="*/ 14 w 47"/>
                <a:gd name="T27" fmla="*/ 9 h 39"/>
                <a:gd name="T28" fmla="*/ 8 w 47"/>
                <a:gd name="T29" fmla="*/ 11 h 39"/>
                <a:gd name="T30" fmla="*/ 8 w 47"/>
                <a:gd name="T31" fmla="*/ 11 h 39"/>
                <a:gd name="T32" fmla="*/ 0 w 47"/>
                <a:gd name="T33" fmla="*/ 11 h 39"/>
                <a:gd name="T34" fmla="*/ 14 w 47"/>
                <a:gd name="T3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39">
                  <a:moveTo>
                    <a:pt x="14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40" y="0"/>
                    <a:pt x="47" y="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30"/>
                    <a:pt x="40" y="39"/>
                    <a:pt x="31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7" y="39"/>
                    <a:pt x="2" y="34"/>
                    <a:pt x="0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8"/>
                    <a:pt x="11" y="30"/>
                    <a:pt x="14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6" y="30"/>
                    <a:pt x="40" y="25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3"/>
                    <a:pt x="36" y="9"/>
                    <a:pt x="31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4"/>
                    <a:pt x="8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48"/>
            <p:cNvSpPr>
              <a:spLocks/>
            </p:cNvSpPr>
            <p:nvPr/>
          </p:nvSpPr>
          <p:spPr bwMode="auto">
            <a:xfrm>
              <a:off x="2946747" y="2004107"/>
              <a:ext cx="281308" cy="231666"/>
            </a:xfrm>
            <a:custGeom>
              <a:avLst/>
              <a:gdLst>
                <a:gd name="T0" fmla="*/ 79 w 158"/>
                <a:gd name="T1" fmla="*/ 24 h 130"/>
                <a:gd name="T2" fmla="*/ 118 w 158"/>
                <a:gd name="T3" fmla="*/ 0 h 130"/>
                <a:gd name="T4" fmla="*/ 158 w 158"/>
                <a:gd name="T5" fmla="*/ 33 h 130"/>
                <a:gd name="T6" fmla="*/ 79 w 158"/>
                <a:gd name="T7" fmla="*/ 130 h 130"/>
                <a:gd name="T8" fmla="*/ 0 w 158"/>
                <a:gd name="T9" fmla="*/ 33 h 130"/>
                <a:gd name="T10" fmla="*/ 39 w 158"/>
                <a:gd name="T11" fmla="*/ 0 h 130"/>
                <a:gd name="T12" fmla="*/ 79 w 158"/>
                <a:gd name="T13" fmla="*/ 2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30">
                  <a:moveTo>
                    <a:pt x="79" y="24"/>
                  </a:moveTo>
                  <a:cubicBezTo>
                    <a:pt x="89" y="8"/>
                    <a:pt x="99" y="0"/>
                    <a:pt x="118" y="0"/>
                  </a:cubicBezTo>
                  <a:cubicBezTo>
                    <a:pt x="140" y="0"/>
                    <a:pt x="158" y="15"/>
                    <a:pt x="158" y="33"/>
                  </a:cubicBezTo>
                  <a:cubicBezTo>
                    <a:pt x="158" y="65"/>
                    <a:pt x="118" y="98"/>
                    <a:pt x="79" y="130"/>
                  </a:cubicBezTo>
                  <a:cubicBezTo>
                    <a:pt x="39" y="98"/>
                    <a:pt x="0" y="65"/>
                    <a:pt x="0" y="33"/>
                  </a:cubicBezTo>
                  <a:cubicBezTo>
                    <a:pt x="0" y="15"/>
                    <a:pt x="18" y="0"/>
                    <a:pt x="39" y="0"/>
                  </a:cubicBezTo>
                  <a:cubicBezTo>
                    <a:pt x="59" y="0"/>
                    <a:pt x="69" y="8"/>
                    <a:pt x="79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49"/>
            <p:cNvSpPr>
              <a:spLocks/>
            </p:cNvSpPr>
            <p:nvPr/>
          </p:nvSpPr>
          <p:spPr bwMode="auto">
            <a:xfrm>
              <a:off x="4512747" y="67292"/>
              <a:ext cx="124859" cy="100789"/>
            </a:xfrm>
            <a:custGeom>
              <a:avLst/>
              <a:gdLst>
                <a:gd name="T0" fmla="*/ 23 w 70"/>
                <a:gd name="T1" fmla="*/ 0 h 57"/>
                <a:gd name="T2" fmla="*/ 49 w 70"/>
                <a:gd name="T3" fmla="*/ 0 h 57"/>
                <a:gd name="T4" fmla="*/ 69 w 70"/>
                <a:gd name="T5" fmla="*/ 17 h 57"/>
                <a:gd name="T6" fmla="*/ 57 w 70"/>
                <a:gd name="T7" fmla="*/ 17 h 57"/>
                <a:gd name="T8" fmla="*/ 57 w 70"/>
                <a:gd name="T9" fmla="*/ 17 h 57"/>
                <a:gd name="T10" fmla="*/ 49 w 70"/>
                <a:gd name="T11" fmla="*/ 13 h 57"/>
                <a:gd name="T12" fmla="*/ 23 w 70"/>
                <a:gd name="T13" fmla="*/ 13 h 57"/>
                <a:gd name="T14" fmla="*/ 11 w 70"/>
                <a:gd name="T15" fmla="*/ 28 h 57"/>
                <a:gd name="T16" fmla="*/ 11 w 70"/>
                <a:gd name="T17" fmla="*/ 28 h 57"/>
                <a:gd name="T18" fmla="*/ 23 w 70"/>
                <a:gd name="T19" fmla="*/ 44 h 57"/>
                <a:gd name="T20" fmla="*/ 49 w 70"/>
                <a:gd name="T21" fmla="*/ 44 h 57"/>
                <a:gd name="T22" fmla="*/ 58 w 70"/>
                <a:gd name="T23" fmla="*/ 38 h 57"/>
                <a:gd name="T24" fmla="*/ 70 w 70"/>
                <a:gd name="T25" fmla="*/ 38 h 57"/>
                <a:gd name="T26" fmla="*/ 49 w 70"/>
                <a:gd name="T27" fmla="*/ 57 h 57"/>
                <a:gd name="T28" fmla="*/ 23 w 70"/>
                <a:gd name="T29" fmla="*/ 57 h 57"/>
                <a:gd name="T30" fmla="*/ 0 w 70"/>
                <a:gd name="T31" fmla="*/ 28 h 57"/>
                <a:gd name="T32" fmla="*/ 0 w 70"/>
                <a:gd name="T33" fmla="*/ 28 h 57"/>
                <a:gd name="T34" fmla="*/ 23 w 70"/>
                <a:gd name="T3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57">
                  <a:moveTo>
                    <a:pt x="23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8" y="0"/>
                    <a:pt x="65" y="7"/>
                    <a:pt x="69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4" y="14"/>
                    <a:pt x="52" y="13"/>
                    <a:pt x="49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6" y="13"/>
                    <a:pt x="11" y="20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37"/>
                    <a:pt x="16" y="44"/>
                    <a:pt x="23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52" y="44"/>
                    <a:pt x="56" y="42"/>
                    <a:pt x="58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66" y="49"/>
                    <a:pt x="58" y="57"/>
                    <a:pt x="49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10" y="57"/>
                    <a:pt x="0" y="44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0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50"/>
            <p:cNvSpPr>
              <a:spLocks/>
            </p:cNvSpPr>
            <p:nvPr/>
          </p:nvSpPr>
          <p:spPr bwMode="auto">
            <a:xfrm>
              <a:off x="4605262" y="104147"/>
              <a:ext cx="112072" cy="23317"/>
            </a:xfrm>
            <a:custGeom>
              <a:avLst/>
              <a:gdLst>
                <a:gd name="T0" fmla="*/ 5 w 63"/>
                <a:gd name="T1" fmla="*/ 0 h 13"/>
                <a:gd name="T2" fmla="*/ 58 w 63"/>
                <a:gd name="T3" fmla="*/ 0 h 13"/>
                <a:gd name="T4" fmla="*/ 63 w 63"/>
                <a:gd name="T5" fmla="*/ 6 h 13"/>
                <a:gd name="T6" fmla="*/ 63 w 63"/>
                <a:gd name="T7" fmla="*/ 6 h 13"/>
                <a:gd name="T8" fmla="*/ 58 w 63"/>
                <a:gd name="T9" fmla="*/ 13 h 13"/>
                <a:gd name="T10" fmla="*/ 5 w 63"/>
                <a:gd name="T11" fmla="*/ 13 h 13"/>
                <a:gd name="T12" fmla="*/ 0 w 63"/>
                <a:gd name="T13" fmla="*/ 6 h 13"/>
                <a:gd name="T14" fmla="*/ 0 w 63"/>
                <a:gd name="T15" fmla="*/ 6 h 13"/>
                <a:gd name="T16" fmla="*/ 5 w 63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">
                  <a:moveTo>
                    <a:pt x="5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3" y="3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10"/>
                    <a:pt x="60" y="13"/>
                    <a:pt x="58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51"/>
            <p:cNvSpPr>
              <a:spLocks/>
            </p:cNvSpPr>
            <p:nvPr/>
          </p:nvSpPr>
          <p:spPr bwMode="auto">
            <a:xfrm>
              <a:off x="4684991" y="67292"/>
              <a:ext cx="123354" cy="100789"/>
            </a:xfrm>
            <a:custGeom>
              <a:avLst/>
              <a:gdLst>
                <a:gd name="T0" fmla="*/ 21 w 69"/>
                <a:gd name="T1" fmla="*/ 0 h 57"/>
                <a:gd name="T2" fmla="*/ 47 w 69"/>
                <a:gd name="T3" fmla="*/ 0 h 57"/>
                <a:gd name="T4" fmla="*/ 69 w 69"/>
                <a:gd name="T5" fmla="*/ 28 h 57"/>
                <a:gd name="T6" fmla="*/ 69 w 69"/>
                <a:gd name="T7" fmla="*/ 28 h 57"/>
                <a:gd name="T8" fmla="*/ 47 w 69"/>
                <a:gd name="T9" fmla="*/ 57 h 57"/>
                <a:gd name="T10" fmla="*/ 21 w 69"/>
                <a:gd name="T11" fmla="*/ 57 h 57"/>
                <a:gd name="T12" fmla="*/ 0 w 69"/>
                <a:gd name="T13" fmla="*/ 38 h 57"/>
                <a:gd name="T14" fmla="*/ 11 w 69"/>
                <a:gd name="T15" fmla="*/ 38 h 57"/>
                <a:gd name="T16" fmla="*/ 21 w 69"/>
                <a:gd name="T17" fmla="*/ 44 h 57"/>
                <a:gd name="T18" fmla="*/ 47 w 69"/>
                <a:gd name="T19" fmla="*/ 44 h 57"/>
                <a:gd name="T20" fmla="*/ 59 w 69"/>
                <a:gd name="T21" fmla="*/ 28 h 57"/>
                <a:gd name="T22" fmla="*/ 59 w 69"/>
                <a:gd name="T23" fmla="*/ 28 h 57"/>
                <a:gd name="T24" fmla="*/ 47 w 69"/>
                <a:gd name="T25" fmla="*/ 13 h 57"/>
                <a:gd name="T26" fmla="*/ 21 w 69"/>
                <a:gd name="T27" fmla="*/ 13 h 57"/>
                <a:gd name="T28" fmla="*/ 13 w 69"/>
                <a:gd name="T29" fmla="*/ 17 h 57"/>
                <a:gd name="T30" fmla="*/ 13 w 69"/>
                <a:gd name="T31" fmla="*/ 17 h 57"/>
                <a:gd name="T32" fmla="*/ 1 w 69"/>
                <a:gd name="T33" fmla="*/ 17 h 57"/>
                <a:gd name="T34" fmla="*/ 21 w 69"/>
                <a:gd name="T3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57">
                  <a:moveTo>
                    <a:pt x="2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9" y="0"/>
                    <a:pt x="69" y="13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9" y="44"/>
                    <a:pt x="59" y="57"/>
                    <a:pt x="47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1" y="57"/>
                    <a:pt x="3" y="49"/>
                    <a:pt x="0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4" y="42"/>
                    <a:pt x="17" y="44"/>
                    <a:pt x="21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3" y="44"/>
                    <a:pt x="59" y="37"/>
                    <a:pt x="59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0"/>
                    <a:pt x="53" y="13"/>
                    <a:pt x="47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18" y="13"/>
                    <a:pt x="15" y="14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4" y="7"/>
                    <a:pt x="1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52"/>
            <p:cNvSpPr>
              <a:spLocks/>
            </p:cNvSpPr>
            <p:nvPr/>
          </p:nvSpPr>
          <p:spPr bwMode="auto">
            <a:xfrm>
              <a:off x="2700038" y="1937165"/>
              <a:ext cx="207597" cy="207597"/>
            </a:xfrm>
            <a:custGeom>
              <a:avLst/>
              <a:gdLst>
                <a:gd name="T0" fmla="*/ 0 w 276"/>
                <a:gd name="T1" fmla="*/ 208 h 276"/>
                <a:gd name="T2" fmla="*/ 139 w 276"/>
                <a:gd name="T3" fmla="*/ 208 h 276"/>
                <a:gd name="T4" fmla="*/ 139 w 276"/>
                <a:gd name="T5" fmla="*/ 276 h 276"/>
                <a:gd name="T6" fmla="*/ 276 w 276"/>
                <a:gd name="T7" fmla="*/ 139 h 276"/>
                <a:gd name="T8" fmla="*/ 139 w 276"/>
                <a:gd name="T9" fmla="*/ 0 h 276"/>
                <a:gd name="T10" fmla="*/ 139 w 276"/>
                <a:gd name="T11" fmla="*/ 70 h 276"/>
                <a:gd name="T12" fmla="*/ 0 w 276"/>
                <a:gd name="T13" fmla="*/ 70 h 276"/>
                <a:gd name="T14" fmla="*/ 0 w 276"/>
                <a:gd name="T15" fmla="*/ 20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276">
                  <a:moveTo>
                    <a:pt x="0" y="208"/>
                  </a:moveTo>
                  <a:lnTo>
                    <a:pt x="139" y="208"/>
                  </a:lnTo>
                  <a:lnTo>
                    <a:pt x="139" y="276"/>
                  </a:lnTo>
                  <a:lnTo>
                    <a:pt x="276" y="139"/>
                  </a:lnTo>
                  <a:lnTo>
                    <a:pt x="139" y="0"/>
                  </a:lnTo>
                  <a:lnTo>
                    <a:pt x="139" y="70"/>
                  </a:lnTo>
                  <a:lnTo>
                    <a:pt x="0" y="70"/>
                  </a:lnTo>
                  <a:lnTo>
                    <a:pt x="0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53"/>
            <p:cNvSpPr>
              <a:spLocks/>
            </p:cNvSpPr>
            <p:nvPr/>
          </p:nvSpPr>
          <p:spPr bwMode="auto">
            <a:xfrm>
              <a:off x="4539825" y="195159"/>
              <a:ext cx="257991" cy="252726"/>
            </a:xfrm>
            <a:custGeom>
              <a:avLst/>
              <a:gdLst>
                <a:gd name="T0" fmla="*/ 117 w 145"/>
                <a:gd name="T1" fmla="*/ 90 h 142"/>
                <a:gd name="T2" fmla="*/ 133 w 145"/>
                <a:gd name="T3" fmla="*/ 94 h 142"/>
                <a:gd name="T4" fmla="*/ 131 w 145"/>
                <a:gd name="T5" fmla="*/ 32 h 142"/>
                <a:gd name="T6" fmla="*/ 55 w 145"/>
                <a:gd name="T7" fmla="*/ 42 h 142"/>
                <a:gd name="T8" fmla="*/ 56 w 145"/>
                <a:gd name="T9" fmla="*/ 118 h 142"/>
                <a:gd name="T10" fmla="*/ 56 w 145"/>
                <a:gd name="T11" fmla="*/ 120 h 142"/>
                <a:gd name="T12" fmla="*/ 28 w 145"/>
                <a:gd name="T13" fmla="*/ 142 h 142"/>
                <a:gd name="T14" fmla="*/ 0 w 145"/>
                <a:gd name="T15" fmla="*/ 120 h 142"/>
                <a:gd name="T16" fmla="*/ 28 w 145"/>
                <a:gd name="T17" fmla="*/ 97 h 142"/>
                <a:gd name="T18" fmla="*/ 40 w 145"/>
                <a:gd name="T19" fmla="*/ 99 h 142"/>
                <a:gd name="T20" fmla="*/ 41 w 145"/>
                <a:gd name="T21" fmla="*/ 16 h 142"/>
                <a:gd name="T22" fmla="*/ 145 w 145"/>
                <a:gd name="T23" fmla="*/ 0 h 142"/>
                <a:gd name="T24" fmla="*/ 145 w 145"/>
                <a:gd name="T25" fmla="*/ 35 h 142"/>
                <a:gd name="T26" fmla="*/ 145 w 145"/>
                <a:gd name="T27" fmla="*/ 113 h 142"/>
                <a:gd name="T28" fmla="*/ 145 w 145"/>
                <a:gd name="T29" fmla="*/ 113 h 142"/>
                <a:gd name="T30" fmla="*/ 117 w 145"/>
                <a:gd name="T31" fmla="*/ 134 h 142"/>
                <a:gd name="T32" fmla="*/ 89 w 145"/>
                <a:gd name="T33" fmla="*/ 112 h 142"/>
                <a:gd name="T34" fmla="*/ 117 w 145"/>
                <a:gd name="T35" fmla="*/ 9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5" h="142">
                  <a:moveTo>
                    <a:pt x="117" y="90"/>
                  </a:moveTo>
                  <a:cubicBezTo>
                    <a:pt x="123" y="90"/>
                    <a:pt x="128" y="91"/>
                    <a:pt x="133" y="94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6" y="118"/>
                    <a:pt x="56" y="118"/>
                    <a:pt x="56" y="118"/>
                  </a:cubicBezTo>
                  <a:cubicBezTo>
                    <a:pt x="56" y="118"/>
                    <a:pt x="56" y="119"/>
                    <a:pt x="56" y="120"/>
                  </a:cubicBezTo>
                  <a:cubicBezTo>
                    <a:pt x="56" y="132"/>
                    <a:pt x="43" y="142"/>
                    <a:pt x="28" y="142"/>
                  </a:cubicBezTo>
                  <a:cubicBezTo>
                    <a:pt x="12" y="142"/>
                    <a:pt x="0" y="132"/>
                    <a:pt x="0" y="120"/>
                  </a:cubicBezTo>
                  <a:cubicBezTo>
                    <a:pt x="0" y="107"/>
                    <a:pt x="17" y="97"/>
                    <a:pt x="28" y="97"/>
                  </a:cubicBezTo>
                  <a:cubicBezTo>
                    <a:pt x="38" y="97"/>
                    <a:pt x="36" y="97"/>
                    <a:pt x="40" y="99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4" y="125"/>
                    <a:pt x="132" y="134"/>
                    <a:pt x="117" y="134"/>
                  </a:cubicBezTo>
                  <a:cubicBezTo>
                    <a:pt x="102" y="134"/>
                    <a:pt x="89" y="124"/>
                    <a:pt x="89" y="112"/>
                  </a:cubicBezTo>
                  <a:cubicBezTo>
                    <a:pt x="89" y="100"/>
                    <a:pt x="102" y="90"/>
                    <a:pt x="117" y="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54"/>
            <p:cNvSpPr>
              <a:spLocks/>
            </p:cNvSpPr>
            <p:nvPr/>
          </p:nvSpPr>
          <p:spPr bwMode="auto">
            <a:xfrm>
              <a:off x="1468750" y="641943"/>
              <a:ext cx="122602" cy="120346"/>
            </a:xfrm>
            <a:custGeom>
              <a:avLst/>
              <a:gdLst>
                <a:gd name="T0" fmla="*/ 23 w 69"/>
                <a:gd name="T1" fmla="*/ 22 h 68"/>
                <a:gd name="T2" fmla="*/ 23 w 69"/>
                <a:gd name="T3" fmla="*/ 2 h 68"/>
                <a:gd name="T4" fmla="*/ 23 w 69"/>
                <a:gd name="T5" fmla="*/ 0 h 68"/>
                <a:gd name="T6" fmla="*/ 25 w 69"/>
                <a:gd name="T7" fmla="*/ 0 h 68"/>
                <a:gd name="T8" fmla="*/ 44 w 69"/>
                <a:gd name="T9" fmla="*/ 0 h 68"/>
                <a:gd name="T10" fmla="*/ 46 w 69"/>
                <a:gd name="T11" fmla="*/ 0 h 68"/>
                <a:gd name="T12" fmla="*/ 46 w 69"/>
                <a:gd name="T13" fmla="*/ 2 h 68"/>
                <a:gd name="T14" fmla="*/ 46 w 69"/>
                <a:gd name="T15" fmla="*/ 22 h 68"/>
                <a:gd name="T16" fmla="*/ 67 w 69"/>
                <a:gd name="T17" fmla="*/ 22 h 68"/>
                <a:gd name="T18" fmla="*/ 68 w 69"/>
                <a:gd name="T19" fmla="*/ 23 h 68"/>
                <a:gd name="T20" fmla="*/ 69 w 69"/>
                <a:gd name="T21" fmla="*/ 24 h 68"/>
                <a:gd name="T22" fmla="*/ 69 w 69"/>
                <a:gd name="T23" fmla="*/ 44 h 68"/>
                <a:gd name="T24" fmla="*/ 68 w 69"/>
                <a:gd name="T25" fmla="*/ 45 h 68"/>
                <a:gd name="T26" fmla="*/ 67 w 69"/>
                <a:gd name="T27" fmla="*/ 46 h 68"/>
                <a:gd name="T28" fmla="*/ 46 w 69"/>
                <a:gd name="T29" fmla="*/ 46 h 68"/>
                <a:gd name="T30" fmla="*/ 46 w 69"/>
                <a:gd name="T31" fmla="*/ 66 h 68"/>
                <a:gd name="T32" fmla="*/ 46 w 69"/>
                <a:gd name="T33" fmla="*/ 68 h 68"/>
                <a:gd name="T34" fmla="*/ 44 w 69"/>
                <a:gd name="T35" fmla="*/ 68 h 68"/>
                <a:gd name="T36" fmla="*/ 25 w 69"/>
                <a:gd name="T37" fmla="*/ 68 h 68"/>
                <a:gd name="T38" fmla="*/ 23 w 69"/>
                <a:gd name="T39" fmla="*/ 68 h 68"/>
                <a:gd name="T40" fmla="*/ 23 w 69"/>
                <a:gd name="T41" fmla="*/ 66 h 68"/>
                <a:gd name="T42" fmla="*/ 23 w 69"/>
                <a:gd name="T43" fmla="*/ 46 h 68"/>
                <a:gd name="T44" fmla="*/ 2 w 69"/>
                <a:gd name="T45" fmla="*/ 46 h 68"/>
                <a:gd name="T46" fmla="*/ 0 w 69"/>
                <a:gd name="T47" fmla="*/ 44 h 68"/>
                <a:gd name="T48" fmla="*/ 0 w 69"/>
                <a:gd name="T49" fmla="*/ 24 h 68"/>
                <a:gd name="T50" fmla="*/ 1 w 69"/>
                <a:gd name="T51" fmla="*/ 23 h 68"/>
                <a:gd name="T52" fmla="*/ 2 w 69"/>
                <a:gd name="T53" fmla="*/ 22 h 68"/>
                <a:gd name="T54" fmla="*/ 23 w 69"/>
                <a:gd name="T55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9" h="68">
                  <a:moveTo>
                    <a:pt x="23" y="2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5" y="0"/>
                    <a:pt x="46" y="0"/>
                  </a:cubicBezTo>
                  <a:cubicBezTo>
                    <a:pt x="46" y="1"/>
                    <a:pt x="46" y="1"/>
                    <a:pt x="46" y="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8" y="23"/>
                    <a:pt x="68" y="23"/>
                  </a:cubicBezTo>
                  <a:cubicBezTo>
                    <a:pt x="69" y="23"/>
                    <a:pt x="69" y="24"/>
                    <a:pt x="69" y="24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69" y="44"/>
                    <a:pt x="69" y="45"/>
                    <a:pt x="68" y="45"/>
                  </a:cubicBezTo>
                  <a:cubicBezTo>
                    <a:pt x="68" y="45"/>
                    <a:pt x="67" y="46"/>
                    <a:pt x="6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7"/>
                    <a:pt x="46" y="67"/>
                    <a:pt x="46" y="68"/>
                  </a:cubicBezTo>
                  <a:cubicBezTo>
                    <a:pt x="45" y="68"/>
                    <a:pt x="45" y="68"/>
                    <a:pt x="44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4" y="68"/>
                    <a:pt x="24" y="68"/>
                    <a:pt x="23" y="68"/>
                  </a:cubicBezTo>
                  <a:cubicBezTo>
                    <a:pt x="23" y="67"/>
                    <a:pt x="23" y="67"/>
                    <a:pt x="23" y="6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2" y="22"/>
                    <a:pt x="2" y="22"/>
                  </a:cubicBezTo>
                  <a:lnTo>
                    <a:pt x="23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55"/>
            <p:cNvSpPr>
              <a:spLocks noEditPoints="1"/>
            </p:cNvSpPr>
            <p:nvPr/>
          </p:nvSpPr>
          <p:spPr bwMode="auto">
            <a:xfrm>
              <a:off x="1117491" y="-276446"/>
              <a:ext cx="233170" cy="231666"/>
            </a:xfrm>
            <a:custGeom>
              <a:avLst/>
              <a:gdLst>
                <a:gd name="T0" fmla="*/ 106 w 131"/>
                <a:gd name="T1" fmla="*/ 14 h 130"/>
                <a:gd name="T2" fmla="*/ 70 w 131"/>
                <a:gd name="T3" fmla="*/ 0 h 130"/>
                <a:gd name="T4" fmla="*/ 91 w 131"/>
                <a:gd name="T5" fmla="*/ 23 h 130"/>
                <a:gd name="T6" fmla="*/ 67 w 131"/>
                <a:gd name="T7" fmla="*/ 29 h 130"/>
                <a:gd name="T8" fmla="*/ 64 w 131"/>
                <a:gd name="T9" fmla="*/ 29 h 130"/>
                <a:gd name="T10" fmla="*/ 64 w 131"/>
                <a:gd name="T11" fmla="*/ 3 h 130"/>
                <a:gd name="T12" fmla="*/ 36 w 131"/>
                <a:gd name="T13" fmla="*/ 22 h 130"/>
                <a:gd name="T14" fmla="*/ 60 w 131"/>
                <a:gd name="T15" fmla="*/ 0 h 130"/>
                <a:gd name="T16" fmla="*/ 36 w 131"/>
                <a:gd name="T17" fmla="*/ 22 h 130"/>
                <a:gd name="T18" fmla="*/ 97 w 131"/>
                <a:gd name="T19" fmla="*/ 25 h 130"/>
                <a:gd name="T20" fmla="*/ 131 w 131"/>
                <a:gd name="T21" fmla="*/ 64 h 130"/>
                <a:gd name="T22" fmla="*/ 105 w 131"/>
                <a:gd name="T23" fmla="*/ 64 h 130"/>
                <a:gd name="T24" fmla="*/ 67 w 131"/>
                <a:gd name="T25" fmla="*/ 33 h 130"/>
                <a:gd name="T26" fmla="*/ 105 w 131"/>
                <a:gd name="T27" fmla="*/ 64 h 130"/>
                <a:gd name="T28" fmla="*/ 64 w 131"/>
                <a:gd name="T29" fmla="*/ 33 h 130"/>
                <a:gd name="T30" fmla="*/ 26 w 131"/>
                <a:gd name="T31" fmla="*/ 64 h 130"/>
                <a:gd name="T32" fmla="*/ 23 w 131"/>
                <a:gd name="T33" fmla="*/ 64 h 130"/>
                <a:gd name="T34" fmla="*/ 22 w 131"/>
                <a:gd name="T35" fmla="*/ 16 h 130"/>
                <a:gd name="T36" fmla="*/ 23 w 131"/>
                <a:gd name="T37" fmla="*/ 64 h 130"/>
                <a:gd name="T38" fmla="*/ 109 w 131"/>
                <a:gd name="T39" fmla="*/ 114 h 130"/>
                <a:gd name="T40" fmla="*/ 108 w 131"/>
                <a:gd name="T41" fmla="*/ 67 h 130"/>
                <a:gd name="T42" fmla="*/ 93 w 131"/>
                <a:gd name="T43" fmla="*/ 104 h 130"/>
                <a:gd name="T44" fmla="*/ 67 w 131"/>
                <a:gd name="T45" fmla="*/ 67 h 130"/>
                <a:gd name="T46" fmla="*/ 93 w 131"/>
                <a:gd name="T47" fmla="*/ 104 h 130"/>
                <a:gd name="T48" fmla="*/ 37 w 131"/>
                <a:gd name="T49" fmla="*/ 104 h 130"/>
                <a:gd name="T50" fmla="*/ 64 w 131"/>
                <a:gd name="T51" fmla="*/ 67 h 130"/>
                <a:gd name="T52" fmla="*/ 34 w 131"/>
                <a:gd name="T53" fmla="*/ 105 h 130"/>
                <a:gd name="T54" fmla="*/ 0 w 131"/>
                <a:gd name="T55" fmla="*/ 67 h 130"/>
                <a:gd name="T56" fmla="*/ 34 w 131"/>
                <a:gd name="T57" fmla="*/ 105 h 130"/>
                <a:gd name="T58" fmla="*/ 95 w 131"/>
                <a:gd name="T59" fmla="*/ 108 h 130"/>
                <a:gd name="T60" fmla="*/ 71 w 131"/>
                <a:gd name="T61" fmla="*/ 130 h 130"/>
                <a:gd name="T62" fmla="*/ 67 w 131"/>
                <a:gd name="T63" fmla="*/ 127 h 130"/>
                <a:gd name="T64" fmla="*/ 91 w 131"/>
                <a:gd name="T65" fmla="*/ 107 h 130"/>
                <a:gd name="T66" fmla="*/ 60 w 131"/>
                <a:gd name="T67" fmla="*/ 130 h 130"/>
                <a:gd name="T68" fmla="*/ 36 w 131"/>
                <a:gd name="T69" fmla="*/ 108 h 130"/>
                <a:gd name="T70" fmla="*/ 60 w 131"/>
                <a:gd name="T71" fmla="*/ 130 h 130"/>
                <a:gd name="T72" fmla="*/ 64 w 131"/>
                <a:gd name="T73" fmla="*/ 127 h 130"/>
                <a:gd name="T74" fmla="*/ 39 w 131"/>
                <a:gd name="T75" fmla="*/ 10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1" h="130">
                  <a:moveTo>
                    <a:pt x="71" y="0"/>
                  </a:moveTo>
                  <a:cubicBezTo>
                    <a:pt x="84" y="1"/>
                    <a:pt x="96" y="6"/>
                    <a:pt x="106" y="14"/>
                  </a:cubicBezTo>
                  <a:cubicBezTo>
                    <a:pt x="103" y="17"/>
                    <a:pt x="99" y="19"/>
                    <a:pt x="95" y="22"/>
                  </a:cubicBezTo>
                  <a:cubicBezTo>
                    <a:pt x="88" y="12"/>
                    <a:pt x="80" y="5"/>
                    <a:pt x="70" y="0"/>
                  </a:cubicBezTo>
                  <a:cubicBezTo>
                    <a:pt x="71" y="0"/>
                    <a:pt x="71" y="0"/>
                    <a:pt x="71" y="0"/>
                  </a:cubicBezTo>
                  <a:close/>
                  <a:moveTo>
                    <a:pt x="91" y="23"/>
                  </a:moveTo>
                  <a:cubicBezTo>
                    <a:pt x="85" y="14"/>
                    <a:pt x="77" y="7"/>
                    <a:pt x="67" y="3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6" y="29"/>
                    <a:pt x="84" y="27"/>
                    <a:pt x="91" y="23"/>
                  </a:cubicBezTo>
                  <a:close/>
                  <a:moveTo>
                    <a:pt x="64" y="29"/>
                  </a:moveTo>
                  <a:cubicBezTo>
                    <a:pt x="55" y="29"/>
                    <a:pt x="47" y="27"/>
                    <a:pt x="39" y="23"/>
                  </a:cubicBezTo>
                  <a:cubicBezTo>
                    <a:pt x="46" y="14"/>
                    <a:pt x="54" y="7"/>
                    <a:pt x="64" y="3"/>
                  </a:cubicBezTo>
                  <a:cubicBezTo>
                    <a:pt x="64" y="29"/>
                    <a:pt x="64" y="29"/>
                    <a:pt x="64" y="29"/>
                  </a:cubicBezTo>
                  <a:close/>
                  <a:moveTo>
                    <a:pt x="36" y="22"/>
                  </a:moveTo>
                  <a:cubicBezTo>
                    <a:pt x="42" y="12"/>
                    <a:pt x="51" y="5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6" y="1"/>
                    <a:pt x="34" y="6"/>
                    <a:pt x="25" y="14"/>
                  </a:cubicBezTo>
                  <a:cubicBezTo>
                    <a:pt x="28" y="17"/>
                    <a:pt x="32" y="19"/>
                    <a:pt x="36" y="22"/>
                  </a:cubicBezTo>
                  <a:close/>
                  <a:moveTo>
                    <a:pt x="109" y="16"/>
                  </a:moveTo>
                  <a:cubicBezTo>
                    <a:pt x="105" y="19"/>
                    <a:pt x="101" y="22"/>
                    <a:pt x="97" y="25"/>
                  </a:cubicBezTo>
                  <a:cubicBezTo>
                    <a:pt x="104" y="36"/>
                    <a:pt x="108" y="49"/>
                    <a:pt x="108" y="64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0" y="45"/>
                    <a:pt x="122" y="28"/>
                    <a:pt x="109" y="16"/>
                  </a:cubicBezTo>
                  <a:close/>
                  <a:moveTo>
                    <a:pt x="105" y="64"/>
                  </a:moveTo>
                  <a:cubicBezTo>
                    <a:pt x="67" y="64"/>
                    <a:pt x="67" y="64"/>
                    <a:pt x="67" y="64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77" y="32"/>
                    <a:pt x="85" y="30"/>
                    <a:pt x="93" y="26"/>
                  </a:cubicBezTo>
                  <a:cubicBezTo>
                    <a:pt x="100" y="37"/>
                    <a:pt x="104" y="50"/>
                    <a:pt x="105" y="64"/>
                  </a:cubicBezTo>
                  <a:close/>
                  <a:moveTo>
                    <a:pt x="64" y="64"/>
                  </a:moveTo>
                  <a:cubicBezTo>
                    <a:pt x="64" y="33"/>
                    <a:pt x="64" y="33"/>
                    <a:pt x="64" y="33"/>
                  </a:cubicBezTo>
                  <a:cubicBezTo>
                    <a:pt x="54" y="32"/>
                    <a:pt x="45" y="30"/>
                    <a:pt x="37" y="26"/>
                  </a:cubicBezTo>
                  <a:cubicBezTo>
                    <a:pt x="31" y="37"/>
                    <a:pt x="26" y="50"/>
                    <a:pt x="26" y="64"/>
                  </a:cubicBezTo>
                  <a:cubicBezTo>
                    <a:pt x="64" y="64"/>
                    <a:pt x="64" y="64"/>
                    <a:pt x="64" y="64"/>
                  </a:cubicBezTo>
                  <a:close/>
                  <a:moveTo>
                    <a:pt x="23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45"/>
                    <a:pt x="9" y="28"/>
                    <a:pt x="22" y="16"/>
                  </a:cubicBezTo>
                  <a:cubicBezTo>
                    <a:pt x="26" y="19"/>
                    <a:pt x="30" y="22"/>
                    <a:pt x="34" y="25"/>
                  </a:cubicBezTo>
                  <a:cubicBezTo>
                    <a:pt x="27" y="36"/>
                    <a:pt x="23" y="49"/>
                    <a:pt x="23" y="64"/>
                  </a:cubicBezTo>
                  <a:close/>
                  <a:moveTo>
                    <a:pt x="131" y="67"/>
                  </a:moveTo>
                  <a:cubicBezTo>
                    <a:pt x="130" y="86"/>
                    <a:pt x="122" y="102"/>
                    <a:pt x="109" y="114"/>
                  </a:cubicBezTo>
                  <a:cubicBezTo>
                    <a:pt x="105" y="111"/>
                    <a:pt x="101" y="108"/>
                    <a:pt x="97" y="105"/>
                  </a:cubicBezTo>
                  <a:cubicBezTo>
                    <a:pt x="104" y="94"/>
                    <a:pt x="108" y="81"/>
                    <a:pt x="108" y="67"/>
                  </a:cubicBezTo>
                  <a:cubicBezTo>
                    <a:pt x="131" y="67"/>
                    <a:pt x="131" y="67"/>
                    <a:pt x="131" y="67"/>
                  </a:cubicBezTo>
                  <a:close/>
                  <a:moveTo>
                    <a:pt x="93" y="104"/>
                  </a:moveTo>
                  <a:cubicBezTo>
                    <a:pt x="100" y="93"/>
                    <a:pt x="104" y="81"/>
                    <a:pt x="105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77" y="98"/>
                    <a:pt x="85" y="100"/>
                    <a:pt x="93" y="104"/>
                  </a:cubicBezTo>
                  <a:close/>
                  <a:moveTo>
                    <a:pt x="64" y="97"/>
                  </a:moveTo>
                  <a:cubicBezTo>
                    <a:pt x="54" y="98"/>
                    <a:pt x="45" y="100"/>
                    <a:pt x="37" y="104"/>
                  </a:cubicBezTo>
                  <a:cubicBezTo>
                    <a:pt x="31" y="93"/>
                    <a:pt x="27" y="81"/>
                    <a:pt x="26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97"/>
                    <a:pt x="64" y="97"/>
                    <a:pt x="64" y="97"/>
                  </a:cubicBezTo>
                  <a:close/>
                  <a:moveTo>
                    <a:pt x="34" y="105"/>
                  </a:moveTo>
                  <a:cubicBezTo>
                    <a:pt x="27" y="94"/>
                    <a:pt x="23" y="81"/>
                    <a:pt x="23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" y="86"/>
                    <a:pt x="9" y="102"/>
                    <a:pt x="22" y="114"/>
                  </a:cubicBezTo>
                  <a:cubicBezTo>
                    <a:pt x="26" y="111"/>
                    <a:pt x="30" y="108"/>
                    <a:pt x="34" y="105"/>
                  </a:cubicBezTo>
                  <a:close/>
                  <a:moveTo>
                    <a:pt x="106" y="116"/>
                  </a:moveTo>
                  <a:cubicBezTo>
                    <a:pt x="103" y="113"/>
                    <a:pt x="99" y="111"/>
                    <a:pt x="95" y="108"/>
                  </a:cubicBezTo>
                  <a:cubicBezTo>
                    <a:pt x="88" y="117"/>
                    <a:pt x="80" y="125"/>
                    <a:pt x="70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84" y="129"/>
                    <a:pt x="96" y="124"/>
                    <a:pt x="106" y="116"/>
                  </a:cubicBezTo>
                  <a:close/>
                  <a:moveTo>
                    <a:pt x="67" y="127"/>
                  </a:moveTo>
                  <a:cubicBezTo>
                    <a:pt x="67" y="101"/>
                    <a:pt x="67" y="101"/>
                    <a:pt x="67" y="101"/>
                  </a:cubicBezTo>
                  <a:cubicBezTo>
                    <a:pt x="76" y="101"/>
                    <a:pt x="84" y="103"/>
                    <a:pt x="91" y="107"/>
                  </a:cubicBezTo>
                  <a:cubicBezTo>
                    <a:pt x="85" y="116"/>
                    <a:pt x="77" y="123"/>
                    <a:pt x="67" y="127"/>
                  </a:cubicBezTo>
                  <a:close/>
                  <a:moveTo>
                    <a:pt x="60" y="130"/>
                  </a:moveTo>
                  <a:cubicBezTo>
                    <a:pt x="46" y="129"/>
                    <a:pt x="34" y="124"/>
                    <a:pt x="25" y="116"/>
                  </a:cubicBezTo>
                  <a:cubicBezTo>
                    <a:pt x="28" y="113"/>
                    <a:pt x="32" y="111"/>
                    <a:pt x="36" y="108"/>
                  </a:cubicBezTo>
                  <a:cubicBezTo>
                    <a:pt x="42" y="117"/>
                    <a:pt x="51" y="125"/>
                    <a:pt x="60" y="130"/>
                  </a:cubicBezTo>
                  <a:cubicBezTo>
                    <a:pt x="60" y="130"/>
                    <a:pt x="60" y="130"/>
                    <a:pt x="60" y="130"/>
                  </a:cubicBezTo>
                  <a:close/>
                  <a:moveTo>
                    <a:pt x="39" y="107"/>
                  </a:moveTo>
                  <a:cubicBezTo>
                    <a:pt x="46" y="116"/>
                    <a:pt x="54" y="123"/>
                    <a:pt x="64" y="127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55" y="101"/>
                    <a:pt x="47" y="103"/>
                    <a:pt x="39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56"/>
            <p:cNvSpPr>
              <a:spLocks noEditPoints="1"/>
            </p:cNvSpPr>
            <p:nvPr/>
          </p:nvSpPr>
          <p:spPr bwMode="auto">
            <a:xfrm>
              <a:off x="1397295" y="-580320"/>
              <a:ext cx="400150" cy="350507"/>
            </a:xfrm>
            <a:custGeom>
              <a:avLst/>
              <a:gdLst>
                <a:gd name="T0" fmla="*/ 202 w 225"/>
                <a:gd name="T1" fmla="*/ 35 h 197"/>
                <a:gd name="T2" fmla="*/ 225 w 225"/>
                <a:gd name="T3" fmla="*/ 73 h 197"/>
                <a:gd name="T4" fmla="*/ 179 w 225"/>
                <a:gd name="T5" fmla="*/ 84 h 197"/>
                <a:gd name="T6" fmla="*/ 159 w 225"/>
                <a:gd name="T7" fmla="*/ 89 h 197"/>
                <a:gd name="T8" fmla="*/ 154 w 225"/>
                <a:gd name="T9" fmla="*/ 89 h 197"/>
                <a:gd name="T10" fmla="*/ 161 w 225"/>
                <a:gd name="T11" fmla="*/ 116 h 197"/>
                <a:gd name="T12" fmla="*/ 107 w 225"/>
                <a:gd name="T13" fmla="*/ 172 h 197"/>
                <a:gd name="T14" fmla="*/ 107 w 225"/>
                <a:gd name="T15" fmla="*/ 190 h 197"/>
                <a:gd name="T16" fmla="*/ 129 w 225"/>
                <a:gd name="T17" fmla="*/ 190 h 197"/>
                <a:gd name="T18" fmla="*/ 129 w 225"/>
                <a:gd name="T19" fmla="*/ 197 h 197"/>
                <a:gd name="T20" fmla="*/ 75 w 225"/>
                <a:gd name="T21" fmla="*/ 197 h 197"/>
                <a:gd name="T22" fmla="*/ 75 w 225"/>
                <a:gd name="T23" fmla="*/ 190 h 197"/>
                <a:gd name="T24" fmla="*/ 97 w 225"/>
                <a:gd name="T25" fmla="*/ 190 h 197"/>
                <a:gd name="T26" fmla="*/ 97 w 225"/>
                <a:gd name="T27" fmla="*/ 172 h 197"/>
                <a:gd name="T28" fmla="*/ 63 w 225"/>
                <a:gd name="T29" fmla="*/ 154 h 197"/>
                <a:gd name="T30" fmla="*/ 63 w 225"/>
                <a:gd name="T31" fmla="*/ 154 h 197"/>
                <a:gd name="T32" fmla="*/ 0 w 225"/>
                <a:gd name="T33" fmla="*/ 51 h 197"/>
                <a:gd name="T34" fmla="*/ 105 w 225"/>
                <a:gd name="T35" fmla="*/ 60 h 197"/>
                <a:gd name="T36" fmla="*/ 118 w 225"/>
                <a:gd name="T37" fmla="*/ 62 h 197"/>
                <a:gd name="T38" fmla="*/ 115 w 225"/>
                <a:gd name="T39" fmla="*/ 45 h 197"/>
                <a:gd name="T40" fmla="*/ 159 w 225"/>
                <a:gd name="T41" fmla="*/ 0 h 197"/>
                <a:gd name="T42" fmla="*/ 202 w 225"/>
                <a:gd name="T43" fmla="*/ 35 h 197"/>
                <a:gd name="T44" fmla="*/ 137 w 225"/>
                <a:gd name="T45" fmla="*/ 119 h 197"/>
                <a:gd name="T46" fmla="*/ 106 w 225"/>
                <a:gd name="T47" fmla="*/ 99 h 197"/>
                <a:gd name="T48" fmla="*/ 46 w 225"/>
                <a:gd name="T49" fmla="*/ 100 h 197"/>
                <a:gd name="T50" fmla="*/ 137 w 225"/>
                <a:gd name="T51" fmla="*/ 119 h 197"/>
                <a:gd name="T52" fmla="*/ 159 w 225"/>
                <a:gd name="T53" fmla="*/ 30 h 197"/>
                <a:gd name="T54" fmla="*/ 145 w 225"/>
                <a:gd name="T55" fmla="*/ 45 h 197"/>
                <a:gd name="T56" fmla="*/ 159 w 225"/>
                <a:gd name="T57" fmla="*/ 59 h 197"/>
                <a:gd name="T58" fmla="*/ 173 w 225"/>
                <a:gd name="T59" fmla="*/ 45 h 197"/>
                <a:gd name="T60" fmla="*/ 159 w 225"/>
                <a:gd name="T61" fmla="*/ 3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5" h="197">
                  <a:moveTo>
                    <a:pt x="202" y="35"/>
                  </a:moveTo>
                  <a:cubicBezTo>
                    <a:pt x="225" y="73"/>
                    <a:pt x="225" y="73"/>
                    <a:pt x="225" y="73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3" y="88"/>
                    <a:pt x="166" y="89"/>
                    <a:pt x="159" y="89"/>
                  </a:cubicBezTo>
                  <a:cubicBezTo>
                    <a:pt x="157" y="89"/>
                    <a:pt x="156" y="89"/>
                    <a:pt x="154" y="89"/>
                  </a:cubicBezTo>
                  <a:cubicBezTo>
                    <a:pt x="158" y="97"/>
                    <a:pt x="161" y="106"/>
                    <a:pt x="161" y="116"/>
                  </a:cubicBezTo>
                  <a:cubicBezTo>
                    <a:pt x="161" y="147"/>
                    <a:pt x="137" y="171"/>
                    <a:pt x="107" y="172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29" y="190"/>
                    <a:pt x="129" y="190"/>
                    <a:pt x="129" y="190"/>
                  </a:cubicBezTo>
                  <a:cubicBezTo>
                    <a:pt x="129" y="197"/>
                    <a:pt x="129" y="197"/>
                    <a:pt x="129" y="197"/>
                  </a:cubicBezTo>
                  <a:cubicBezTo>
                    <a:pt x="75" y="197"/>
                    <a:pt x="75" y="197"/>
                    <a:pt x="75" y="197"/>
                  </a:cubicBezTo>
                  <a:cubicBezTo>
                    <a:pt x="75" y="190"/>
                    <a:pt x="75" y="190"/>
                    <a:pt x="75" y="190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84" y="170"/>
                    <a:pt x="72" y="163"/>
                    <a:pt x="63" y="154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25" y="121"/>
                    <a:pt x="33" y="80"/>
                    <a:pt x="0" y="51"/>
                  </a:cubicBezTo>
                  <a:cubicBezTo>
                    <a:pt x="71" y="86"/>
                    <a:pt x="67" y="63"/>
                    <a:pt x="105" y="60"/>
                  </a:cubicBezTo>
                  <a:cubicBezTo>
                    <a:pt x="109" y="60"/>
                    <a:pt x="114" y="61"/>
                    <a:pt x="118" y="62"/>
                  </a:cubicBezTo>
                  <a:cubicBezTo>
                    <a:pt x="116" y="57"/>
                    <a:pt x="115" y="51"/>
                    <a:pt x="115" y="45"/>
                  </a:cubicBezTo>
                  <a:cubicBezTo>
                    <a:pt x="115" y="20"/>
                    <a:pt x="135" y="0"/>
                    <a:pt x="159" y="0"/>
                  </a:cubicBezTo>
                  <a:cubicBezTo>
                    <a:pt x="180" y="0"/>
                    <a:pt x="198" y="15"/>
                    <a:pt x="202" y="35"/>
                  </a:cubicBezTo>
                  <a:close/>
                  <a:moveTo>
                    <a:pt x="137" y="119"/>
                  </a:moveTo>
                  <a:cubicBezTo>
                    <a:pt x="106" y="99"/>
                    <a:pt x="106" y="99"/>
                    <a:pt x="106" y="99"/>
                  </a:cubicBezTo>
                  <a:cubicBezTo>
                    <a:pt x="85" y="85"/>
                    <a:pt x="72" y="107"/>
                    <a:pt x="46" y="100"/>
                  </a:cubicBezTo>
                  <a:cubicBezTo>
                    <a:pt x="76" y="107"/>
                    <a:pt x="96" y="178"/>
                    <a:pt x="137" y="119"/>
                  </a:cubicBezTo>
                  <a:close/>
                  <a:moveTo>
                    <a:pt x="159" y="30"/>
                  </a:moveTo>
                  <a:cubicBezTo>
                    <a:pt x="151" y="30"/>
                    <a:pt x="145" y="37"/>
                    <a:pt x="145" y="45"/>
                  </a:cubicBezTo>
                  <a:cubicBezTo>
                    <a:pt x="145" y="52"/>
                    <a:pt x="151" y="59"/>
                    <a:pt x="159" y="59"/>
                  </a:cubicBezTo>
                  <a:cubicBezTo>
                    <a:pt x="167" y="59"/>
                    <a:pt x="173" y="52"/>
                    <a:pt x="173" y="45"/>
                  </a:cubicBezTo>
                  <a:cubicBezTo>
                    <a:pt x="173" y="37"/>
                    <a:pt x="167" y="30"/>
                    <a:pt x="159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57"/>
            <p:cNvSpPr>
              <a:spLocks/>
            </p:cNvSpPr>
            <p:nvPr/>
          </p:nvSpPr>
          <p:spPr bwMode="auto">
            <a:xfrm>
              <a:off x="1381499" y="-187691"/>
              <a:ext cx="319669" cy="176758"/>
            </a:xfrm>
            <a:custGeom>
              <a:avLst/>
              <a:gdLst>
                <a:gd name="T0" fmla="*/ 317 w 425"/>
                <a:gd name="T1" fmla="*/ 83 h 235"/>
                <a:gd name="T2" fmla="*/ 340 w 425"/>
                <a:gd name="T3" fmla="*/ 69 h 235"/>
                <a:gd name="T4" fmla="*/ 425 w 425"/>
                <a:gd name="T5" fmla="*/ 19 h 235"/>
                <a:gd name="T6" fmla="*/ 425 w 425"/>
                <a:gd name="T7" fmla="*/ 116 h 235"/>
                <a:gd name="T8" fmla="*/ 425 w 425"/>
                <a:gd name="T9" fmla="*/ 216 h 235"/>
                <a:gd name="T10" fmla="*/ 340 w 425"/>
                <a:gd name="T11" fmla="*/ 166 h 235"/>
                <a:gd name="T12" fmla="*/ 317 w 425"/>
                <a:gd name="T13" fmla="*/ 152 h 235"/>
                <a:gd name="T14" fmla="*/ 317 w 425"/>
                <a:gd name="T15" fmla="*/ 235 h 235"/>
                <a:gd name="T16" fmla="*/ 0 w 425"/>
                <a:gd name="T17" fmla="*/ 235 h 235"/>
                <a:gd name="T18" fmla="*/ 0 w 425"/>
                <a:gd name="T19" fmla="*/ 0 h 235"/>
                <a:gd name="T20" fmla="*/ 317 w 425"/>
                <a:gd name="T21" fmla="*/ 0 h 235"/>
                <a:gd name="T22" fmla="*/ 317 w 425"/>
                <a:gd name="T23" fmla="*/ 8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5" h="235">
                  <a:moveTo>
                    <a:pt x="317" y="83"/>
                  </a:moveTo>
                  <a:lnTo>
                    <a:pt x="340" y="69"/>
                  </a:lnTo>
                  <a:lnTo>
                    <a:pt x="425" y="19"/>
                  </a:lnTo>
                  <a:lnTo>
                    <a:pt x="425" y="116"/>
                  </a:lnTo>
                  <a:lnTo>
                    <a:pt x="425" y="216"/>
                  </a:lnTo>
                  <a:lnTo>
                    <a:pt x="340" y="166"/>
                  </a:lnTo>
                  <a:lnTo>
                    <a:pt x="317" y="152"/>
                  </a:lnTo>
                  <a:lnTo>
                    <a:pt x="317" y="235"/>
                  </a:lnTo>
                  <a:lnTo>
                    <a:pt x="0" y="235"/>
                  </a:lnTo>
                  <a:lnTo>
                    <a:pt x="0" y="0"/>
                  </a:lnTo>
                  <a:lnTo>
                    <a:pt x="317" y="0"/>
                  </a:lnTo>
                  <a:lnTo>
                    <a:pt x="317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58"/>
            <p:cNvSpPr>
              <a:spLocks/>
            </p:cNvSpPr>
            <p:nvPr/>
          </p:nvSpPr>
          <p:spPr bwMode="auto">
            <a:xfrm>
              <a:off x="1844078" y="-500591"/>
              <a:ext cx="220383" cy="183527"/>
            </a:xfrm>
            <a:custGeom>
              <a:avLst/>
              <a:gdLst>
                <a:gd name="T0" fmla="*/ 62 w 124"/>
                <a:gd name="T1" fmla="*/ 20 h 103"/>
                <a:gd name="T2" fmla="*/ 93 w 124"/>
                <a:gd name="T3" fmla="*/ 0 h 103"/>
                <a:gd name="T4" fmla="*/ 124 w 124"/>
                <a:gd name="T5" fmla="*/ 26 h 103"/>
                <a:gd name="T6" fmla="*/ 62 w 124"/>
                <a:gd name="T7" fmla="*/ 103 h 103"/>
                <a:gd name="T8" fmla="*/ 0 w 124"/>
                <a:gd name="T9" fmla="*/ 26 h 103"/>
                <a:gd name="T10" fmla="*/ 31 w 124"/>
                <a:gd name="T11" fmla="*/ 0 h 103"/>
                <a:gd name="T12" fmla="*/ 62 w 124"/>
                <a:gd name="T13" fmla="*/ 2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3">
                  <a:moveTo>
                    <a:pt x="62" y="20"/>
                  </a:moveTo>
                  <a:cubicBezTo>
                    <a:pt x="70" y="7"/>
                    <a:pt x="78" y="0"/>
                    <a:pt x="93" y="0"/>
                  </a:cubicBezTo>
                  <a:cubicBezTo>
                    <a:pt x="110" y="0"/>
                    <a:pt x="124" y="12"/>
                    <a:pt x="124" y="26"/>
                  </a:cubicBezTo>
                  <a:cubicBezTo>
                    <a:pt x="124" y="52"/>
                    <a:pt x="93" y="77"/>
                    <a:pt x="62" y="103"/>
                  </a:cubicBezTo>
                  <a:cubicBezTo>
                    <a:pt x="31" y="77"/>
                    <a:pt x="0" y="52"/>
                    <a:pt x="0" y="26"/>
                  </a:cubicBezTo>
                  <a:cubicBezTo>
                    <a:pt x="0" y="12"/>
                    <a:pt x="14" y="0"/>
                    <a:pt x="31" y="0"/>
                  </a:cubicBezTo>
                  <a:cubicBezTo>
                    <a:pt x="47" y="0"/>
                    <a:pt x="54" y="7"/>
                    <a:pt x="62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59"/>
            <p:cNvSpPr>
              <a:spLocks/>
            </p:cNvSpPr>
            <p:nvPr/>
          </p:nvSpPr>
          <p:spPr bwMode="auto">
            <a:xfrm>
              <a:off x="1135543" y="-16950"/>
              <a:ext cx="167732" cy="162467"/>
            </a:xfrm>
            <a:custGeom>
              <a:avLst/>
              <a:gdLst>
                <a:gd name="T0" fmla="*/ 75 w 94"/>
                <a:gd name="T1" fmla="*/ 58 h 91"/>
                <a:gd name="T2" fmla="*/ 85 w 94"/>
                <a:gd name="T3" fmla="*/ 60 h 91"/>
                <a:gd name="T4" fmla="*/ 84 w 94"/>
                <a:gd name="T5" fmla="*/ 20 h 91"/>
                <a:gd name="T6" fmla="*/ 35 w 94"/>
                <a:gd name="T7" fmla="*/ 27 h 91"/>
                <a:gd name="T8" fmla="*/ 36 w 94"/>
                <a:gd name="T9" fmla="*/ 76 h 91"/>
                <a:gd name="T10" fmla="*/ 36 w 94"/>
                <a:gd name="T11" fmla="*/ 77 h 91"/>
                <a:gd name="T12" fmla="*/ 18 w 94"/>
                <a:gd name="T13" fmla="*/ 91 h 91"/>
                <a:gd name="T14" fmla="*/ 0 w 94"/>
                <a:gd name="T15" fmla="*/ 77 h 91"/>
                <a:gd name="T16" fmla="*/ 18 w 94"/>
                <a:gd name="T17" fmla="*/ 62 h 91"/>
                <a:gd name="T18" fmla="*/ 26 w 94"/>
                <a:gd name="T19" fmla="*/ 64 h 91"/>
                <a:gd name="T20" fmla="*/ 26 w 94"/>
                <a:gd name="T21" fmla="*/ 10 h 91"/>
                <a:gd name="T22" fmla="*/ 93 w 94"/>
                <a:gd name="T23" fmla="*/ 0 h 91"/>
                <a:gd name="T24" fmla="*/ 93 w 94"/>
                <a:gd name="T25" fmla="*/ 22 h 91"/>
                <a:gd name="T26" fmla="*/ 94 w 94"/>
                <a:gd name="T27" fmla="*/ 72 h 91"/>
                <a:gd name="T28" fmla="*/ 93 w 94"/>
                <a:gd name="T29" fmla="*/ 73 h 91"/>
                <a:gd name="T30" fmla="*/ 75 w 94"/>
                <a:gd name="T31" fmla="*/ 86 h 91"/>
                <a:gd name="T32" fmla="*/ 57 w 94"/>
                <a:gd name="T33" fmla="*/ 72 h 91"/>
                <a:gd name="T34" fmla="*/ 75 w 94"/>
                <a:gd name="T35" fmla="*/ 5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1">
                  <a:moveTo>
                    <a:pt x="75" y="58"/>
                  </a:moveTo>
                  <a:cubicBezTo>
                    <a:pt x="79" y="58"/>
                    <a:pt x="83" y="58"/>
                    <a:pt x="85" y="6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6" y="76"/>
                    <a:pt x="36" y="76"/>
                    <a:pt x="36" y="77"/>
                  </a:cubicBezTo>
                  <a:cubicBezTo>
                    <a:pt x="36" y="85"/>
                    <a:pt x="28" y="91"/>
                    <a:pt x="18" y="91"/>
                  </a:cubicBezTo>
                  <a:cubicBezTo>
                    <a:pt x="8" y="91"/>
                    <a:pt x="0" y="85"/>
                    <a:pt x="0" y="77"/>
                  </a:cubicBezTo>
                  <a:cubicBezTo>
                    <a:pt x="0" y="69"/>
                    <a:pt x="11" y="62"/>
                    <a:pt x="18" y="62"/>
                  </a:cubicBezTo>
                  <a:cubicBezTo>
                    <a:pt x="24" y="62"/>
                    <a:pt x="23" y="63"/>
                    <a:pt x="26" y="6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4" y="72"/>
                    <a:pt x="94" y="72"/>
                    <a:pt x="94" y="72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3" y="80"/>
                    <a:pt x="85" y="86"/>
                    <a:pt x="75" y="86"/>
                  </a:cubicBezTo>
                  <a:cubicBezTo>
                    <a:pt x="65" y="86"/>
                    <a:pt x="57" y="80"/>
                    <a:pt x="57" y="72"/>
                  </a:cubicBezTo>
                  <a:cubicBezTo>
                    <a:pt x="57" y="64"/>
                    <a:pt x="65" y="58"/>
                    <a:pt x="75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60"/>
            <p:cNvSpPr>
              <a:spLocks noEditPoints="1"/>
            </p:cNvSpPr>
            <p:nvPr/>
          </p:nvSpPr>
          <p:spPr bwMode="auto">
            <a:xfrm>
              <a:off x="1349157" y="182372"/>
              <a:ext cx="227905" cy="85746"/>
            </a:xfrm>
            <a:custGeom>
              <a:avLst/>
              <a:gdLst>
                <a:gd name="T0" fmla="*/ 32 w 128"/>
                <a:gd name="T1" fmla="*/ 18 h 48"/>
                <a:gd name="T2" fmla="*/ 18 w 128"/>
                <a:gd name="T3" fmla="*/ 11 h 48"/>
                <a:gd name="T4" fmla="*/ 12 w 128"/>
                <a:gd name="T5" fmla="*/ 15 h 48"/>
                <a:gd name="T6" fmla="*/ 14 w 128"/>
                <a:gd name="T7" fmla="*/ 18 h 48"/>
                <a:gd name="T8" fmla="*/ 23 w 128"/>
                <a:gd name="T9" fmla="*/ 20 h 48"/>
                <a:gd name="T10" fmla="*/ 30 w 128"/>
                <a:gd name="T11" fmla="*/ 25 h 48"/>
                <a:gd name="T12" fmla="*/ 33 w 128"/>
                <a:gd name="T13" fmla="*/ 33 h 48"/>
                <a:gd name="T14" fmla="*/ 16 w 128"/>
                <a:gd name="T15" fmla="*/ 48 h 48"/>
                <a:gd name="T16" fmla="*/ 2 w 128"/>
                <a:gd name="T17" fmla="*/ 43 h 48"/>
                <a:gd name="T18" fmla="*/ 4 w 128"/>
                <a:gd name="T19" fmla="*/ 33 h 48"/>
                <a:gd name="T20" fmla="*/ 16 w 128"/>
                <a:gd name="T21" fmla="*/ 37 h 48"/>
                <a:gd name="T22" fmla="*/ 22 w 128"/>
                <a:gd name="T23" fmla="*/ 34 h 48"/>
                <a:gd name="T24" fmla="*/ 19 w 128"/>
                <a:gd name="T25" fmla="*/ 31 h 48"/>
                <a:gd name="T26" fmla="*/ 7 w 128"/>
                <a:gd name="T27" fmla="*/ 27 h 48"/>
                <a:gd name="T28" fmla="*/ 1 w 128"/>
                <a:gd name="T29" fmla="*/ 20 h 48"/>
                <a:gd name="T30" fmla="*/ 2 w 128"/>
                <a:gd name="T31" fmla="*/ 7 h 48"/>
                <a:gd name="T32" fmla="*/ 18 w 128"/>
                <a:gd name="T33" fmla="*/ 0 h 48"/>
                <a:gd name="T34" fmla="*/ 64 w 128"/>
                <a:gd name="T35" fmla="*/ 33 h 48"/>
                <a:gd name="T36" fmla="*/ 89 w 128"/>
                <a:gd name="T37" fmla="*/ 1 h 48"/>
                <a:gd name="T38" fmla="*/ 77 w 128"/>
                <a:gd name="T39" fmla="*/ 47 h 48"/>
                <a:gd name="T40" fmla="*/ 70 w 128"/>
                <a:gd name="T41" fmla="*/ 47 h 48"/>
                <a:gd name="T42" fmla="*/ 50 w 128"/>
                <a:gd name="T43" fmla="*/ 12 h 48"/>
                <a:gd name="T44" fmla="*/ 39 w 128"/>
                <a:gd name="T45" fmla="*/ 47 h 48"/>
                <a:gd name="T46" fmla="*/ 57 w 128"/>
                <a:gd name="T47" fmla="*/ 1 h 48"/>
                <a:gd name="T48" fmla="*/ 127 w 128"/>
                <a:gd name="T49" fmla="*/ 4 h 48"/>
                <a:gd name="T50" fmla="*/ 122 w 128"/>
                <a:gd name="T51" fmla="*/ 13 h 48"/>
                <a:gd name="T52" fmla="*/ 108 w 128"/>
                <a:gd name="T53" fmla="*/ 12 h 48"/>
                <a:gd name="T54" fmla="*/ 108 w 128"/>
                <a:gd name="T55" fmla="*/ 16 h 48"/>
                <a:gd name="T56" fmla="*/ 113 w 128"/>
                <a:gd name="T57" fmla="*/ 18 h 48"/>
                <a:gd name="T58" fmla="*/ 123 w 128"/>
                <a:gd name="T59" fmla="*/ 22 h 48"/>
                <a:gd name="T60" fmla="*/ 127 w 128"/>
                <a:gd name="T61" fmla="*/ 29 h 48"/>
                <a:gd name="T62" fmla="*/ 123 w 128"/>
                <a:gd name="T63" fmla="*/ 43 h 48"/>
                <a:gd name="T64" fmla="*/ 102 w 128"/>
                <a:gd name="T65" fmla="*/ 46 h 48"/>
                <a:gd name="T66" fmla="*/ 97 w 128"/>
                <a:gd name="T67" fmla="*/ 31 h 48"/>
                <a:gd name="T68" fmla="*/ 104 w 128"/>
                <a:gd name="T69" fmla="*/ 36 h 48"/>
                <a:gd name="T70" fmla="*/ 115 w 128"/>
                <a:gd name="T71" fmla="*/ 36 h 48"/>
                <a:gd name="T72" fmla="*/ 116 w 128"/>
                <a:gd name="T73" fmla="*/ 32 h 48"/>
                <a:gd name="T74" fmla="*/ 108 w 128"/>
                <a:gd name="T75" fmla="*/ 29 h 48"/>
                <a:gd name="T76" fmla="*/ 99 w 128"/>
                <a:gd name="T77" fmla="*/ 24 h 48"/>
                <a:gd name="T78" fmla="*/ 95 w 128"/>
                <a:gd name="T79" fmla="*/ 15 h 48"/>
                <a:gd name="T80" fmla="*/ 103 w 128"/>
                <a:gd name="T81" fmla="*/ 2 h 48"/>
                <a:gd name="T82" fmla="*/ 127 w 128"/>
                <a:gd name="T83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48">
                  <a:moveTo>
                    <a:pt x="32" y="4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1" y="16"/>
                    <a:pt x="29" y="15"/>
                    <a:pt x="27" y="13"/>
                  </a:cubicBezTo>
                  <a:cubicBezTo>
                    <a:pt x="25" y="12"/>
                    <a:pt x="22" y="11"/>
                    <a:pt x="18" y="11"/>
                  </a:cubicBezTo>
                  <a:cubicBezTo>
                    <a:pt x="16" y="11"/>
                    <a:pt x="14" y="11"/>
                    <a:pt x="13" y="12"/>
                  </a:cubicBezTo>
                  <a:cubicBezTo>
                    <a:pt x="12" y="13"/>
                    <a:pt x="12" y="14"/>
                    <a:pt x="12" y="15"/>
                  </a:cubicBezTo>
                  <a:cubicBezTo>
                    <a:pt x="12" y="15"/>
                    <a:pt x="12" y="16"/>
                    <a:pt x="13" y="16"/>
                  </a:cubicBezTo>
                  <a:cubicBezTo>
                    <a:pt x="13" y="17"/>
                    <a:pt x="14" y="17"/>
                    <a:pt x="14" y="18"/>
                  </a:cubicBezTo>
                  <a:cubicBezTo>
                    <a:pt x="15" y="18"/>
                    <a:pt x="16" y="18"/>
                    <a:pt x="18" y="18"/>
                  </a:cubicBezTo>
                  <a:cubicBezTo>
                    <a:pt x="20" y="19"/>
                    <a:pt x="22" y="20"/>
                    <a:pt x="23" y="20"/>
                  </a:cubicBezTo>
                  <a:cubicBezTo>
                    <a:pt x="25" y="21"/>
                    <a:pt x="26" y="21"/>
                    <a:pt x="27" y="22"/>
                  </a:cubicBezTo>
                  <a:cubicBezTo>
                    <a:pt x="29" y="23"/>
                    <a:pt x="30" y="24"/>
                    <a:pt x="30" y="25"/>
                  </a:cubicBezTo>
                  <a:cubicBezTo>
                    <a:pt x="31" y="26"/>
                    <a:pt x="32" y="27"/>
                    <a:pt x="32" y="29"/>
                  </a:cubicBezTo>
                  <a:cubicBezTo>
                    <a:pt x="33" y="30"/>
                    <a:pt x="33" y="31"/>
                    <a:pt x="33" y="33"/>
                  </a:cubicBezTo>
                  <a:cubicBezTo>
                    <a:pt x="33" y="37"/>
                    <a:pt x="31" y="41"/>
                    <a:pt x="28" y="43"/>
                  </a:cubicBezTo>
                  <a:cubicBezTo>
                    <a:pt x="25" y="46"/>
                    <a:pt x="21" y="48"/>
                    <a:pt x="16" y="48"/>
                  </a:cubicBezTo>
                  <a:cubicBezTo>
                    <a:pt x="13" y="48"/>
                    <a:pt x="10" y="47"/>
                    <a:pt x="7" y="46"/>
                  </a:cubicBezTo>
                  <a:cubicBezTo>
                    <a:pt x="5" y="45"/>
                    <a:pt x="3" y="44"/>
                    <a:pt x="2" y="43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4" y="33"/>
                  </a:cubicBezTo>
                  <a:cubicBezTo>
                    <a:pt x="5" y="35"/>
                    <a:pt x="7" y="35"/>
                    <a:pt x="9" y="36"/>
                  </a:cubicBezTo>
                  <a:cubicBezTo>
                    <a:pt x="11" y="37"/>
                    <a:pt x="13" y="37"/>
                    <a:pt x="16" y="37"/>
                  </a:cubicBezTo>
                  <a:cubicBezTo>
                    <a:pt x="18" y="37"/>
                    <a:pt x="19" y="37"/>
                    <a:pt x="20" y="36"/>
                  </a:cubicBezTo>
                  <a:cubicBezTo>
                    <a:pt x="21" y="36"/>
                    <a:pt x="22" y="35"/>
                    <a:pt x="22" y="34"/>
                  </a:cubicBezTo>
                  <a:cubicBezTo>
                    <a:pt x="22" y="33"/>
                    <a:pt x="22" y="32"/>
                    <a:pt x="21" y="32"/>
                  </a:cubicBezTo>
                  <a:cubicBezTo>
                    <a:pt x="21" y="31"/>
                    <a:pt x="20" y="31"/>
                    <a:pt x="19" y="31"/>
                  </a:cubicBezTo>
                  <a:cubicBezTo>
                    <a:pt x="18" y="30"/>
                    <a:pt x="16" y="30"/>
                    <a:pt x="13" y="29"/>
                  </a:cubicBezTo>
                  <a:cubicBezTo>
                    <a:pt x="11" y="28"/>
                    <a:pt x="9" y="27"/>
                    <a:pt x="7" y="27"/>
                  </a:cubicBezTo>
                  <a:cubicBezTo>
                    <a:pt x="6" y="26"/>
                    <a:pt x="5" y="25"/>
                    <a:pt x="4" y="24"/>
                  </a:cubicBezTo>
                  <a:cubicBezTo>
                    <a:pt x="3" y="23"/>
                    <a:pt x="2" y="22"/>
                    <a:pt x="1" y="20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2"/>
                    <a:pt x="1" y="10"/>
                    <a:pt x="2" y="7"/>
                  </a:cubicBezTo>
                  <a:cubicBezTo>
                    <a:pt x="4" y="5"/>
                    <a:pt x="6" y="3"/>
                    <a:pt x="8" y="2"/>
                  </a:cubicBezTo>
                  <a:cubicBezTo>
                    <a:pt x="11" y="0"/>
                    <a:pt x="14" y="0"/>
                    <a:pt x="18" y="0"/>
                  </a:cubicBezTo>
                  <a:cubicBezTo>
                    <a:pt x="23" y="0"/>
                    <a:pt x="28" y="1"/>
                    <a:pt x="32" y="4"/>
                  </a:cubicBezTo>
                  <a:close/>
                  <a:moveTo>
                    <a:pt x="64" y="33"/>
                  </a:moveTo>
                  <a:cubicBezTo>
                    <a:pt x="71" y="1"/>
                    <a:pt x="71" y="1"/>
                    <a:pt x="71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4" y="33"/>
                    <a:pt x="64" y="33"/>
                    <a:pt x="64" y="33"/>
                  </a:cubicBezTo>
                  <a:close/>
                  <a:moveTo>
                    <a:pt x="127" y="4"/>
                  </a:moveTo>
                  <a:cubicBezTo>
                    <a:pt x="127" y="18"/>
                    <a:pt x="127" y="18"/>
                    <a:pt x="127" y="18"/>
                  </a:cubicBezTo>
                  <a:cubicBezTo>
                    <a:pt x="126" y="16"/>
                    <a:pt x="125" y="15"/>
                    <a:pt x="122" y="13"/>
                  </a:cubicBezTo>
                  <a:cubicBezTo>
                    <a:pt x="120" y="12"/>
                    <a:pt x="117" y="11"/>
                    <a:pt x="114" y="11"/>
                  </a:cubicBezTo>
                  <a:cubicBezTo>
                    <a:pt x="111" y="11"/>
                    <a:pt x="110" y="11"/>
                    <a:pt x="108" y="12"/>
                  </a:cubicBezTo>
                  <a:cubicBezTo>
                    <a:pt x="108" y="13"/>
                    <a:pt x="107" y="14"/>
                    <a:pt x="107" y="15"/>
                  </a:cubicBezTo>
                  <a:cubicBezTo>
                    <a:pt x="107" y="15"/>
                    <a:pt x="107" y="16"/>
                    <a:pt x="108" y="16"/>
                  </a:cubicBezTo>
                  <a:cubicBezTo>
                    <a:pt x="108" y="17"/>
                    <a:pt x="109" y="17"/>
                    <a:pt x="110" y="18"/>
                  </a:cubicBezTo>
                  <a:cubicBezTo>
                    <a:pt x="110" y="18"/>
                    <a:pt x="111" y="18"/>
                    <a:pt x="113" y="18"/>
                  </a:cubicBezTo>
                  <a:cubicBezTo>
                    <a:pt x="115" y="19"/>
                    <a:pt x="117" y="20"/>
                    <a:pt x="118" y="20"/>
                  </a:cubicBezTo>
                  <a:cubicBezTo>
                    <a:pt x="120" y="21"/>
                    <a:pt x="121" y="21"/>
                    <a:pt x="123" y="22"/>
                  </a:cubicBezTo>
                  <a:cubicBezTo>
                    <a:pt x="124" y="23"/>
                    <a:pt x="125" y="24"/>
                    <a:pt x="126" y="25"/>
                  </a:cubicBezTo>
                  <a:cubicBezTo>
                    <a:pt x="126" y="26"/>
                    <a:pt x="127" y="27"/>
                    <a:pt x="127" y="29"/>
                  </a:cubicBezTo>
                  <a:cubicBezTo>
                    <a:pt x="128" y="30"/>
                    <a:pt x="128" y="31"/>
                    <a:pt x="128" y="33"/>
                  </a:cubicBezTo>
                  <a:cubicBezTo>
                    <a:pt x="128" y="37"/>
                    <a:pt x="126" y="41"/>
                    <a:pt x="123" y="43"/>
                  </a:cubicBezTo>
                  <a:cubicBezTo>
                    <a:pt x="120" y="46"/>
                    <a:pt x="116" y="48"/>
                    <a:pt x="111" y="48"/>
                  </a:cubicBezTo>
                  <a:cubicBezTo>
                    <a:pt x="108" y="48"/>
                    <a:pt x="105" y="47"/>
                    <a:pt x="102" y="46"/>
                  </a:cubicBezTo>
                  <a:cubicBezTo>
                    <a:pt x="100" y="45"/>
                    <a:pt x="98" y="44"/>
                    <a:pt x="97" y="43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8" y="33"/>
                    <a:pt x="99" y="33"/>
                  </a:cubicBezTo>
                  <a:cubicBezTo>
                    <a:pt x="100" y="35"/>
                    <a:pt x="102" y="35"/>
                    <a:pt x="104" y="36"/>
                  </a:cubicBezTo>
                  <a:cubicBezTo>
                    <a:pt x="106" y="37"/>
                    <a:pt x="109" y="37"/>
                    <a:pt x="111" y="37"/>
                  </a:cubicBezTo>
                  <a:cubicBezTo>
                    <a:pt x="113" y="37"/>
                    <a:pt x="114" y="37"/>
                    <a:pt x="115" y="36"/>
                  </a:cubicBezTo>
                  <a:cubicBezTo>
                    <a:pt x="116" y="36"/>
                    <a:pt x="117" y="35"/>
                    <a:pt x="117" y="34"/>
                  </a:cubicBezTo>
                  <a:cubicBezTo>
                    <a:pt x="117" y="33"/>
                    <a:pt x="117" y="32"/>
                    <a:pt x="116" y="32"/>
                  </a:cubicBezTo>
                  <a:cubicBezTo>
                    <a:pt x="116" y="31"/>
                    <a:pt x="115" y="31"/>
                    <a:pt x="114" y="31"/>
                  </a:cubicBezTo>
                  <a:cubicBezTo>
                    <a:pt x="113" y="30"/>
                    <a:pt x="111" y="30"/>
                    <a:pt x="108" y="29"/>
                  </a:cubicBezTo>
                  <a:cubicBezTo>
                    <a:pt x="106" y="28"/>
                    <a:pt x="104" y="27"/>
                    <a:pt x="102" y="27"/>
                  </a:cubicBezTo>
                  <a:cubicBezTo>
                    <a:pt x="101" y="26"/>
                    <a:pt x="100" y="25"/>
                    <a:pt x="99" y="24"/>
                  </a:cubicBezTo>
                  <a:cubicBezTo>
                    <a:pt x="98" y="23"/>
                    <a:pt x="97" y="22"/>
                    <a:pt x="96" y="20"/>
                  </a:cubicBezTo>
                  <a:cubicBezTo>
                    <a:pt x="96" y="19"/>
                    <a:pt x="95" y="17"/>
                    <a:pt x="95" y="15"/>
                  </a:cubicBezTo>
                  <a:cubicBezTo>
                    <a:pt x="95" y="12"/>
                    <a:pt x="96" y="10"/>
                    <a:pt x="97" y="7"/>
                  </a:cubicBezTo>
                  <a:cubicBezTo>
                    <a:pt x="99" y="5"/>
                    <a:pt x="101" y="3"/>
                    <a:pt x="103" y="2"/>
                  </a:cubicBezTo>
                  <a:cubicBezTo>
                    <a:pt x="106" y="0"/>
                    <a:pt x="109" y="0"/>
                    <a:pt x="113" y="0"/>
                  </a:cubicBezTo>
                  <a:cubicBezTo>
                    <a:pt x="118" y="0"/>
                    <a:pt x="123" y="1"/>
                    <a:pt x="1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61"/>
            <p:cNvSpPr>
              <a:spLocks/>
            </p:cNvSpPr>
            <p:nvPr/>
          </p:nvSpPr>
          <p:spPr bwMode="auto">
            <a:xfrm>
              <a:off x="2512750" y="1865709"/>
              <a:ext cx="154945" cy="147424"/>
            </a:xfrm>
            <a:custGeom>
              <a:avLst/>
              <a:gdLst>
                <a:gd name="T0" fmla="*/ 64 w 87"/>
                <a:gd name="T1" fmla="*/ 53 h 83"/>
                <a:gd name="T2" fmla="*/ 87 w 87"/>
                <a:gd name="T3" fmla="*/ 29 h 83"/>
                <a:gd name="T4" fmla="*/ 43 w 87"/>
                <a:gd name="T5" fmla="*/ 0 h 83"/>
                <a:gd name="T6" fmla="*/ 0 w 87"/>
                <a:gd name="T7" fmla="*/ 29 h 83"/>
                <a:gd name="T8" fmla="*/ 43 w 87"/>
                <a:gd name="T9" fmla="*/ 57 h 83"/>
                <a:gd name="T10" fmla="*/ 48 w 87"/>
                <a:gd name="T11" fmla="*/ 57 h 83"/>
                <a:gd name="T12" fmla="*/ 73 w 87"/>
                <a:gd name="T13" fmla="*/ 83 h 83"/>
                <a:gd name="T14" fmla="*/ 64 w 87"/>
                <a:gd name="T15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3">
                  <a:moveTo>
                    <a:pt x="64" y="53"/>
                  </a:moveTo>
                  <a:cubicBezTo>
                    <a:pt x="78" y="48"/>
                    <a:pt x="87" y="38"/>
                    <a:pt x="87" y="29"/>
                  </a:cubicBezTo>
                  <a:cubicBezTo>
                    <a:pt x="87" y="13"/>
                    <a:pt x="67" y="0"/>
                    <a:pt x="43" y="0"/>
                  </a:cubicBezTo>
                  <a:cubicBezTo>
                    <a:pt x="19" y="0"/>
                    <a:pt x="0" y="13"/>
                    <a:pt x="0" y="29"/>
                  </a:cubicBezTo>
                  <a:cubicBezTo>
                    <a:pt x="0" y="44"/>
                    <a:pt x="19" y="57"/>
                    <a:pt x="43" y="57"/>
                  </a:cubicBezTo>
                  <a:cubicBezTo>
                    <a:pt x="45" y="57"/>
                    <a:pt x="46" y="57"/>
                    <a:pt x="48" y="57"/>
                  </a:cubicBezTo>
                  <a:cubicBezTo>
                    <a:pt x="57" y="65"/>
                    <a:pt x="65" y="74"/>
                    <a:pt x="73" y="83"/>
                  </a:cubicBezTo>
                  <a:cubicBezTo>
                    <a:pt x="64" y="53"/>
                    <a:pt x="67" y="63"/>
                    <a:pt x="64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62"/>
            <p:cNvSpPr>
              <a:spLocks/>
            </p:cNvSpPr>
            <p:nvPr/>
          </p:nvSpPr>
          <p:spPr bwMode="auto">
            <a:xfrm>
              <a:off x="2448816" y="1865709"/>
              <a:ext cx="124859" cy="118841"/>
            </a:xfrm>
            <a:custGeom>
              <a:avLst/>
              <a:gdLst>
                <a:gd name="T0" fmla="*/ 18 w 70"/>
                <a:gd name="T1" fmla="*/ 43 h 67"/>
                <a:gd name="T2" fmla="*/ 0 w 70"/>
                <a:gd name="T3" fmla="*/ 23 h 67"/>
                <a:gd name="T4" fmla="*/ 35 w 70"/>
                <a:gd name="T5" fmla="*/ 0 h 67"/>
                <a:gd name="T6" fmla="*/ 70 w 70"/>
                <a:gd name="T7" fmla="*/ 23 h 67"/>
                <a:gd name="T8" fmla="*/ 35 w 70"/>
                <a:gd name="T9" fmla="*/ 46 h 67"/>
                <a:gd name="T10" fmla="*/ 31 w 70"/>
                <a:gd name="T11" fmla="*/ 46 h 67"/>
                <a:gd name="T12" fmla="*/ 10 w 70"/>
                <a:gd name="T13" fmla="*/ 67 h 67"/>
                <a:gd name="T14" fmla="*/ 18 w 70"/>
                <a:gd name="T15" fmla="*/ 4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67">
                  <a:moveTo>
                    <a:pt x="18" y="43"/>
                  </a:moveTo>
                  <a:cubicBezTo>
                    <a:pt x="6" y="39"/>
                    <a:pt x="0" y="31"/>
                    <a:pt x="0" y="23"/>
                  </a:cubicBezTo>
                  <a:cubicBezTo>
                    <a:pt x="0" y="10"/>
                    <a:pt x="16" y="0"/>
                    <a:pt x="35" y="0"/>
                  </a:cubicBezTo>
                  <a:cubicBezTo>
                    <a:pt x="54" y="0"/>
                    <a:pt x="70" y="10"/>
                    <a:pt x="70" y="23"/>
                  </a:cubicBezTo>
                  <a:cubicBezTo>
                    <a:pt x="70" y="36"/>
                    <a:pt x="54" y="46"/>
                    <a:pt x="35" y="46"/>
                  </a:cubicBezTo>
                  <a:cubicBezTo>
                    <a:pt x="34" y="46"/>
                    <a:pt x="32" y="46"/>
                    <a:pt x="31" y="46"/>
                  </a:cubicBezTo>
                  <a:cubicBezTo>
                    <a:pt x="24" y="53"/>
                    <a:pt x="17" y="60"/>
                    <a:pt x="10" y="67"/>
                  </a:cubicBezTo>
                  <a:cubicBezTo>
                    <a:pt x="18" y="43"/>
                    <a:pt x="15" y="51"/>
                    <a:pt x="18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63"/>
            <p:cNvSpPr>
              <a:spLocks/>
            </p:cNvSpPr>
            <p:nvPr/>
          </p:nvSpPr>
          <p:spPr bwMode="auto">
            <a:xfrm>
              <a:off x="2512749" y="1872479"/>
              <a:ext cx="60925" cy="72960"/>
            </a:xfrm>
            <a:custGeom>
              <a:avLst/>
              <a:gdLst>
                <a:gd name="T0" fmla="*/ 20 w 34"/>
                <a:gd name="T1" fmla="*/ 0 h 41"/>
                <a:gd name="T2" fmla="*/ 34 w 34"/>
                <a:gd name="T3" fmla="*/ 19 h 41"/>
                <a:gd name="T4" fmla="*/ 8 w 34"/>
                <a:gd name="T5" fmla="*/ 41 h 41"/>
                <a:gd name="T6" fmla="*/ 0 w 34"/>
                <a:gd name="T7" fmla="*/ 25 h 41"/>
                <a:gd name="T8" fmla="*/ 20 w 34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1">
                  <a:moveTo>
                    <a:pt x="20" y="0"/>
                  </a:moveTo>
                  <a:cubicBezTo>
                    <a:pt x="29" y="5"/>
                    <a:pt x="34" y="11"/>
                    <a:pt x="34" y="19"/>
                  </a:cubicBezTo>
                  <a:cubicBezTo>
                    <a:pt x="34" y="30"/>
                    <a:pt x="23" y="39"/>
                    <a:pt x="8" y="41"/>
                  </a:cubicBezTo>
                  <a:cubicBezTo>
                    <a:pt x="3" y="37"/>
                    <a:pt x="0" y="31"/>
                    <a:pt x="0" y="25"/>
                  </a:cubicBezTo>
                  <a:cubicBezTo>
                    <a:pt x="0" y="14"/>
                    <a:pt x="8" y="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64"/>
            <p:cNvSpPr>
              <a:spLocks/>
            </p:cNvSpPr>
            <p:nvPr/>
          </p:nvSpPr>
          <p:spPr bwMode="auto">
            <a:xfrm>
              <a:off x="3274689" y="1691208"/>
              <a:ext cx="168484" cy="166980"/>
            </a:xfrm>
            <a:custGeom>
              <a:avLst/>
              <a:gdLst>
                <a:gd name="T0" fmla="*/ 31 w 95"/>
                <a:gd name="T1" fmla="*/ 31 h 94"/>
                <a:gd name="T2" fmla="*/ 31 w 95"/>
                <a:gd name="T3" fmla="*/ 2 h 94"/>
                <a:gd name="T4" fmla="*/ 32 w 95"/>
                <a:gd name="T5" fmla="*/ 0 h 94"/>
                <a:gd name="T6" fmla="*/ 34 w 95"/>
                <a:gd name="T7" fmla="*/ 0 h 94"/>
                <a:gd name="T8" fmla="*/ 60 w 95"/>
                <a:gd name="T9" fmla="*/ 0 h 94"/>
                <a:gd name="T10" fmla="*/ 63 w 95"/>
                <a:gd name="T11" fmla="*/ 0 h 94"/>
                <a:gd name="T12" fmla="*/ 63 w 95"/>
                <a:gd name="T13" fmla="*/ 2 h 94"/>
                <a:gd name="T14" fmla="*/ 63 w 95"/>
                <a:gd name="T15" fmla="*/ 31 h 94"/>
                <a:gd name="T16" fmla="*/ 92 w 95"/>
                <a:gd name="T17" fmla="*/ 31 h 94"/>
                <a:gd name="T18" fmla="*/ 94 w 95"/>
                <a:gd name="T19" fmla="*/ 32 h 94"/>
                <a:gd name="T20" fmla="*/ 95 w 95"/>
                <a:gd name="T21" fmla="*/ 34 h 94"/>
                <a:gd name="T22" fmla="*/ 95 w 95"/>
                <a:gd name="T23" fmla="*/ 60 h 94"/>
                <a:gd name="T24" fmla="*/ 94 w 95"/>
                <a:gd name="T25" fmla="*/ 62 h 94"/>
                <a:gd name="T26" fmla="*/ 92 w 95"/>
                <a:gd name="T27" fmla="*/ 63 h 94"/>
                <a:gd name="T28" fmla="*/ 63 w 95"/>
                <a:gd name="T29" fmla="*/ 63 h 94"/>
                <a:gd name="T30" fmla="*/ 63 w 95"/>
                <a:gd name="T31" fmla="*/ 91 h 94"/>
                <a:gd name="T32" fmla="*/ 63 w 95"/>
                <a:gd name="T33" fmla="*/ 93 h 94"/>
                <a:gd name="T34" fmla="*/ 60 w 95"/>
                <a:gd name="T35" fmla="*/ 94 h 94"/>
                <a:gd name="T36" fmla="*/ 34 w 95"/>
                <a:gd name="T37" fmla="*/ 94 h 94"/>
                <a:gd name="T38" fmla="*/ 32 w 95"/>
                <a:gd name="T39" fmla="*/ 93 h 94"/>
                <a:gd name="T40" fmla="*/ 31 w 95"/>
                <a:gd name="T41" fmla="*/ 91 h 94"/>
                <a:gd name="T42" fmla="*/ 31 w 95"/>
                <a:gd name="T43" fmla="*/ 63 h 94"/>
                <a:gd name="T44" fmla="*/ 3 w 95"/>
                <a:gd name="T45" fmla="*/ 63 h 94"/>
                <a:gd name="T46" fmla="*/ 0 w 95"/>
                <a:gd name="T47" fmla="*/ 60 h 94"/>
                <a:gd name="T48" fmla="*/ 0 w 95"/>
                <a:gd name="T49" fmla="*/ 34 h 94"/>
                <a:gd name="T50" fmla="*/ 1 w 95"/>
                <a:gd name="T51" fmla="*/ 32 h 94"/>
                <a:gd name="T52" fmla="*/ 3 w 95"/>
                <a:gd name="T53" fmla="*/ 31 h 94"/>
                <a:gd name="T54" fmla="*/ 31 w 95"/>
                <a:gd name="T55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94">
                  <a:moveTo>
                    <a:pt x="31" y="31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2" y="1"/>
                    <a:pt x="32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1" y="0"/>
                    <a:pt x="62" y="0"/>
                    <a:pt x="63" y="0"/>
                  </a:cubicBezTo>
                  <a:cubicBezTo>
                    <a:pt x="63" y="1"/>
                    <a:pt x="63" y="1"/>
                    <a:pt x="63" y="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3" y="31"/>
                    <a:pt x="93" y="31"/>
                    <a:pt x="94" y="32"/>
                  </a:cubicBezTo>
                  <a:cubicBezTo>
                    <a:pt x="94" y="32"/>
                    <a:pt x="95" y="33"/>
                    <a:pt x="95" y="34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5" y="61"/>
                    <a:pt x="94" y="62"/>
                    <a:pt x="94" y="62"/>
                  </a:cubicBezTo>
                  <a:cubicBezTo>
                    <a:pt x="93" y="62"/>
                    <a:pt x="93" y="63"/>
                    <a:pt x="92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2"/>
                    <a:pt x="63" y="93"/>
                    <a:pt x="63" y="93"/>
                  </a:cubicBezTo>
                  <a:cubicBezTo>
                    <a:pt x="62" y="94"/>
                    <a:pt x="61" y="94"/>
                    <a:pt x="60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3" y="94"/>
                    <a:pt x="32" y="93"/>
                  </a:cubicBezTo>
                  <a:cubicBezTo>
                    <a:pt x="32" y="93"/>
                    <a:pt x="31" y="92"/>
                    <a:pt x="31" y="91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3"/>
                    <a:pt x="0" y="62"/>
                    <a:pt x="0" y="6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0" y="32"/>
                    <a:pt x="1" y="32"/>
                  </a:cubicBezTo>
                  <a:cubicBezTo>
                    <a:pt x="1" y="31"/>
                    <a:pt x="2" y="31"/>
                    <a:pt x="3" y="31"/>
                  </a:cubicBezTo>
                  <a:lnTo>
                    <a:pt x="31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65"/>
            <p:cNvSpPr>
              <a:spLocks/>
            </p:cNvSpPr>
            <p:nvPr/>
          </p:nvSpPr>
          <p:spPr bwMode="auto">
            <a:xfrm>
              <a:off x="1121252" y="171842"/>
              <a:ext cx="154945" cy="127867"/>
            </a:xfrm>
            <a:custGeom>
              <a:avLst/>
              <a:gdLst>
                <a:gd name="T0" fmla="*/ 43 w 87"/>
                <a:gd name="T1" fmla="*/ 13 h 72"/>
                <a:gd name="T2" fmla="*/ 65 w 87"/>
                <a:gd name="T3" fmla="*/ 0 h 72"/>
                <a:gd name="T4" fmla="*/ 87 w 87"/>
                <a:gd name="T5" fmla="*/ 18 h 72"/>
                <a:gd name="T6" fmla="*/ 43 w 87"/>
                <a:gd name="T7" fmla="*/ 72 h 72"/>
                <a:gd name="T8" fmla="*/ 0 w 87"/>
                <a:gd name="T9" fmla="*/ 18 h 72"/>
                <a:gd name="T10" fmla="*/ 22 w 87"/>
                <a:gd name="T11" fmla="*/ 0 h 72"/>
                <a:gd name="T12" fmla="*/ 43 w 87"/>
                <a:gd name="T13" fmla="*/ 1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72">
                  <a:moveTo>
                    <a:pt x="43" y="13"/>
                  </a:moveTo>
                  <a:cubicBezTo>
                    <a:pt x="49" y="4"/>
                    <a:pt x="54" y="0"/>
                    <a:pt x="65" y="0"/>
                  </a:cubicBezTo>
                  <a:cubicBezTo>
                    <a:pt x="77" y="0"/>
                    <a:pt x="87" y="8"/>
                    <a:pt x="87" y="18"/>
                  </a:cubicBezTo>
                  <a:cubicBezTo>
                    <a:pt x="87" y="36"/>
                    <a:pt x="65" y="54"/>
                    <a:pt x="43" y="72"/>
                  </a:cubicBezTo>
                  <a:cubicBezTo>
                    <a:pt x="22" y="54"/>
                    <a:pt x="0" y="36"/>
                    <a:pt x="0" y="18"/>
                  </a:cubicBezTo>
                  <a:cubicBezTo>
                    <a:pt x="0" y="8"/>
                    <a:pt x="10" y="0"/>
                    <a:pt x="22" y="0"/>
                  </a:cubicBezTo>
                  <a:cubicBezTo>
                    <a:pt x="33" y="0"/>
                    <a:pt x="38" y="4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66"/>
            <p:cNvSpPr>
              <a:spLocks/>
            </p:cNvSpPr>
            <p:nvPr/>
          </p:nvSpPr>
          <p:spPr bwMode="auto">
            <a:xfrm>
              <a:off x="1386764" y="294444"/>
              <a:ext cx="97781" cy="81986"/>
            </a:xfrm>
            <a:custGeom>
              <a:avLst/>
              <a:gdLst>
                <a:gd name="T0" fmla="*/ 18 w 55"/>
                <a:gd name="T1" fmla="*/ 0 h 46"/>
                <a:gd name="T2" fmla="*/ 38 w 55"/>
                <a:gd name="T3" fmla="*/ 0 h 46"/>
                <a:gd name="T4" fmla="*/ 54 w 55"/>
                <a:gd name="T5" fmla="*/ 14 h 46"/>
                <a:gd name="T6" fmla="*/ 45 w 55"/>
                <a:gd name="T7" fmla="*/ 14 h 46"/>
                <a:gd name="T8" fmla="*/ 44 w 55"/>
                <a:gd name="T9" fmla="*/ 14 h 46"/>
                <a:gd name="T10" fmla="*/ 38 w 55"/>
                <a:gd name="T11" fmla="*/ 11 h 46"/>
                <a:gd name="T12" fmla="*/ 18 w 55"/>
                <a:gd name="T13" fmla="*/ 11 h 46"/>
                <a:gd name="T14" fmla="*/ 8 w 55"/>
                <a:gd name="T15" fmla="*/ 23 h 46"/>
                <a:gd name="T16" fmla="*/ 8 w 55"/>
                <a:gd name="T17" fmla="*/ 23 h 46"/>
                <a:gd name="T18" fmla="*/ 18 w 55"/>
                <a:gd name="T19" fmla="*/ 35 h 46"/>
                <a:gd name="T20" fmla="*/ 38 w 55"/>
                <a:gd name="T21" fmla="*/ 35 h 46"/>
                <a:gd name="T22" fmla="*/ 46 w 55"/>
                <a:gd name="T23" fmla="*/ 31 h 46"/>
                <a:gd name="T24" fmla="*/ 55 w 55"/>
                <a:gd name="T25" fmla="*/ 31 h 46"/>
                <a:gd name="T26" fmla="*/ 38 w 55"/>
                <a:gd name="T27" fmla="*/ 46 h 46"/>
                <a:gd name="T28" fmla="*/ 18 w 55"/>
                <a:gd name="T29" fmla="*/ 46 h 46"/>
                <a:gd name="T30" fmla="*/ 0 w 55"/>
                <a:gd name="T31" fmla="*/ 23 h 46"/>
                <a:gd name="T32" fmla="*/ 0 w 55"/>
                <a:gd name="T33" fmla="*/ 23 h 46"/>
                <a:gd name="T34" fmla="*/ 18 w 55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6">
                  <a:moveTo>
                    <a:pt x="1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5" y="0"/>
                    <a:pt x="51" y="6"/>
                    <a:pt x="5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4" y="14"/>
                    <a:pt x="44" y="14"/>
                  </a:cubicBezTo>
                  <a:cubicBezTo>
                    <a:pt x="43" y="12"/>
                    <a:pt x="41" y="11"/>
                    <a:pt x="3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2" y="11"/>
                    <a:pt x="8" y="16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0"/>
                    <a:pt x="12" y="35"/>
                    <a:pt x="1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1" y="35"/>
                    <a:pt x="44" y="33"/>
                    <a:pt x="46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2" y="39"/>
                    <a:pt x="46" y="46"/>
                    <a:pt x="3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8" y="46"/>
                    <a:pt x="0" y="35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67"/>
            <p:cNvSpPr>
              <a:spLocks/>
            </p:cNvSpPr>
            <p:nvPr/>
          </p:nvSpPr>
          <p:spPr bwMode="auto">
            <a:xfrm>
              <a:off x="1459724" y="325283"/>
              <a:ext cx="87251" cy="17300"/>
            </a:xfrm>
            <a:custGeom>
              <a:avLst/>
              <a:gdLst>
                <a:gd name="T0" fmla="*/ 4 w 49"/>
                <a:gd name="T1" fmla="*/ 0 h 10"/>
                <a:gd name="T2" fmla="*/ 45 w 49"/>
                <a:gd name="T3" fmla="*/ 0 h 10"/>
                <a:gd name="T4" fmla="*/ 49 w 49"/>
                <a:gd name="T5" fmla="*/ 5 h 10"/>
                <a:gd name="T6" fmla="*/ 49 w 49"/>
                <a:gd name="T7" fmla="*/ 5 h 10"/>
                <a:gd name="T8" fmla="*/ 45 w 49"/>
                <a:gd name="T9" fmla="*/ 10 h 10"/>
                <a:gd name="T10" fmla="*/ 4 w 49"/>
                <a:gd name="T11" fmla="*/ 10 h 10"/>
                <a:gd name="T12" fmla="*/ 0 w 49"/>
                <a:gd name="T13" fmla="*/ 5 h 10"/>
                <a:gd name="T14" fmla="*/ 0 w 49"/>
                <a:gd name="T15" fmla="*/ 5 h 10"/>
                <a:gd name="T16" fmla="*/ 4 w 4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10">
                  <a:moveTo>
                    <a:pt x="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2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8"/>
                    <a:pt x="47" y="10"/>
                    <a:pt x="4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68"/>
            <p:cNvSpPr>
              <a:spLocks/>
            </p:cNvSpPr>
            <p:nvPr/>
          </p:nvSpPr>
          <p:spPr bwMode="auto">
            <a:xfrm>
              <a:off x="1521401" y="294444"/>
              <a:ext cx="98533" cy="81986"/>
            </a:xfrm>
            <a:custGeom>
              <a:avLst/>
              <a:gdLst>
                <a:gd name="T0" fmla="*/ 17 w 55"/>
                <a:gd name="T1" fmla="*/ 0 h 46"/>
                <a:gd name="T2" fmla="*/ 37 w 55"/>
                <a:gd name="T3" fmla="*/ 0 h 46"/>
                <a:gd name="T4" fmla="*/ 55 w 55"/>
                <a:gd name="T5" fmla="*/ 23 h 46"/>
                <a:gd name="T6" fmla="*/ 55 w 55"/>
                <a:gd name="T7" fmla="*/ 23 h 46"/>
                <a:gd name="T8" fmla="*/ 37 w 55"/>
                <a:gd name="T9" fmla="*/ 46 h 46"/>
                <a:gd name="T10" fmla="*/ 17 w 55"/>
                <a:gd name="T11" fmla="*/ 46 h 46"/>
                <a:gd name="T12" fmla="*/ 0 w 55"/>
                <a:gd name="T13" fmla="*/ 31 h 46"/>
                <a:gd name="T14" fmla="*/ 9 w 55"/>
                <a:gd name="T15" fmla="*/ 31 h 46"/>
                <a:gd name="T16" fmla="*/ 17 w 55"/>
                <a:gd name="T17" fmla="*/ 35 h 46"/>
                <a:gd name="T18" fmla="*/ 37 w 55"/>
                <a:gd name="T19" fmla="*/ 35 h 46"/>
                <a:gd name="T20" fmla="*/ 47 w 55"/>
                <a:gd name="T21" fmla="*/ 23 h 46"/>
                <a:gd name="T22" fmla="*/ 47 w 55"/>
                <a:gd name="T23" fmla="*/ 23 h 46"/>
                <a:gd name="T24" fmla="*/ 37 w 55"/>
                <a:gd name="T25" fmla="*/ 11 h 46"/>
                <a:gd name="T26" fmla="*/ 17 w 55"/>
                <a:gd name="T27" fmla="*/ 11 h 46"/>
                <a:gd name="T28" fmla="*/ 10 w 55"/>
                <a:gd name="T29" fmla="*/ 14 h 46"/>
                <a:gd name="T30" fmla="*/ 10 w 55"/>
                <a:gd name="T31" fmla="*/ 14 h 46"/>
                <a:gd name="T32" fmla="*/ 1 w 55"/>
                <a:gd name="T33" fmla="*/ 14 h 46"/>
                <a:gd name="T34" fmla="*/ 17 w 55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6">
                  <a:moveTo>
                    <a:pt x="1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7" y="0"/>
                    <a:pt x="55" y="10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35"/>
                    <a:pt x="47" y="46"/>
                    <a:pt x="3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9" y="46"/>
                    <a:pt x="3" y="39"/>
                    <a:pt x="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1" y="33"/>
                    <a:pt x="14" y="35"/>
                    <a:pt x="1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42" y="35"/>
                    <a:pt x="47" y="30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16"/>
                    <a:pt x="42" y="11"/>
                    <a:pt x="3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11"/>
                    <a:pt x="12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3" y="6"/>
                    <a:pt x="10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69"/>
            <p:cNvSpPr>
              <a:spLocks/>
            </p:cNvSpPr>
            <p:nvPr/>
          </p:nvSpPr>
          <p:spPr bwMode="auto">
            <a:xfrm>
              <a:off x="1354421" y="13888"/>
              <a:ext cx="133885" cy="133133"/>
            </a:xfrm>
            <a:custGeom>
              <a:avLst/>
              <a:gdLst>
                <a:gd name="T0" fmla="*/ 25 w 75"/>
                <a:gd name="T1" fmla="*/ 25 h 75"/>
                <a:gd name="T2" fmla="*/ 25 w 75"/>
                <a:gd name="T3" fmla="*/ 2 h 75"/>
                <a:gd name="T4" fmla="*/ 25 w 75"/>
                <a:gd name="T5" fmla="*/ 1 h 75"/>
                <a:gd name="T6" fmla="*/ 27 w 75"/>
                <a:gd name="T7" fmla="*/ 0 h 75"/>
                <a:gd name="T8" fmla="*/ 48 w 75"/>
                <a:gd name="T9" fmla="*/ 0 h 75"/>
                <a:gd name="T10" fmla="*/ 50 w 75"/>
                <a:gd name="T11" fmla="*/ 1 h 75"/>
                <a:gd name="T12" fmla="*/ 50 w 75"/>
                <a:gd name="T13" fmla="*/ 2 h 75"/>
                <a:gd name="T14" fmla="*/ 50 w 75"/>
                <a:gd name="T15" fmla="*/ 25 h 75"/>
                <a:gd name="T16" fmla="*/ 73 w 75"/>
                <a:gd name="T17" fmla="*/ 25 h 75"/>
                <a:gd name="T18" fmla="*/ 74 w 75"/>
                <a:gd name="T19" fmla="*/ 25 h 75"/>
                <a:gd name="T20" fmla="*/ 75 w 75"/>
                <a:gd name="T21" fmla="*/ 27 h 75"/>
                <a:gd name="T22" fmla="*/ 75 w 75"/>
                <a:gd name="T23" fmla="*/ 48 h 75"/>
                <a:gd name="T24" fmla="*/ 74 w 75"/>
                <a:gd name="T25" fmla="*/ 49 h 75"/>
                <a:gd name="T26" fmla="*/ 73 w 75"/>
                <a:gd name="T27" fmla="*/ 50 h 75"/>
                <a:gd name="T28" fmla="*/ 50 w 75"/>
                <a:gd name="T29" fmla="*/ 50 h 75"/>
                <a:gd name="T30" fmla="*/ 50 w 75"/>
                <a:gd name="T31" fmla="*/ 73 h 75"/>
                <a:gd name="T32" fmla="*/ 50 w 75"/>
                <a:gd name="T33" fmla="*/ 74 h 75"/>
                <a:gd name="T34" fmla="*/ 48 w 75"/>
                <a:gd name="T35" fmla="*/ 75 h 75"/>
                <a:gd name="T36" fmla="*/ 27 w 75"/>
                <a:gd name="T37" fmla="*/ 75 h 75"/>
                <a:gd name="T38" fmla="*/ 25 w 75"/>
                <a:gd name="T39" fmla="*/ 74 h 75"/>
                <a:gd name="T40" fmla="*/ 25 w 75"/>
                <a:gd name="T41" fmla="*/ 73 h 75"/>
                <a:gd name="T42" fmla="*/ 25 w 75"/>
                <a:gd name="T43" fmla="*/ 50 h 75"/>
                <a:gd name="T44" fmla="*/ 2 w 75"/>
                <a:gd name="T45" fmla="*/ 50 h 75"/>
                <a:gd name="T46" fmla="*/ 0 w 75"/>
                <a:gd name="T47" fmla="*/ 48 h 75"/>
                <a:gd name="T48" fmla="*/ 0 w 75"/>
                <a:gd name="T49" fmla="*/ 27 h 75"/>
                <a:gd name="T50" fmla="*/ 0 w 75"/>
                <a:gd name="T51" fmla="*/ 25 h 75"/>
                <a:gd name="T52" fmla="*/ 2 w 75"/>
                <a:gd name="T53" fmla="*/ 25 h 75"/>
                <a:gd name="T54" fmla="*/ 25 w 75"/>
                <a:gd name="T55" fmla="*/ 2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" h="75">
                  <a:moveTo>
                    <a:pt x="25" y="25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50" y="1"/>
                  </a:cubicBezTo>
                  <a:cubicBezTo>
                    <a:pt x="50" y="1"/>
                    <a:pt x="50" y="1"/>
                    <a:pt x="50" y="2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4" y="25"/>
                    <a:pt x="74" y="25"/>
                  </a:cubicBezTo>
                  <a:cubicBezTo>
                    <a:pt x="75" y="26"/>
                    <a:pt x="75" y="26"/>
                    <a:pt x="75" y="2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9"/>
                    <a:pt x="75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4"/>
                    <a:pt x="50" y="74"/>
                  </a:cubicBezTo>
                  <a:cubicBezTo>
                    <a:pt x="49" y="75"/>
                    <a:pt x="48" y="75"/>
                    <a:pt x="48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6" y="75"/>
                    <a:pt x="26" y="75"/>
                    <a:pt x="25" y="74"/>
                  </a:cubicBezTo>
                  <a:cubicBezTo>
                    <a:pt x="25" y="74"/>
                    <a:pt x="25" y="73"/>
                    <a:pt x="25" y="73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1" y="25"/>
                    <a:pt x="2" y="25"/>
                    <a:pt x="2" y="25"/>
                  </a:cubicBezTo>
                  <a:lnTo>
                    <a:pt x="2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70"/>
            <p:cNvSpPr>
              <a:spLocks/>
            </p:cNvSpPr>
            <p:nvPr/>
          </p:nvSpPr>
          <p:spPr bwMode="auto">
            <a:xfrm>
              <a:off x="1786914" y="-813490"/>
              <a:ext cx="291839" cy="284317"/>
            </a:xfrm>
            <a:custGeom>
              <a:avLst/>
              <a:gdLst>
                <a:gd name="T0" fmla="*/ 132 w 164"/>
                <a:gd name="T1" fmla="*/ 101 h 160"/>
                <a:gd name="T2" fmla="*/ 150 w 164"/>
                <a:gd name="T3" fmla="*/ 105 h 160"/>
                <a:gd name="T4" fmla="*/ 148 w 164"/>
                <a:gd name="T5" fmla="*/ 36 h 160"/>
                <a:gd name="T6" fmla="*/ 62 w 164"/>
                <a:gd name="T7" fmla="*/ 47 h 160"/>
                <a:gd name="T8" fmla="*/ 63 w 164"/>
                <a:gd name="T9" fmla="*/ 132 h 160"/>
                <a:gd name="T10" fmla="*/ 63 w 164"/>
                <a:gd name="T11" fmla="*/ 135 h 160"/>
                <a:gd name="T12" fmla="*/ 32 w 164"/>
                <a:gd name="T13" fmla="*/ 160 h 160"/>
                <a:gd name="T14" fmla="*/ 0 w 164"/>
                <a:gd name="T15" fmla="*/ 135 h 160"/>
                <a:gd name="T16" fmla="*/ 32 w 164"/>
                <a:gd name="T17" fmla="*/ 109 h 160"/>
                <a:gd name="T18" fmla="*/ 46 w 164"/>
                <a:gd name="T19" fmla="*/ 112 h 160"/>
                <a:gd name="T20" fmla="*/ 46 w 164"/>
                <a:gd name="T21" fmla="*/ 18 h 160"/>
                <a:gd name="T22" fmla="*/ 164 w 164"/>
                <a:gd name="T23" fmla="*/ 0 h 160"/>
                <a:gd name="T24" fmla="*/ 163 w 164"/>
                <a:gd name="T25" fmla="*/ 39 h 160"/>
                <a:gd name="T26" fmla="*/ 164 w 164"/>
                <a:gd name="T27" fmla="*/ 127 h 160"/>
                <a:gd name="T28" fmla="*/ 164 w 164"/>
                <a:gd name="T29" fmla="*/ 127 h 160"/>
                <a:gd name="T30" fmla="*/ 132 w 164"/>
                <a:gd name="T31" fmla="*/ 151 h 160"/>
                <a:gd name="T32" fmla="*/ 101 w 164"/>
                <a:gd name="T33" fmla="*/ 126 h 160"/>
                <a:gd name="T34" fmla="*/ 132 w 164"/>
                <a:gd name="T35" fmla="*/ 10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4" h="160">
                  <a:moveTo>
                    <a:pt x="132" y="101"/>
                  </a:moveTo>
                  <a:cubicBezTo>
                    <a:pt x="139" y="101"/>
                    <a:pt x="145" y="102"/>
                    <a:pt x="150" y="105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63" y="132"/>
                    <a:pt x="63" y="132"/>
                    <a:pt x="63" y="132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49"/>
                    <a:pt x="49" y="160"/>
                    <a:pt x="32" y="160"/>
                  </a:cubicBezTo>
                  <a:cubicBezTo>
                    <a:pt x="14" y="160"/>
                    <a:pt x="0" y="149"/>
                    <a:pt x="0" y="135"/>
                  </a:cubicBezTo>
                  <a:cubicBezTo>
                    <a:pt x="0" y="121"/>
                    <a:pt x="20" y="109"/>
                    <a:pt x="32" y="109"/>
                  </a:cubicBezTo>
                  <a:cubicBezTo>
                    <a:pt x="43" y="109"/>
                    <a:pt x="41" y="110"/>
                    <a:pt x="46" y="112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4" y="127"/>
                    <a:pt x="164" y="127"/>
                    <a:pt x="164" y="127"/>
                  </a:cubicBezTo>
                  <a:cubicBezTo>
                    <a:pt x="163" y="141"/>
                    <a:pt x="149" y="151"/>
                    <a:pt x="132" y="151"/>
                  </a:cubicBezTo>
                  <a:cubicBezTo>
                    <a:pt x="115" y="151"/>
                    <a:pt x="101" y="140"/>
                    <a:pt x="101" y="126"/>
                  </a:cubicBezTo>
                  <a:cubicBezTo>
                    <a:pt x="101" y="112"/>
                    <a:pt x="115" y="101"/>
                    <a:pt x="13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71"/>
            <p:cNvSpPr>
              <a:spLocks/>
            </p:cNvSpPr>
            <p:nvPr/>
          </p:nvSpPr>
          <p:spPr bwMode="auto">
            <a:xfrm>
              <a:off x="1316813" y="545666"/>
              <a:ext cx="118089" cy="104551"/>
            </a:xfrm>
            <a:custGeom>
              <a:avLst/>
              <a:gdLst>
                <a:gd name="T0" fmla="*/ 13 w 66"/>
                <a:gd name="T1" fmla="*/ 32 h 59"/>
                <a:gd name="T2" fmla="*/ 14 w 66"/>
                <a:gd name="T3" fmla="*/ 33 h 59"/>
                <a:gd name="T4" fmla="*/ 14 w 66"/>
                <a:gd name="T5" fmla="*/ 58 h 59"/>
                <a:gd name="T6" fmla="*/ 13 w 66"/>
                <a:gd name="T7" fmla="*/ 59 h 59"/>
                <a:gd name="T8" fmla="*/ 0 w 66"/>
                <a:gd name="T9" fmla="*/ 46 h 59"/>
                <a:gd name="T10" fmla="*/ 5 w 66"/>
                <a:gd name="T11" fmla="*/ 35 h 59"/>
                <a:gd name="T12" fmla="*/ 5 w 66"/>
                <a:gd name="T13" fmla="*/ 29 h 59"/>
                <a:gd name="T14" fmla="*/ 33 w 66"/>
                <a:gd name="T15" fmla="*/ 0 h 59"/>
                <a:gd name="T16" fmla="*/ 60 w 66"/>
                <a:gd name="T17" fmla="*/ 29 h 59"/>
                <a:gd name="T18" fmla="*/ 60 w 66"/>
                <a:gd name="T19" fmla="*/ 35 h 59"/>
                <a:gd name="T20" fmla="*/ 66 w 66"/>
                <a:gd name="T21" fmla="*/ 46 h 59"/>
                <a:gd name="T22" fmla="*/ 53 w 66"/>
                <a:gd name="T23" fmla="*/ 59 h 59"/>
                <a:gd name="T24" fmla="*/ 51 w 66"/>
                <a:gd name="T25" fmla="*/ 58 h 59"/>
                <a:gd name="T26" fmla="*/ 51 w 66"/>
                <a:gd name="T27" fmla="*/ 33 h 59"/>
                <a:gd name="T28" fmla="*/ 53 w 66"/>
                <a:gd name="T29" fmla="*/ 32 h 59"/>
                <a:gd name="T30" fmla="*/ 53 w 66"/>
                <a:gd name="T31" fmla="*/ 32 h 59"/>
                <a:gd name="T32" fmla="*/ 32 w 66"/>
                <a:gd name="T33" fmla="*/ 7 h 59"/>
                <a:gd name="T34" fmla="*/ 12 w 66"/>
                <a:gd name="T35" fmla="*/ 32 h 59"/>
                <a:gd name="T36" fmla="*/ 13 w 66"/>
                <a:gd name="T37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59">
                  <a:moveTo>
                    <a:pt x="13" y="32"/>
                  </a:moveTo>
                  <a:cubicBezTo>
                    <a:pt x="13" y="32"/>
                    <a:pt x="14" y="33"/>
                    <a:pt x="14" y="33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9"/>
                    <a:pt x="13" y="59"/>
                    <a:pt x="13" y="59"/>
                  </a:cubicBezTo>
                  <a:cubicBezTo>
                    <a:pt x="5" y="59"/>
                    <a:pt x="0" y="53"/>
                    <a:pt x="0" y="46"/>
                  </a:cubicBezTo>
                  <a:cubicBezTo>
                    <a:pt x="0" y="41"/>
                    <a:pt x="2" y="37"/>
                    <a:pt x="5" y="35"/>
                  </a:cubicBezTo>
                  <a:cubicBezTo>
                    <a:pt x="5" y="33"/>
                    <a:pt x="5" y="31"/>
                    <a:pt x="5" y="29"/>
                  </a:cubicBezTo>
                  <a:cubicBezTo>
                    <a:pt x="5" y="13"/>
                    <a:pt x="17" y="0"/>
                    <a:pt x="33" y="0"/>
                  </a:cubicBezTo>
                  <a:cubicBezTo>
                    <a:pt x="48" y="0"/>
                    <a:pt x="60" y="13"/>
                    <a:pt x="60" y="29"/>
                  </a:cubicBezTo>
                  <a:cubicBezTo>
                    <a:pt x="60" y="31"/>
                    <a:pt x="60" y="33"/>
                    <a:pt x="60" y="35"/>
                  </a:cubicBezTo>
                  <a:cubicBezTo>
                    <a:pt x="63" y="37"/>
                    <a:pt x="66" y="41"/>
                    <a:pt x="66" y="46"/>
                  </a:cubicBezTo>
                  <a:cubicBezTo>
                    <a:pt x="66" y="53"/>
                    <a:pt x="60" y="59"/>
                    <a:pt x="53" y="59"/>
                  </a:cubicBezTo>
                  <a:cubicBezTo>
                    <a:pt x="52" y="59"/>
                    <a:pt x="51" y="59"/>
                    <a:pt x="51" y="58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3"/>
                    <a:pt x="52" y="32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7" y="16"/>
                    <a:pt x="43" y="7"/>
                    <a:pt x="32" y="7"/>
                  </a:cubicBezTo>
                  <a:cubicBezTo>
                    <a:pt x="17" y="7"/>
                    <a:pt x="9" y="21"/>
                    <a:pt x="12" y="32"/>
                  </a:cubicBezTo>
                  <a:cubicBezTo>
                    <a:pt x="12" y="32"/>
                    <a:pt x="13" y="32"/>
                    <a:pt x="1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72"/>
            <p:cNvSpPr>
              <a:spLocks noEditPoints="1"/>
            </p:cNvSpPr>
            <p:nvPr/>
          </p:nvSpPr>
          <p:spPr bwMode="auto">
            <a:xfrm>
              <a:off x="1130277" y="292940"/>
              <a:ext cx="220383" cy="199323"/>
            </a:xfrm>
            <a:custGeom>
              <a:avLst/>
              <a:gdLst>
                <a:gd name="T0" fmla="*/ 57 w 124"/>
                <a:gd name="T1" fmla="*/ 46 h 112"/>
                <a:gd name="T2" fmla="*/ 57 w 124"/>
                <a:gd name="T3" fmla="*/ 28 h 112"/>
                <a:gd name="T4" fmla="*/ 65 w 124"/>
                <a:gd name="T5" fmla="*/ 28 h 112"/>
                <a:gd name="T6" fmla="*/ 65 w 124"/>
                <a:gd name="T7" fmla="*/ 8 h 112"/>
                <a:gd name="T8" fmla="*/ 74 w 124"/>
                <a:gd name="T9" fmla="*/ 8 h 112"/>
                <a:gd name="T10" fmla="*/ 74 w 124"/>
                <a:gd name="T11" fmla="*/ 0 h 112"/>
                <a:gd name="T12" fmla="*/ 86 w 124"/>
                <a:gd name="T13" fmla="*/ 0 h 112"/>
                <a:gd name="T14" fmla="*/ 95 w 124"/>
                <a:gd name="T15" fmla="*/ 0 h 112"/>
                <a:gd name="T16" fmla="*/ 95 w 124"/>
                <a:gd name="T17" fmla="*/ 0 h 112"/>
                <a:gd name="T18" fmla="*/ 95 w 124"/>
                <a:gd name="T19" fmla="*/ 38 h 112"/>
                <a:gd name="T20" fmla="*/ 124 w 124"/>
                <a:gd name="T21" fmla="*/ 38 h 112"/>
                <a:gd name="T22" fmla="*/ 124 w 124"/>
                <a:gd name="T23" fmla="*/ 103 h 112"/>
                <a:gd name="T24" fmla="*/ 115 w 124"/>
                <a:gd name="T25" fmla="*/ 103 h 112"/>
                <a:gd name="T26" fmla="*/ 115 w 124"/>
                <a:gd name="T27" fmla="*/ 47 h 112"/>
                <a:gd name="T28" fmla="*/ 115 w 124"/>
                <a:gd name="T29" fmla="*/ 47 h 112"/>
                <a:gd name="T30" fmla="*/ 115 w 124"/>
                <a:gd name="T31" fmla="*/ 47 h 112"/>
                <a:gd name="T32" fmla="*/ 86 w 124"/>
                <a:gd name="T33" fmla="*/ 47 h 112"/>
                <a:gd name="T34" fmla="*/ 86 w 124"/>
                <a:gd name="T35" fmla="*/ 47 h 112"/>
                <a:gd name="T36" fmla="*/ 86 w 124"/>
                <a:gd name="T37" fmla="*/ 47 h 112"/>
                <a:gd name="T38" fmla="*/ 86 w 124"/>
                <a:gd name="T39" fmla="*/ 9 h 112"/>
                <a:gd name="T40" fmla="*/ 74 w 124"/>
                <a:gd name="T41" fmla="*/ 9 h 112"/>
                <a:gd name="T42" fmla="*/ 74 w 124"/>
                <a:gd name="T43" fmla="*/ 36 h 112"/>
                <a:gd name="T44" fmla="*/ 66 w 124"/>
                <a:gd name="T45" fmla="*/ 36 h 112"/>
                <a:gd name="T46" fmla="*/ 66 w 124"/>
                <a:gd name="T47" fmla="*/ 47 h 112"/>
                <a:gd name="T48" fmla="*/ 57 w 124"/>
                <a:gd name="T49" fmla="*/ 47 h 112"/>
                <a:gd name="T50" fmla="*/ 57 w 124"/>
                <a:gd name="T51" fmla="*/ 56 h 112"/>
                <a:gd name="T52" fmla="*/ 38 w 124"/>
                <a:gd name="T53" fmla="*/ 56 h 112"/>
                <a:gd name="T54" fmla="*/ 38 w 124"/>
                <a:gd name="T55" fmla="*/ 94 h 112"/>
                <a:gd name="T56" fmla="*/ 67 w 124"/>
                <a:gd name="T57" fmla="*/ 94 h 112"/>
                <a:gd name="T58" fmla="*/ 67 w 124"/>
                <a:gd name="T59" fmla="*/ 102 h 112"/>
                <a:gd name="T60" fmla="*/ 115 w 124"/>
                <a:gd name="T61" fmla="*/ 102 h 112"/>
                <a:gd name="T62" fmla="*/ 115 w 124"/>
                <a:gd name="T63" fmla="*/ 112 h 112"/>
                <a:gd name="T64" fmla="*/ 59 w 124"/>
                <a:gd name="T65" fmla="*/ 112 h 112"/>
                <a:gd name="T66" fmla="*/ 59 w 124"/>
                <a:gd name="T67" fmla="*/ 103 h 112"/>
                <a:gd name="T68" fmla="*/ 38 w 124"/>
                <a:gd name="T69" fmla="*/ 103 h 112"/>
                <a:gd name="T70" fmla="*/ 38 w 124"/>
                <a:gd name="T71" fmla="*/ 111 h 112"/>
                <a:gd name="T72" fmla="*/ 0 w 124"/>
                <a:gd name="T73" fmla="*/ 111 h 112"/>
                <a:gd name="T74" fmla="*/ 0 w 124"/>
                <a:gd name="T75" fmla="*/ 47 h 112"/>
                <a:gd name="T76" fmla="*/ 57 w 124"/>
                <a:gd name="T77" fmla="*/ 46 h 112"/>
                <a:gd name="T78" fmla="*/ 8 w 124"/>
                <a:gd name="T79" fmla="*/ 55 h 112"/>
                <a:gd name="T80" fmla="*/ 8 w 124"/>
                <a:gd name="T81" fmla="*/ 103 h 112"/>
                <a:gd name="T82" fmla="*/ 30 w 124"/>
                <a:gd name="T83" fmla="*/ 103 h 112"/>
                <a:gd name="T84" fmla="*/ 30 w 124"/>
                <a:gd name="T85" fmla="*/ 55 h 112"/>
                <a:gd name="T86" fmla="*/ 8 w 124"/>
                <a:gd name="T87" fmla="*/ 5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4" h="112">
                  <a:moveTo>
                    <a:pt x="57" y="46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105" y="38"/>
                    <a:pt x="114" y="38"/>
                    <a:pt x="124" y="38"/>
                  </a:cubicBezTo>
                  <a:cubicBezTo>
                    <a:pt x="124" y="103"/>
                    <a:pt x="124" y="103"/>
                    <a:pt x="124" y="103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115" y="102"/>
                    <a:pt x="115" y="102"/>
                    <a:pt x="115" y="10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7" y="46"/>
                    <a:pt x="57" y="46"/>
                    <a:pt x="57" y="46"/>
                  </a:cubicBezTo>
                  <a:close/>
                  <a:moveTo>
                    <a:pt x="8" y="55"/>
                  </a:moveTo>
                  <a:cubicBezTo>
                    <a:pt x="8" y="103"/>
                    <a:pt x="8" y="103"/>
                    <a:pt x="8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0" y="55"/>
                    <a:pt x="30" y="55"/>
                    <a:pt x="30" y="55"/>
                  </a:cubicBezTo>
                  <a:lnTo>
                    <a:pt x="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73"/>
            <p:cNvSpPr>
              <a:spLocks/>
            </p:cNvSpPr>
            <p:nvPr/>
          </p:nvSpPr>
          <p:spPr bwMode="auto">
            <a:xfrm>
              <a:off x="1381499" y="423064"/>
              <a:ext cx="232418" cy="193306"/>
            </a:xfrm>
            <a:custGeom>
              <a:avLst/>
              <a:gdLst>
                <a:gd name="T0" fmla="*/ 66 w 131"/>
                <a:gd name="T1" fmla="*/ 21 h 109"/>
                <a:gd name="T2" fmla="*/ 98 w 131"/>
                <a:gd name="T3" fmla="*/ 0 h 109"/>
                <a:gd name="T4" fmla="*/ 131 w 131"/>
                <a:gd name="T5" fmla="*/ 27 h 109"/>
                <a:gd name="T6" fmla="*/ 66 w 131"/>
                <a:gd name="T7" fmla="*/ 109 h 109"/>
                <a:gd name="T8" fmla="*/ 0 w 131"/>
                <a:gd name="T9" fmla="*/ 27 h 109"/>
                <a:gd name="T10" fmla="*/ 33 w 131"/>
                <a:gd name="T11" fmla="*/ 0 h 109"/>
                <a:gd name="T12" fmla="*/ 66 w 131"/>
                <a:gd name="T13" fmla="*/ 2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09">
                  <a:moveTo>
                    <a:pt x="66" y="21"/>
                  </a:moveTo>
                  <a:cubicBezTo>
                    <a:pt x="74" y="7"/>
                    <a:pt x="82" y="0"/>
                    <a:pt x="98" y="0"/>
                  </a:cubicBezTo>
                  <a:cubicBezTo>
                    <a:pt x="117" y="0"/>
                    <a:pt x="131" y="12"/>
                    <a:pt x="131" y="27"/>
                  </a:cubicBezTo>
                  <a:cubicBezTo>
                    <a:pt x="131" y="55"/>
                    <a:pt x="98" y="82"/>
                    <a:pt x="66" y="109"/>
                  </a:cubicBezTo>
                  <a:cubicBezTo>
                    <a:pt x="33" y="82"/>
                    <a:pt x="0" y="55"/>
                    <a:pt x="0" y="27"/>
                  </a:cubicBezTo>
                  <a:cubicBezTo>
                    <a:pt x="0" y="12"/>
                    <a:pt x="15" y="0"/>
                    <a:pt x="33" y="0"/>
                  </a:cubicBezTo>
                  <a:cubicBezTo>
                    <a:pt x="49" y="0"/>
                    <a:pt x="57" y="7"/>
                    <a:pt x="66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74"/>
            <p:cNvSpPr>
              <a:spLocks noEditPoints="1"/>
            </p:cNvSpPr>
            <p:nvPr/>
          </p:nvSpPr>
          <p:spPr bwMode="auto">
            <a:xfrm>
              <a:off x="4293868" y="47736"/>
              <a:ext cx="239940" cy="245204"/>
            </a:xfrm>
            <a:custGeom>
              <a:avLst/>
              <a:gdLst>
                <a:gd name="T0" fmla="*/ 0 w 135"/>
                <a:gd name="T1" fmla="*/ 48 h 138"/>
                <a:gd name="T2" fmla="*/ 87 w 135"/>
                <a:gd name="T3" fmla="*/ 137 h 138"/>
                <a:gd name="T4" fmla="*/ 87 w 135"/>
                <a:gd name="T5" fmla="*/ 138 h 138"/>
                <a:gd name="T6" fmla="*/ 63 w 135"/>
                <a:gd name="T7" fmla="*/ 138 h 138"/>
                <a:gd name="T8" fmla="*/ 63 w 135"/>
                <a:gd name="T9" fmla="*/ 137 h 138"/>
                <a:gd name="T10" fmla="*/ 0 w 135"/>
                <a:gd name="T11" fmla="*/ 73 h 138"/>
                <a:gd name="T12" fmla="*/ 0 w 135"/>
                <a:gd name="T13" fmla="*/ 48 h 138"/>
                <a:gd name="T14" fmla="*/ 17 w 135"/>
                <a:gd name="T15" fmla="*/ 103 h 138"/>
                <a:gd name="T16" fmla="*/ 0 w 135"/>
                <a:gd name="T17" fmla="*/ 120 h 138"/>
                <a:gd name="T18" fmla="*/ 17 w 135"/>
                <a:gd name="T19" fmla="*/ 138 h 138"/>
                <a:gd name="T20" fmla="*/ 35 w 135"/>
                <a:gd name="T21" fmla="*/ 120 h 138"/>
                <a:gd name="T22" fmla="*/ 17 w 135"/>
                <a:gd name="T23" fmla="*/ 103 h 138"/>
                <a:gd name="T24" fmla="*/ 0 w 135"/>
                <a:gd name="T25" fmla="*/ 0 h 138"/>
                <a:gd name="T26" fmla="*/ 0 w 135"/>
                <a:gd name="T27" fmla="*/ 24 h 138"/>
                <a:gd name="T28" fmla="*/ 111 w 135"/>
                <a:gd name="T29" fmla="*/ 137 h 138"/>
                <a:gd name="T30" fmla="*/ 111 w 135"/>
                <a:gd name="T31" fmla="*/ 138 h 138"/>
                <a:gd name="T32" fmla="*/ 135 w 135"/>
                <a:gd name="T33" fmla="*/ 138 h 138"/>
                <a:gd name="T34" fmla="*/ 135 w 135"/>
                <a:gd name="T35" fmla="*/ 137 h 138"/>
                <a:gd name="T36" fmla="*/ 0 w 135"/>
                <a:gd name="T3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38">
                  <a:moveTo>
                    <a:pt x="0" y="48"/>
                  </a:moveTo>
                  <a:cubicBezTo>
                    <a:pt x="48" y="49"/>
                    <a:pt x="87" y="88"/>
                    <a:pt x="87" y="137"/>
                  </a:cubicBezTo>
                  <a:cubicBezTo>
                    <a:pt x="87" y="137"/>
                    <a:pt x="87" y="138"/>
                    <a:pt x="87" y="138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63" y="138"/>
                    <a:pt x="63" y="137"/>
                    <a:pt x="63" y="137"/>
                  </a:cubicBezTo>
                  <a:cubicBezTo>
                    <a:pt x="63" y="102"/>
                    <a:pt x="35" y="73"/>
                    <a:pt x="0" y="73"/>
                  </a:cubicBezTo>
                  <a:cubicBezTo>
                    <a:pt x="0" y="48"/>
                    <a:pt x="0" y="48"/>
                    <a:pt x="0" y="48"/>
                  </a:cubicBezTo>
                  <a:close/>
                  <a:moveTo>
                    <a:pt x="17" y="103"/>
                  </a:moveTo>
                  <a:cubicBezTo>
                    <a:pt x="8" y="103"/>
                    <a:pt x="0" y="110"/>
                    <a:pt x="0" y="120"/>
                  </a:cubicBezTo>
                  <a:cubicBezTo>
                    <a:pt x="0" y="130"/>
                    <a:pt x="8" y="138"/>
                    <a:pt x="17" y="138"/>
                  </a:cubicBezTo>
                  <a:cubicBezTo>
                    <a:pt x="27" y="138"/>
                    <a:pt x="35" y="130"/>
                    <a:pt x="35" y="120"/>
                  </a:cubicBezTo>
                  <a:cubicBezTo>
                    <a:pt x="35" y="110"/>
                    <a:pt x="27" y="103"/>
                    <a:pt x="17" y="103"/>
                  </a:cubicBezTo>
                  <a:close/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61" y="25"/>
                    <a:pt x="111" y="75"/>
                    <a:pt x="111" y="137"/>
                  </a:cubicBezTo>
                  <a:cubicBezTo>
                    <a:pt x="111" y="137"/>
                    <a:pt x="111" y="138"/>
                    <a:pt x="111" y="138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135" y="138"/>
                    <a:pt x="135" y="137"/>
                    <a:pt x="135" y="137"/>
                  </a:cubicBezTo>
                  <a:cubicBezTo>
                    <a:pt x="135" y="62"/>
                    <a:pt x="75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75"/>
            <p:cNvSpPr>
              <a:spLocks/>
            </p:cNvSpPr>
            <p:nvPr/>
          </p:nvSpPr>
          <p:spPr bwMode="auto">
            <a:xfrm>
              <a:off x="1242350" y="-413340"/>
              <a:ext cx="190297" cy="157954"/>
            </a:xfrm>
            <a:custGeom>
              <a:avLst/>
              <a:gdLst>
                <a:gd name="T0" fmla="*/ 53 w 107"/>
                <a:gd name="T1" fmla="*/ 17 h 89"/>
                <a:gd name="T2" fmla="*/ 80 w 107"/>
                <a:gd name="T3" fmla="*/ 0 h 89"/>
                <a:gd name="T4" fmla="*/ 107 w 107"/>
                <a:gd name="T5" fmla="*/ 22 h 89"/>
                <a:gd name="T6" fmla="*/ 53 w 107"/>
                <a:gd name="T7" fmla="*/ 89 h 89"/>
                <a:gd name="T8" fmla="*/ 0 w 107"/>
                <a:gd name="T9" fmla="*/ 22 h 89"/>
                <a:gd name="T10" fmla="*/ 26 w 107"/>
                <a:gd name="T11" fmla="*/ 0 h 89"/>
                <a:gd name="T12" fmla="*/ 53 w 107"/>
                <a:gd name="T13" fmla="*/ 1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9">
                  <a:moveTo>
                    <a:pt x="53" y="17"/>
                  </a:moveTo>
                  <a:cubicBezTo>
                    <a:pt x="60" y="5"/>
                    <a:pt x="67" y="0"/>
                    <a:pt x="80" y="0"/>
                  </a:cubicBezTo>
                  <a:cubicBezTo>
                    <a:pt x="95" y="0"/>
                    <a:pt x="107" y="10"/>
                    <a:pt x="107" y="22"/>
                  </a:cubicBezTo>
                  <a:cubicBezTo>
                    <a:pt x="107" y="44"/>
                    <a:pt x="80" y="67"/>
                    <a:pt x="53" y="89"/>
                  </a:cubicBezTo>
                  <a:cubicBezTo>
                    <a:pt x="26" y="67"/>
                    <a:pt x="0" y="44"/>
                    <a:pt x="0" y="22"/>
                  </a:cubicBezTo>
                  <a:cubicBezTo>
                    <a:pt x="0" y="10"/>
                    <a:pt x="12" y="0"/>
                    <a:pt x="26" y="0"/>
                  </a:cubicBezTo>
                  <a:cubicBezTo>
                    <a:pt x="40" y="0"/>
                    <a:pt x="47" y="5"/>
                    <a:pt x="5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76"/>
            <p:cNvSpPr>
              <a:spLocks/>
            </p:cNvSpPr>
            <p:nvPr/>
          </p:nvSpPr>
          <p:spPr bwMode="auto">
            <a:xfrm>
              <a:off x="2868522" y="2353109"/>
              <a:ext cx="97781" cy="83490"/>
            </a:xfrm>
            <a:custGeom>
              <a:avLst/>
              <a:gdLst>
                <a:gd name="T0" fmla="*/ 18 w 55"/>
                <a:gd name="T1" fmla="*/ 0 h 47"/>
                <a:gd name="T2" fmla="*/ 39 w 55"/>
                <a:gd name="T3" fmla="*/ 0 h 47"/>
                <a:gd name="T4" fmla="*/ 55 w 55"/>
                <a:gd name="T5" fmla="*/ 14 h 47"/>
                <a:gd name="T6" fmla="*/ 45 w 55"/>
                <a:gd name="T7" fmla="*/ 14 h 47"/>
                <a:gd name="T8" fmla="*/ 45 w 55"/>
                <a:gd name="T9" fmla="*/ 14 h 47"/>
                <a:gd name="T10" fmla="*/ 39 w 55"/>
                <a:gd name="T11" fmla="*/ 11 h 47"/>
                <a:gd name="T12" fmla="*/ 18 w 55"/>
                <a:gd name="T13" fmla="*/ 11 h 47"/>
                <a:gd name="T14" fmla="*/ 8 w 55"/>
                <a:gd name="T15" fmla="*/ 24 h 47"/>
                <a:gd name="T16" fmla="*/ 8 w 55"/>
                <a:gd name="T17" fmla="*/ 24 h 47"/>
                <a:gd name="T18" fmla="*/ 18 w 55"/>
                <a:gd name="T19" fmla="*/ 36 h 47"/>
                <a:gd name="T20" fmla="*/ 39 w 55"/>
                <a:gd name="T21" fmla="*/ 36 h 47"/>
                <a:gd name="T22" fmla="*/ 46 w 55"/>
                <a:gd name="T23" fmla="*/ 32 h 47"/>
                <a:gd name="T24" fmla="*/ 55 w 55"/>
                <a:gd name="T25" fmla="*/ 32 h 47"/>
                <a:gd name="T26" fmla="*/ 39 w 55"/>
                <a:gd name="T27" fmla="*/ 47 h 47"/>
                <a:gd name="T28" fmla="*/ 18 w 55"/>
                <a:gd name="T29" fmla="*/ 47 h 47"/>
                <a:gd name="T30" fmla="*/ 0 w 55"/>
                <a:gd name="T31" fmla="*/ 24 h 47"/>
                <a:gd name="T32" fmla="*/ 0 w 55"/>
                <a:gd name="T33" fmla="*/ 24 h 47"/>
                <a:gd name="T34" fmla="*/ 18 w 55"/>
                <a:gd name="T3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7">
                  <a:moveTo>
                    <a:pt x="1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6" y="0"/>
                    <a:pt x="52" y="6"/>
                    <a:pt x="5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2"/>
                    <a:pt x="41" y="11"/>
                    <a:pt x="3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2" y="11"/>
                    <a:pt x="8" y="17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31"/>
                    <a:pt x="12" y="36"/>
                    <a:pt x="1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2" y="36"/>
                    <a:pt x="44" y="34"/>
                    <a:pt x="46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3" y="41"/>
                    <a:pt x="46" y="47"/>
                    <a:pt x="39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8" y="47"/>
                    <a:pt x="0" y="3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77"/>
            <p:cNvSpPr>
              <a:spLocks/>
            </p:cNvSpPr>
            <p:nvPr/>
          </p:nvSpPr>
          <p:spPr bwMode="auto">
            <a:xfrm>
              <a:off x="2941481" y="2383196"/>
              <a:ext cx="91012" cy="19556"/>
            </a:xfrm>
            <a:custGeom>
              <a:avLst/>
              <a:gdLst>
                <a:gd name="T0" fmla="*/ 4 w 51"/>
                <a:gd name="T1" fmla="*/ 0 h 11"/>
                <a:gd name="T2" fmla="*/ 47 w 51"/>
                <a:gd name="T3" fmla="*/ 0 h 11"/>
                <a:gd name="T4" fmla="*/ 51 w 51"/>
                <a:gd name="T5" fmla="*/ 6 h 11"/>
                <a:gd name="T6" fmla="*/ 51 w 51"/>
                <a:gd name="T7" fmla="*/ 6 h 11"/>
                <a:gd name="T8" fmla="*/ 47 w 51"/>
                <a:gd name="T9" fmla="*/ 11 h 11"/>
                <a:gd name="T10" fmla="*/ 4 w 51"/>
                <a:gd name="T11" fmla="*/ 11 h 11"/>
                <a:gd name="T12" fmla="*/ 0 w 51"/>
                <a:gd name="T13" fmla="*/ 6 h 11"/>
                <a:gd name="T14" fmla="*/ 0 w 51"/>
                <a:gd name="T15" fmla="*/ 6 h 11"/>
                <a:gd name="T16" fmla="*/ 4 w 5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1">
                  <a:moveTo>
                    <a:pt x="4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3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9"/>
                    <a:pt x="49" y="11"/>
                    <a:pt x="47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78"/>
            <p:cNvSpPr>
              <a:spLocks/>
            </p:cNvSpPr>
            <p:nvPr/>
          </p:nvSpPr>
          <p:spPr bwMode="auto">
            <a:xfrm>
              <a:off x="3007672" y="2353109"/>
              <a:ext cx="97781" cy="83490"/>
            </a:xfrm>
            <a:custGeom>
              <a:avLst/>
              <a:gdLst>
                <a:gd name="T0" fmla="*/ 16 w 55"/>
                <a:gd name="T1" fmla="*/ 0 h 47"/>
                <a:gd name="T2" fmla="*/ 37 w 55"/>
                <a:gd name="T3" fmla="*/ 0 h 47"/>
                <a:gd name="T4" fmla="*/ 55 w 55"/>
                <a:gd name="T5" fmla="*/ 24 h 47"/>
                <a:gd name="T6" fmla="*/ 55 w 55"/>
                <a:gd name="T7" fmla="*/ 24 h 47"/>
                <a:gd name="T8" fmla="*/ 37 w 55"/>
                <a:gd name="T9" fmla="*/ 47 h 47"/>
                <a:gd name="T10" fmla="*/ 16 w 55"/>
                <a:gd name="T11" fmla="*/ 47 h 47"/>
                <a:gd name="T12" fmla="*/ 0 w 55"/>
                <a:gd name="T13" fmla="*/ 32 h 47"/>
                <a:gd name="T14" fmla="*/ 9 w 55"/>
                <a:gd name="T15" fmla="*/ 32 h 47"/>
                <a:gd name="T16" fmla="*/ 16 w 55"/>
                <a:gd name="T17" fmla="*/ 36 h 47"/>
                <a:gd name="T18" fmla="*/ 37 w 55"/>
                <a:gd name="T19" fmla="*/ 36 h 47"/>
                <a:gd name="T20" fmla="*/ 47 w 55"/>
                <a:gd name="T21" fmla="*/ 24 h 47"/>
                <a:gd name="T22" fmla="*/ 47 w 55"/>
                <a:gd name="T23" fmla="*/ 24 h 47"/>
                <a:gd name="T24" fmla="*/ 37 w 55"/>
                <a:gd name="T25" fmla="*/ 11 h 47"/>
                <a:gd name="T26" fmla="*/ 16 w 55"/>
                <a:gd name="T27" fmla="*/ 11 h 47"/>
                <a:gd name="T28" fmla="*/ 10 w 55"/>
                <a:gd name="T29" fmla="*/ 14 h 47"/>
                <a:gd name="T30" fmla="*/ 10 w 55"/>
                <a:gd name="T31" fmla="*/ 14 h 47"/>
                <a:gd name="T32" fmla="*/ 0 w 55"/>
                <a:gd name="T33" fmla="*/ 14 h 47"/>
                <a:gd name="T34" fmla="*/ 16 w 55"/>
                <a:gd name="T3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7">
                  <a:moveTo>
                    <a:pt x="16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47" y="0"/>
                    <a:pt x="55" y="11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36"/>
                    <a:pt x="47" y="47"/>
                    <a:pt x="37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9" y="47"/>
                    <a:pt x="2" y="41"/>
                    <a:pt x="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1" y="34"/>
                    <a:pt x="13" y="36"/>
                    <a:pt x="16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43" y="36"/>
                    <a:pt x="47" y="31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17"/>
                    <a:pt x="43" y="11"/>
                    <a:pt x="3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1"/>
                    <a:pt x="12" y="12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6"/>
                    <a:pt x="9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79"/>
            <p:cNvSpPr>
              <a:spLocks noEditPoints="1"/>
            </p:cNvSpPr>
            <p:nvPr/>
          </p:nvSpPr>
          <p:spPr bwMode="auto">
            <a:xfrm>
              <a:off x="1635730" y="127465"/>
              <a:ext cx="195562" cy="158706"/>
            </a:xfrm>
            <a:custGeom>
              <a:avLst/>
              <a:gdLst>
                <a:gd name="T0" fmla="*/ 0 w 110"/>
                <a:gd name="T1" fmla="*/ 56 h 89"/>
                <a:gd name="T2" fmla="*/ 24 w 110"/>
                <a:gd name="T3" fmla="*/ 48 h 89"/>
                <a:gd name="T4" fmla="*/ 26 w 110"/>
                <a:gd name="T5" fmla="*/ 45 h 89"/>
                <a:gd name="T6" fmla="*/ 38 w 110"/>
                <a:gd name="T7" fmla="*/ 22 h 89"/>
                <a:gd name="T8" fmla="*/ 50 w 110"/>
                <a:gd name="T9" fmla="*/ 55 h 89"/>
                <a:gd name="T10" fmla="*/ 61 w 110"/>
                <a:gd name="T11" fmla="*/ 89 h 89"/>
                <a:gd name="T12" fmla="*/ 37 w 110"/>
                <a:gd name="T13" fmla="*/ 78 h 89"/>
                <a:gd name="T14" fmla="*/ 34 w 110"/>
                <a:gd name="T15" fmla="*/ 77 h 89"/>
                <a:gd name="T16" fmla="*/ 10 w 110"/>
                <a:gd name="T17" fmla="*/ 85 h 89"/>
                <a:gd name="T18" fmla="*/ 0 w 110"/>
                <a:gd name="T19" fmla="*/ 56 h 89"/>
                <a:gd name="T20" fmla="*/ 58 w 110"/>
                <a:gd name="T21" fmla="*/ 23 h 89"/>
                <a:gd name="T22" fmla="*/ 53 w 110"/>
                <a:gd name="T23" fmla="*/ 30 h 89"/>
                <a:gd name="T24" fmla="*/ 71 w 110"/>
                <a:gd name="T25" fmla="*/ 48 h 89"/>
                <a:gd name="T26" fmla="*/ 68 w 110"/>
                <a:gd name="T27" fmla="*/ 74 h 89"/>
                <a:gd name="T28" fmla="*/ 75 w 110"/>
                <a:gd name="T29" fmla="*/ 77 h 89"/>
                <a:gd name="T30" fmla="*/ 79 w 110"/>
                <a:gd name="T31" fmla="*/ 45 h 89"/>
                <a:gd name="T32" fmla="*/ 58 w 110"/>
                <a:gd name="T33" fmla="*/ 23 h 89"/>
                <a:gd name="T34" fmla="*/ 71 w 110"/>
                <a:gd name="T35" fmla="*/ 0 h 89"/>
                <a:gd name="T36" fmla="*/ 104 w 110"/>
                <a:gd name="T37" fmla="*/ 37 h 89"/>
                <a:gd name="T38" fmla="*/ 100 w 110"/>
                <a:gd name="T39" fmla="*/ 87 h 89"/>
                <a:gd name="T40" fmla="*/ 99 w 110"/>
                <a:gd name="T41" fmla="*/ 87 h 89"/>
                <a:gd name="T42" fmla="*/ 93 w 110"/>
                <a:gd name="T43" fmla="*/ 84 h 89"/>
                <a:gd name="T44" fmla="*/ 96 w 110"/>
                <a:gd name="T45" fmla="*/ 39 h 89"/>
                <a:gd name="T46" fmla="*/ 67 w 110"/>
                <a:gd name="T47" fmla="*/ 7 h 89"/>
                <a:gd name="T48" fmla="*/ 71 w 110"/>
                <a:gd name="T4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0" h="89">
                  <a:moveTo>
                    <a:pt x="0" y="56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0" y="56"/>
                    <a:pt x="0" y="56"/>
                    <a:pt x="0" y="56"/>
                  </a:cubicBezTo>
                  <a:close/>
                  <a:moveTo>
                    <a:pt x="58" y="23"/>
                  </a:moveTo>
                  <a:cubicBezTo>
                    <a:pt x="53" y="30"/>
                    <a:pt x="53" y="30"/>
                    <a:pt x="53" y="30"/>
                  </a:cubicBezTo>
                  <a:cubicBezTo>
                    <a:pt x="62" y="33"/>
                    <a:pt x="68" y="39"/>
                    <a:pt x="71" y="48"/>
                  </a:cubicBezTo>
                  <a:cubicBezTo>
                    <a:pt x="74" y="57"/>
                    <a:pt x="73" y="67"/>
                    <a:pt x="68" y="74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81" y="68"/>
                    <a:pt x="83" y="56"/>
                    <a:pt x="79" y="45"/>
                  </a:cubicBezTo>
                  <a:cubicBezTo>
                    <a:pt x="75" y="35"/>
                    <a:pt x="67" y="27"/>
                    <a:pt x="58" y="23"/>
                  </a:cubicBezTo>
                  <a:close/>
                  <a:moveTo>
                    <a:pt x="71" y="0"/>
                  </a:moveTo>
                  <a:cubicBezTo>
                    <a:pt x="86" y="7"/>
                    <a:pt x="98" y="20"/>
                    <a:pt x="104" y="37"/>
                  </a:cubicBezTo>
                  <a:cubicBezTo>
                    <a:pt x="110" y="54"/>
                    <a:pt x="108" y="72"/>
                    <a:pt x="100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100" y="71"/>
                    <a:pt x="102" y="55"/>
                    <a:pt x="96" y="39"/>
                  </a:cubicBezTo>
                  <a:cubicBezTo>
                    <a:pt x="91" y="24"/>
                    <a:pt x="80" y="13"/>
                    <a:pt x="67" y="7"/>
                  </a:cubicBez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80"/>
            <p:cNvSpPr>
              <a:spLocks noEditPoints="1"/>
            </p:cNvSpPr>
            <p:nvPr/>
          </p:nvSpPr>
          <p:spPr bwMode="auto">
            <a:xfrm>
              <a:off x="4648136" y="-129022"/>
              <a:ext cx="145919" cy="131628"/>
            </a:xfrm>
            <a:custGeom>
              <a:avLst/>
              <a:gdLst>
                <a:gd name="T0" fmla="*/ 38 w 82"/>
                <a:gd name="T1" fmla="*/ 31 h 74"/>
                <a:gd name="T2" fmla="*/ 38 w 82"/>
                <a:gd name="T3" fmla="*/ 18 h 74"/>
                <a:gd name="T4" fmla="*/ 43 w 82"/>
                <a:gd name="T5" fmla="*/ 18 h 74"/>
                <a:gd name="T6" fmla="*/ 43 w 82"/>
                <a:gd name="T7" fmla="*/ 6 h 74"/>
                <a:gd name="T8" fmla="*/ 49 w 82"/>
                <a:gd name="T9" fmla="*/ 6 h 74"/>
                <a:gd name="T10" fmla="*/ 49 w 82"/>
                <a:gd name="T11" fmla="*/ 0 h 74"/>
                <a:gd name="T12" fmla="*/ 57 w 82"/>
                <a:gd name="T13" fmla="*/ 0 h 74"/>
                <a:gd name="T14" fmla="*/ 63 w 82"/>
                <a:gd name="T15" fmla="*/ 0 h 74"/>
                <a:gd name="T16" fmla="*/ 63 w 82"/>
                <a:gd name="T17" fmla="*/ 0 h 74"/>
                <a:gd name="T18" fmla="*/ 63 w 82"/>
                <a:gd name="T19" fmla="*/ 25 h 74"/>
                <a:gd name="T20" fmla="*/ 82 w 82"/>
                <a:gd name="T21" fmla="*/ 25 h 74"/>
                <a:gd name="T22" fmla="*/ 82 w 82"/>
                <a:gd name="T23" fmla="*/ 68 h 74"/>
                <a:gd name="T24" fmla="*/ 76 w 82"/>
                <a:gd name="T25" fmla="*/ 68 h 74"/>
                <a:gd name="T26" fmla="*/ 76 w 82"/>
                <a:gd name="T27" fmla="*/ 31 h 74"/>
                <a:gd name="T28" fmla="*/ 76 w 82"/>
                <a:gd name="T29" fmla="*/ 31 h 74"/>
                <a:gd name="T30" fmla="*/ 76 w 82"/>
                <a:gd name="T31" fmla="*/ 31 h 74"/>
                <a:gd name="T32" fmla="*/ 57 w 82"/>
                <a:gd name="T33" fmla="*/ 31 h 74"/>
                <a:gd name="T34" fmla="*/ 57 w 82"/>
                <a:gd name="T35" fmla="*/ 31 h 74"/>
                <a:gd name="T36" fmla="*/ 57 w 82"/>
                <a:gd name="T37" fmla="*/ 31 h 74"/>
                <a:gd name="T38" fmla="*/ 57 w 82"/>
                <a:gd name="T39" fmla="*/ 6 h 74"/>
                <a:gd name="T40" fmla="*/ 49 w 82"/>
                <a:gd name="T41" fmla="*/ 6 h 74"/>
                <a:gd name="T42" fmla="*/ 49 w 82"/>
                <a:gd name="T43" fmla="*/ 24 h 74"/>
                <a:gd name="T44" fmla="*/ 44 w 82"/>
                <a:gd name="T45" fmla="*/ 24 h 74"/>
                <a:gd name="T46" fmla="*/ 44 w 82"/>
                <a:gd name="T47" fmla="*/ 31 h 74"/>
                <a:gd name="T48" fmla="*/ 38 w 82"/>
                <a:gd name="T49" fmla="*/ 31 h 74"/>
                <a:gd name="T50" fmla="*/ 38 w 82"/>
                <a:gd name="T51" fmla="*/ 37 h 74"/>
                <a:gd name="T52" fmla="*/ 26 w 82"/>
                <a:gd name="T53" fmla="*/ 37 h 74"/>
                <a:gd name="T54" fmla="*/ 26 w 82"/>
                <a:gd name="T55" fmla="*/ 62 h 74"/>
                <a:gd name="T56" fmla="*/ 44 w 82"/>
                <a:gd name="T57" fmla="*/ 62 h 74"/>
                <a:gd name="T58" fmla="*/ 44 w 82"/>
                <a:gd name="T59" fmla="*/ 67 h 74"/>
                <a:gd name="T60" fmla="*/ 76 w 82"/>
                <a:gd name="T61" fmla="*/ 67 h 74"/>
                <a:gd name="T62" fmla="*/ 76 w 82"/>
                <a:gd name="T63" fmla="*/ 74 h 74"/>
                <a:gd name="T64" fmla="*/ 39 w 82"/>
                <a:gd name="T65" fmla="*/ 74 h 74"/>
                <a:gd name="T66" fmla="*/ 39 w 82"/>
                <a:gd name="T67" fmla="*/ 68 h 74"/>
                <a:gd name="T68" fmla="*/ 26 w 82"/>
                <a:gd name="T69" fmla="*/ 68 h 74"/>
                <a:gd name="T70" fmla="*/ 26 w 82"/>
                <a:gd name="T71" fmla="*/ 73 h 74"/>
                <a:gd name="T72" fmla="*/ 0 w 82"/>
                <a:gd name="T73" fmla="*/ 73 h 74"/>
                <a:gd name="T74" fmla="*/ 0 w 82"/>
                <a:gd name="T75" fmla="*/ 31 h 74"/>
                <a:gd name="T76" fmla="*/ 38 w 82"/>
                <a:gd name="T77" fmla="*/ 31 h 74"/>
                <a:gd name="T78" fmla="*/ 6 w 82"/>
                <a:gd name="T79" fmla="*/ 36 h 74"/>
                <a:gd name="T80" fmla="*/ 6 w 82"/>
                <a:gd name="T81" fmla="*/ 68 h 74"/>
                <a:gd name="T82" fmla="*/ 20 w 82"/>
                <a:gd name="T83" fmla="*/ 68 h 74"/>
                <a:gd name="T84" fmla="*/ 20 w 82"/>
                <a:gd name="T85" fmla="*/ 36 h 74"/>
                <a:gd name="T86" fmla="*/ 6 w 82"/>
                <a:gd name="T87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74">
                  <a:moveTo>
                    <a:pt x="38" y="31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70" y="25"/>
                    <a:pt x="76" y="25"/>
                    <a:pt x="82" y="2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8" y="31"/>
                    <a:pt x="38" y="31"/>
                    <a:pt x="38" y="31"/>
                  </a:cubicBezTo>
                  <a:close/>
                  <a:moveTo>
                    <a:pt x="6" y="36"/>
                  </a:moveTo>
                  <a:cubicBezTo>
                    <a:pt x="6" y="68"/>
                    <a:pt x="6" y="68"/>
                    <a:pt x="6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0" y="36"/>
                    <a:pt x="20" y="36"/>
                    <a:pt x="20" y="36"/>
                  </a:cubicBez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81"/>
            <p:cNvSpPr>
              <a:spLocks noEditPoints="1"/>
            </p:cNvSpPr>
            <p:nvPr/>
          </p:nvSpPr>
          <p:spPr bwMode="auto">
            <a:xfrm>
              <a:off x="4430761" y="-809729"/>
              <a:ext cx="386611" cy="229409"/>
            </a:xfrm>
            <a:custGeom>
              <a:avLst/>
              <a:gdLst>
                <a:gd name="T0" fmla="*/ 110 w 217"/>
                <a:gd name="T1" fmla="*/ 1 h 129"/>
                <a:gd name="T2" fmla="*/ 217 w 217"/>
                <a:gd name="T3" fmla="*/ 68 h 129"/>
                <a:gd name="T4" fmla="*/ 106 w 217"/>
                <a:gd name="T5" fmla="*/ 128 h 129"/>
                <a:gd name="T6" fmla="*/ 0 w 217"/>
                <a:gd name="T7" fmla="*/ 61 h 129"/>
                <a:gd name="T8" fmla="*/ 110 w 217"/>
                <a:gd name="T9" fmla="*/ 1 h 129"/>
                <a:gd name="T10" fmla="*/ 126 w 217"/>
                <a:gd name="T11" fmla="*/ 22 h 129"/>
                <a:gd name="T12" fmla="*/ 154 w 217"/>
                <a:gd name="T13" fmla="*/ 66 h 129"/>
                <a:gd name="T14" fmla="*/ 124 w 217"/>
                <a:gd name="T15" fmla="*/ 108 h 129"/>
                <a:gd name="T16" fmla="*/ 194 w 217"/>
                <a:gd name="T17" fmla="*/ 67 h 129"/>
                <a:gd name="T18" fmla="*/ 126 w 217"/>
                <a:gd name="T19" fmla="*/ 22 h 129"/>
                <a:gd name="T20" fmla="*/ 90 w 217"/>
                <a:gd name="T21" fmla="*/ 107 h 129"/>
                <a:gd name="T22" fmla="*/ 62 w 217"/>
                <a:gd name="T23" fmla="*/ 63 h 129"/>
                <a:gd name="T24" fmla="*/ 93 w 217"/>
                <a:gd name="T25" fmla="*/ 21 h 129"/>
                <a:gd name="T26" fmla="*/ 23 w 217"/>
                <a:gd name="T27" fmla="*/ 62 h 129"/>
                <a:gd name="T28" fmla="*/ 90 w 217"/>
                <a:gd name="T29" fmla="*/ 107 h 129"/>
                <a:gd name="T30" fmla="*/ 123 w 217"/>
                <a:gd name="T31" fmla="*/ 35 h 129"/>
                <a:gd name="T32" fmla="*/ 106 w 217"/>
                <a:gd name="T33" fmla="*/ 51 h 129"/>
                <a:gd name="T34" fmla="*/ 122 w 217"/>
                <a:gd name="T35" fmla="*/ 69 h 129"/>
                <a:gd name="T36" fmla="*/ 140 w 217"/>
                <a:gd name="T37" fmla="*/ 52 h 129"/>
                <a:gd name="T38" fmla="*/ 123 w 217"/>
                <a:gd name="T39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7" h="129">
                  <a:moveTo>
                    <a:pt x="110" y="1"/>
                  </a:moveTo>
                  <a:cubicBezTo>
                    <a:pt x="157" y="2"/>
                    <a:pt x="196" y="29"/>
                    <a:pt x="217" y="68"/>
                  </a:cubicBezTo>
                  <a:cubicBezTo>
                    <a:pt x="194" y="105"/>
                    <a:pt x="153" y="129"/>
                    <a:pt x="106" y="128"/>
                  </a:cubicBezTo>
                  <a:cubicBezTo>
                    <a:pt x="60" y="127"/>
                    <a:pt x="20" y="100"/>
                    <a:pt x="0" y="61"/>
                  </a:cubicBezTo>
                  <a:cubicBezTo>
                    <a:pt x="22" y="24"/>
                    <a:pt x="64" y="0"/>
                    <a:pt x="110" y="1"/>
                  </a:cubicBezTo>
                  <a:close/>
                  <a:moveTo>
                    <a:pt x="126" y="22"/>
                  </a:moveTo>
                  <a:cubicBezTo>
                    <a:pt x="143" y="29"/>
                    <a:pt x="155" y="46"/>
                    <a:pt x="154" y="66"/>
                  </a:cubicBezTo>
                  <a:cubicBezTo>
                    <a:pt x="154" y="85"/>
                    <a:pt x="141" y="102"/>
                    <a:pt x="124" y="108"/>
                  </a:cubicBezTo>
                  <a:cubicBezTo>
                    <a:pt x="152" y="104"/>
                    <a:pt x="177" y="90"/>
                    <a:pt x="194" y="67"/>
                  </a:cubicBezTo>
                  <a:cubicBezTo>
                    <a:pt x="178" y="43"/>
                    <a:pt x="154" y="27"/>
                    <a:pt x="126" y="22"/>
                  </a:cubicBezTo>
                  <a:close/>
                  <a:moveTo>
                    <a:pt x="90" y="107"/>
                  </a:moveTo>
                  <a:cubicBezTo>
                    <a:pt x="73" y="100"/>
                    <a:pt x="62" y="83"/>
                    <a:pt x="62" y="63"/>
                  </a:cubicBezTo>
                  <a:cubicBezTo>
                    <a:pt x="63" y="44"/>
                    <a:pt x="75" y="27"/>
                    <a:pt x="93" y="21"/>
                  </a:cubicBezTo>
                  <a:cubicBezTo>
                    <a:pt x="65" y="25"/>
                    <a:pt x="40" y="39"/>
                    <a:pt x="23" y="62"/>
                  </a:cubicBezTo>
                  <a:cubicBezTo>
                    <a:pt x="38" y="86"/>
                    <a:pt x="63" y="102"/>
                    <a:pt x="90" y="107"/>
                  </a:cubicBezTo>
                  <a:close/>
                  <a:moveTo>
                    <a:pt x="123" y="35"/>
                  </a:moveTo>
                  <a:cubicBezTo>
                    <a:pt x="114" y="34"/>
                    <a:pt x="106" y="42"/>
                    <a:pt x="106" y="51"/>
                  </a:cubicBezTo>
                  <a:cubicBezTo>
                    <a:pt x="105" y="61"/>
                    <a:pt x="113" y="69"/>
                    <a:pt x="122" y="69"/>
                  </a:cubicBezTo>
                  <a:cubicBezTo>
                    <a:pt x="132" y="69"/>
                    <a:pt x="140" y="62"/>
                    <a:pt x="140" y="52"/>
                  </a:cubicBezTo>
                  <a:cubicBezTo>
                    <a:pt x="140" y="43"/>
                    <a:pt x="133" y="35"/>
                    <a:pt x="123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82"/>
            <p:cNvSpPr>
              <a:spLocks/>
            </p:cNvSpPr>
            <p:nvPr/>
          </p:nvSpPr>
          <p:spPr bwMode="auto">
            <a:xfrm>
              <a:off x="4683487" y="-553994"/>
              <a:ext cx="124859" cy="156450"/>
            </a:xfrm>
            <a:custGeom>
              <a:avLst/>
              <a:gdLst>
                <a:gd name="T0" fmla="*/ 0 w 70"/>
                <a:gd name="T1" fmla="*/ 87 h 88"/>
                <a:gd name="T2" fmla="*/ 70 w 70"/>
                <a:gd name="T3" fmla="*/ 88 h 88"/>
                <a:gd name="T4" fmla="*/ 54 w 70"/>
                <a:gd name="T5" fmla="*/ 42 h 88"/>
                <a:gd name="T6" fmla="*/ 60 w 70"/>
                <a:gd name="T7" fmla="*/ 31 h 88"/>
                <a:gd name="T8" fmla="*/ 41 w 70"/>
                <a:gd name="T9" fmla="*/ 0 h 88"/>
                <a:gd name="T10" fmla="*/ 28 w 70"/>
                <a:gd name="T11" fmla="*/ 1 h 88"/>
                <a:gd name="T12" fmla="*/ 8 w 70"/>
                <a:gd name="T13" fmla="*/ 21 h 88"/>
                <a:gd name="T14" fmla="*/ 8 w 70"/>
                <a:gd name="T15" fmla="*/ 23 h 88"/>
                <a:gd name="T16" fmla="*/ 8 w 70"/>
                <a:gd name="T17" fmla="*/ 27 h 88"/>
                <a:gd name="T18" fmla="*/ 2 w 70"/>
                <a:gd name="T19" fmla="*/ 34 h 88"/>
                <a:gd name="T20" fmla="*/ 4 w 70"/>
                <a:gd name="T21" fmla="*/ 38 h 88"/>
                <a:gd name="T22" fmla="*/ 6 w 70"/>
                <a:gd name="T23" fmla="*/ 41 h 88"/>
                <a:gd name="T24" fmla="*/ 6 w 70"/>
                <a:gd name="T25" fmla="*/ 42 h 88"/>
                <a:gd name="T26" fmla="*/ 6 w 70"/>
                <a:gd name="T27" fmla="*/ 44 h 88"/>
                <a:gd name="T28" fmla="*/ 7 w 70"/>
                <a:gd name="T29" fmla="*/ 45 h 88"/>
                <a:gd name="T30" fmla="*/ 7 w 70"/>
                <a:gd name="T31" fmla="*/ 47 h 88"/>
                <a:gd name="T32" fmla="*/ 7 w 70"/>
                <a:gd name="T33" fmla="*/ 47 h 88"/>
                <a:gd name="T34" fmla="*/ 8 w 70"/>
                <a:gd name="T35" fmla="*/ 48 h 88"/>
                <a:gd name="T36" fmla="*/ 9 w 70"/>
                <a:gd name="T37" fmla="*/ 50 h 88"/>
                <a:gd name="T38" fmla="*/ 13 w 70"/>
                <a:gd name="T39" fmla="*/ 57 h 88"/>
                <a:gd name="T40" fmla="*/ 21 w 70"/>
                <a:gd name="T41" fmla="*/ 64 h 88"/>
                <a:gd name="T42" fmla="*/ 0 w 70"/>
                <a:gd name="T43" fmla="*/ 8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88">
                  <a:moveTo>
                    <a:pt x="0" y="87"/>
                  </a:moveTo>
                  <a:cubicBezTo>
                    <a:pt x="70" y="88"/>
                    <a:pt x="70" y="88"/>
                    <a:pt x="70" y="88"/>
                  </a:cubicBezTo>
                  <a:cubicBezTo>
                    <a:pt x="67" y="77"/>
                    <a:pt x="36" y="62"/>
                    <a:pt x="54" y="42"/>
                  </a:cubicBezTo>
                  <a:cubicBezTo>
                    <a:pt x="57" y="39"/>
                    <a:pt x="59" y="35"/>
                    <a:pt x="60" y="31"/>
                  </a:cubicBezTo>
                  <a:cubicBezTo>
                    <a:pt x="64" y="14"/>
                    <a:pt x="57" y="1"/>
                    <a:pt x="41" y="0"/>
                  </a:cubicBezTo>
                  <a:cubicBezTo>
                    <a:pt x="36" y="0"/>
                    <a:pt x="32" y="0"/>
                    <a:pt x="28" y="1"/>
                  </a:cubicBezTo>
                  <a:cubicBezTo>
                    <a:pt x="15" y="3"/>
                    <a:pt x="10" y="9"/>
                    <a:pt x="8" y="21"/>
                  </a:cubicBezTo>
                  <a:cubicBezTo>
                    <a:pt x="8" y="22"/>
                    <a:pt x="8" y="23"/>
                    <a:pt x="8" y="23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6" y="29"/>
                    <a:pt x="4" y="31"/>
                    <a:pt x="2" y="34"/>
                  </a:cubicBezTo>
                  <a:cubicBezTo>
                    <a:pt x="1" y="36"/>
                    <a:pt x="1" y="37"/>
                    <a:pt x="4" y="38"/>
                  </a:cubicBezTo>
                  <a:cubicBezTo>
                    <a:pt x="4" y="38"/>
                    <a:pt x="6" y="38"/>
                    <a:pt x="6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6" y="43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9" y="49"/>
                    <a:pt x="9" y="49"/>
                    <a:pt x="9" y="50"/>
                  </a:cubicBezTo>
                  <a:cubicBezTo>
                    <a:pt x="7" y="54"/>
                    <a:pt x="9" y="57"/>
                    <a:pt x="13" y="57"/>
                  </a:cubicBezTo>
                  <a:cubicBezTo>
                    <a:pt x="17" y="58"/>
                    <a:pt x="20" y="60"/>
                    <a:pt x="21" y="64"/>
                  </a:cubicBezTo>
                  <a:cubicBezTo>
                    <a:pt x="22" y="75"/>
                    <a:pt x="9" y="82"/>
                    <a:pt x="0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83"/>
            <p:cNvSpPr>
              <a:spLocks/>
            </p:cNvSpPr>
            <p:nvPr/>
          </p:nvSpPr>
          <p:spPr bwMode="auto">
            <a:xfrm>
              <a:off x="1411585" y="-560763"/>
              <a:ext cx="60173" cy="49643"/>
            </a:xfrm>
            <a:custGeom>
              <a:avLst/>
              <a:gdLst>
                <a:gd name="T0" fmla="*/ 11 w 34"/>
                <a:gd name="T1" fmla="*/ 0 h 28"/>
                <a:gd name="T2" fmla="*/ 24 w 34"/>
                <a:gd name="T3" fmla="*/ 0 h 28"/>
                <a:gd name="T4" fmla="*/ 34 w 34"/>
                <a:gd name="T5" fmla="*/ 8 h 28"/>
                <a:gd name="T6" fmla="*/ 28 w 34"/>
                <a:gd name="T7" fmla="*/ 8 h 28"/>
                <a:gd name="T8" fmla="*/ 28 w 34"/>
                <a:gd name="T9" fmla="*/ 8 h 28"/>
                <a:gd name="T10" fmla="*/ 24 w 34"/>
                <a:gd name="T11" fmla="*/ 6 h 28"/>
                <a:gd name="T12" fmla="*/ 11 w 34"/>
                <a:gd name="T13" fmla="*/ 6 h 28"/>
                <a:gd name="T14" fmla="*/ 5 w 34"/>
                <a:gd name="T15" fmla="*/ 14 h 28"/>
                <a:gd name="T16" fmla="*/ 5 w 34"/>
                <a:gd name="T17" fmla="*/ 14 h 28"/>
                <a:gd name="T18" fmla="*/ 11 w 34"/>
                <a:gd name="T19" fmla="*/ 22 h 28"/>
                <a:gd name="T20" fmla="*/ 24 w 34"/>
                <a:gd name="T21" fmla="*/ 22 h 28"/>
                <a:gd name="T22" fmla="*/ 28 w 34"/>
                <a:gd name="T23" fmla="*/ 19 h 28"/>
                <a:gd name="T24" fmla="*/ 34 w 34"/>
                <a:gd name="T25" fmla="*/ 19 h 28"/>
                <a:gd name="T26" fmla="*/ 24 w 34"/>
                <a:gd name="T27" fmla="*/ 28 h 28"/>
                <a:gd name="T28" fmla="*/ 11 w 34"/>
                <a:gd name="T29" fmla="*/ 28 h 28"/>
                <a:gd name="T30" fmla="*/ 0 w 34"/>
                <a:gd name="T31" fmla="*/ 14 h 28"/>
                <a:gd name="T32" fmla="*/ 0 w 34"/>
                <a:gd name="T33" fmla="*/ 14 h 28"/>
                <a:gd name="T34" fmla="*/ 11 w 34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28">
                  <a:moveTo>
                    <a:pt x="1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2" y="3"/>
                    <a:pt x="3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7"/>
                    <a:pt x="25" y="6"/>
                    <a:pt x="24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5" y="10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8"/>
                    <a:pt x="8" y="22"/>
                    <a:pt x="11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24"/>
                    <a:pt x="28" y="28"/>
                    <a:pt x="24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5" y="28"/>
                    <a:pt x="0" y="2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5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84"/>
            <p:cNvSpPr>
              <a:spLocks/>
            </p:cNvSpPr>
            <p:nvPr/>
          </p:nvSpPr>
          <p:spPr bwMode="auto">
            <a:xfrm>
              <a:off x="1455963" y="-543464"/>
              <a:ext cx="54908" cy="12787"/>
            </a:xfrm>
            <a:custGeom>
              <a:avLst/>
              <a:gdLst>
                <a:gd name="T0" fmla="*/ 3 w 31"/>
                <a:gd name="T1" fmla="*/ 0 h 7"/>
                <a:gd name="T2" fmla="*/ 29 w 31"/>
                <a:gd name="T3" fmla="*/ 0 h 7"/>
                <a:gd name="T4" fmla="*/ 31 w 31"/>
                <a:gd name="T5" fmla="*/ 4 h 7"/>
                <a:gd name="T6" fmla="*/ 31 w 31"/>
                <a:gd name="T7" fmla="*/ 4 h 7"/>
                <a:gd name="T8" fmla="*/ 29 w 31"/>
                <a:gd name="T9" fmla="*/ 7 h 7"/>
                <a:gd name="T10" fmla="*/ 3 w 31"/>
                <a:gd name="T11" fmla="*/ 7 h 7"/>
                <a:gd name="T12" fmla="*/ 0 w 31"/>
                <a:gd name="T13" fmla="*/ 4 h 7"/>
                <a:gd name="T14" fmla="*/ 0 w 31"/>
                <a:gd name="T15" fmla="*/ 4 h 7"/>
                <a:gd name="T16" fmla="*/ 3 w 31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7">
                  <a:moveTo>
                    <a:pt x="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1" y="2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0" y="7"/>
                    <a:pt x="29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85"/>
            <p:cNvSpPr>
              <a:spLocks/>
            </p:cNvSpPr>
            <p:nvPr/>
          </p:nvSpPr>
          <p:spPr bwMode="auto">
            <a:xfrm>
              <a:off x="1495076" y="-560763"/>
              <a:ext cx="60173" cy="49643"/>
            </a:xfrm>
            <a:custGeom>
              <a:avLst/>
              <a:gdLst>
                <a:gd name="T0" fmla="*/ 10 w 34"/>
                <a:gd name="T1" fmla="*/ 0 h 28"/>
                <a:gd name="T2" fmla="*/ 23 w 34"/>
                <a:gd name="T3" fmla="*/ 0 h 28"/>
                <a:gd name="T4" fmla="*/ 34 w 34"/>
                <a:gd name="T5" fmla="*/ 14 h 28"/>
                <a:gd name="T6" fmla="*/ 34 w 34"/>
                <a:gd name="T7" fmla="*/ 14 h 28"/>
                <a:gd name="T8" fmla="*/ 23 w 34"/>
                <a:gd name="T9" fmla="*/ 28 h 28"/>
                <a:gd name="T10" fmla="*/ 10 w 34"/>
                <a:gd name="T11" fmla="*/ 28 h 28"/>
                <a:gd name="T12" fmla="*/ 0 w 34"/>
                <a:gd name="T13" fmla="*/ 19 h 28"/>
                <a:gd name="T14" fmla="*/ 6 w 34"/>
                <a:gd name="T15" fmla="*/ 19 h 28"/>
                <a:gd name="T16" fmla="*/ 10 w 34"/>
                <a:gd name="T17" fmla="*/ 22 h 28"/>
                <a:gd name="T18" fmla="*/ 23 w 34"/>
                <a:gd name="T19" fmla="*/ 22 h 28"/>
                <a:gd name="T20" fmla="*/ 29 w 34"/>
                <a:gd name="T21" fmla="*/ 14 h 28"/>
                <a:gd name="T22" fmla="*/ 29 w 34"/>
                <a:gd name="T23" fmla="*/ 14 h 28"/>
                <a:gd name="T24" fmla="*/ 23 w 34"/>
                <a:gd name="T25" fmla="*/ 6 h 28"/>
                <a:gd name="T26" fmla="*/ 10 w 34"/>
                <a:gd name="T27" fmla="*/ 6 h 28"/>
                <a:gd name="T28" fmla="*/ 7 w 34"/>
                <a:gd name="T29" fmla="*/ 8 h 28"/>
                <a:gd name="T30" fmla="*/ 7 w 34"/>
                <a:gd name="T31" fmla="*/ 8 h 28"/>
                <a:gd name="T32" fmla="*/ 1 w 34"/>
                <a:gd name="T33" fmla="*/ 8 h 28"/>
                <a:gd name="T34" fmla="*/ 10 w 34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28">
                  <a:moveTo>
                    <a:pt x="1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34" y="6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22"/>
                    <a:pt x="29" y="28"/>
                    <a:pt x="23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6" y="28"/>
                    <a:pt x="2" y="24"/>
                    <a:pt x="0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21"/>
                    <a:pt x="9" y="22"/>
                    <a:pt x="10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7" y="22"/>
                    <a:pt x="29" y="18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0"/>
                    <a:pt x="27" y="6"/>
                    <a:pt x="23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3"/>
                    <a:pt x="6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86"/>
            <p:cNvSpPr>
              <a:spLocks noEditPoints="1"/>
            </p:cNvSpPr>
            <p:nvPr/>
          </p:nvSpPr>
          <p:spPr bwMode="auto">
            <a:xfrm>
              <a:off x="2747424" y="2319262"/>
              <a:ext cx="100038" cy="101542"/>
            </a:xfrm>
            <a:custGeom>
              <a:avLst/>
              <a:gdLst>
                <a:gd name="T0" fmla="*/ 0 w 56"/>
                <a:gd name="T1" fmla="*/ 20 h 57"/>
                <a:gd name="T2" fmla="*/ 36 w 56"/>
                <a:gd name="T3" fmla="*/ 56 h 57"/>
                <a:gd name="T4" fmla="*/ 36 w 56"/>
                <a:gd name="T5" fmla="*/ 57 h 57"/>
                <a:gd name="T6" fmla="*/ 26 w 56"/>
                <a:gd name="T7" fmla="*/ 57 h 57"/>
                <a:gd name="T8" fmla="*/ 26 w 56"/>
                <a:gd name="T9" fmla="*/ 56 h 57"/>
                <a:gd name="T10" fmla="*/ 0 w 56"/>
                <a:gd name="T11" fmla="*/ 30 h 57"/>
                <a:gd name="T12" fmla="*/ 0 w 56"/>
                <a:gd name="T13" fmla="*/ 20 h 57"/>
                <a:gd name="T14" fmla="*/ 7 w 56"/>
                <a:gd name="T15" fmla="*/ 42 h 57"/>
                <a:gd name="T16" fmla="*/ 0 w 56"/>
                <a:gd name="T17" fmla="*/ 50 h 57"/>
                <a:gd name="T18" fmla="*/ 7 w 56"/>
                <a:gd name="T19" fmla="*/ 57 h 57"/>
                <a:gd name="T20" fmla="*/ 15 w 56"/>
                <a:gd name="T21" fmla="*/ 50 h 57"/>
                <a:gd name="T22" fmla="*/ 7 w 56"/>
                <a:gd name="T23" fmla="*/ 42 h 57"/>
                <a:gd name="T24" fmla="*/ 0 w 56"/>
                <a:gd name="T25" fmla="*/ 0 h 57"/>
                <a:gd name="T26" fmla="*/ 0 w 56"/>
                <a:gd name="T27" fmla="*/ 10 h 57"/>
                <a:gd name="T28" fmla="*/ 46 w 56"/>
                <a:gd name="T29" fmla="*/ 56 h 57"/>
                <a:gd name="T30" fmla="*/ 46 w 56"/>
                <a:gd name="T31" fmla="*/ 57 h 57"/>
                <a:gd name="T32" fmla="*/ 56 w 56"/>
                <a:gd name="T33" fmla="*/ 57 h 57"/>
                <a:gd name="T34" fmla="*/ 56 w 56"/>
                <a:gd name="T35" fmla="*/ 56 h 57"/>
                <a:gd name="T36" fmla="*/ 0 w 56"/>
                <a:gd name="T3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57">
                  <a:moveTo>
                    <a:pt x="0" y="20"/>
                  </a:moveTo>
                  <a:cubicBezTo>
                    <a:pt x="20" y="20"/>
                    <a:pt x="36" y="36"/>
                    <a:pt x="36" y="56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57"/>
                    <a:pt x="26" y="57"/>
                    <a:pt x="26" y="56"/>
                  </a:cubicBezTo>
                  <a:cubicBezTo>
                    <a:pt x="26" y="42"/>
                    <a:pt x="14" y="30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lose/>
                  <a:moveTo>
                    <a:pt x="7" y="42"/>
                  </a:moveTo>
                  <a:cubicBezTo>
                    <a:pt x="3" y="42"/>
                    <a:pt x="0" y="46"/>
                    <a:pt x="0" y="50"/>
                  </a:cubicBezTo>
                  <a:cubicBezTo>
                    <a:pt x="0" y="54"/>
                    <a:pt x="3" y="57"/>
                    <a:pt x="7" y="57"/>
                  </a:cubicBezTo>
                  <a:cubicBezTo>
                    <a:pt x="11" y="57"/>
                    <a:pt x="15" y="54"/>
                    <a:pt x="15" y="50"/>
                  </a:cubicBezTo>
                  <a:cubicBezTo>
                    <a:pt x="15" y="46"/>
                    <a:pt x="11" y="42"/>
                    <a:pt x="7" y="42"/>
                  </a:cubicBezTo>
                  <a:close/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5" y="10"/>
                    <a:pt x="46" y="31"/>
                    <a:pt x="46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57"/>
                    <a:pt x="56" y="57"/>
                    <a:pt x="56" y="56"/>
                  </a:cubicBezTo>
                  <a:cubicBezTo>
                    <a:pt x="56" y="25"/>
                    <a:pt x="3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87"/>
            <p:cNvSpPr>
              <a:spLocks/>
            </p:cNvSpPr>
            <p:nvPr/>
          </p:nvSpPr>
          <p:spPr bwMode="auto">
            <a:xfrm>
              <a:off x="4503721" y="-546473"/>
              <a:ext cx="163971" cy="157954"/>
            </a:xfrm>
            <a:custGeom>
              <a:avLst/>
              <a:gdLst>
                <a:gd name="T0" fmla="*/ 74 w 92"/>
                <a:gd name="T1" fmla="*/ 56 h 89"/>
                <a:gd name="T2" fmla="*/ 84 w 92"/>
                <a:gd name="T3" fmla="*/ 59 h 89"/>
                <a:gd name="T4" fmla="*/ 82 w 92"/>
                <a:gd name="T5" fmla="*/ 20 h 89"/>
                <a:gd name="T6" fmla="*/ 34 w 92"/>
                <a:gd name="T7" fmla="*/ 26 h 89"/>
                <a:gd name="T8" fmla="*/ 35 w 92"/>
                <a:gd name="T9" fmla="*/ 74 h 89"/>
                <a:gd name="T10" fmla="*/ 35 w 92"/>
                <a:gd name="T11" fmla="*/ 75 h 89"/>
                <a:gd name="T12" fmla="*/ 17 w 92"/>
                <a:gd name="T13" fmla="*/ 89 h 89"/>
                <a:gd name="T14" fmla="*/ 0 w 92"/>
                <a:gd name="T15" fmla="*/ 75 h 89"/>
                <a:gd name="T16" fmla="*/ 17 w 92"/>
                <a:gd name="T17" fmla="*/ 61 h 89"/>
                <a:gd name="T18" fmla="*/ 25 w 92"/>
                <a:gd name="T19" fmla="*/ 62 h 89"/>
                <a:gd name="T20" fmla="*/ 25 w 92"/>
                <a:gd name="T21" fmla="*/ 10 h 89"/>
                <a:gd name="T22" fmla="*/ 91 w 92"/>
                <a:gd name="T23" fmla="*/ 0 h 89"/>
                <a:gd name="T24" fmla="*/ 91 w 92"/>
                <a:gd name="T25" fmla="*/ 22 h 89"/>
                <a:gd name="T26" fmla="*/ 92 w 92"/>
                <a:gd name="T27" fmla="*/ 71 h 89"/>
                <a:gd name="T28" fmla="*/ 91 w 92"/>
                <a:gd name="T29" fmla="*/ 71 h 89"/>
                <a:gd name="T30" fmla="*/ 74 w 92"/>
                <a:gd name="T31" fmla="*/ 85 h 89"/>
                <a:gd name="T32" fmla="*/ 56 w 92"/>
                <a:gd name="T33" fmla="*/ 71 h 89"/>
                <a:gd name="T34" fmla="*/ 74 w 92"/>
                <a:gd name="T35" fmla="*/ 5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2" h="89">
                  <a:moveTo>
                    <a:pt x="74" y="56"/>
                  </a:moveTo>
                  <a:cubicBezTo>
                    <a:pt x="77" y="56"/>
                    <a:pt x="81" y="57"/>
                    <a:pt x="84" y="59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74"/>
                    <a:pt x="35" y="75"/>
                    <a:pt x="35" y="75"/>
                  </a:cubicBezTo>
                  <a:cubicBezTo>
                    <a:pt x="35" y="83"/>
                    <a:pt x="27" y="89"/>
                    <a:pt x="17" y="89"/>
                  </a:cubicBezTo>
                  <a:cubicBezTo>
                    <a:pt x="7" y="89"/>
                    <a:pt x="0" y="83"/>
                    <a:pt x="0" y="75"/>
                  </a:cubicBezTo>
                  <a:cubicBezTo>
                    <a:pt x="0" y="68"/>
                    <a:pt x="11" y="61"/>
                    <a:pt x="17" y="61"/>
                  </a:cubicBezTo>
                  <a:cubicBezTo>
                    <a:pt x="24" y="61"/>
                    <a:pt x="23" y="61"/>
                    <a:pt x="25" y="62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9"/>
                    <a:pt x="83" y="85"/>
                    <a:pt x="74" y="85"/>
                  </a:cubicBezTo>
                  <a:cubicBezTo>
                    <a:pt x="64" y="85"/>
                    <a:pt x="56" y="78"/>
                    <a:pt x="56" y="71"/>
                  </a:cubicBezTo>
                  <a:cubicBezTo>
                    <a:pt x="56" y="63"/>
                    <a:pt x="64" y="56"/>
                    <a:pt x="7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88"/>
            <p:cNvSpPr>
              <a:spLocks noEditPoints="1"/>
            </p:cNvSpPr>
            <p:nvPr/>
          </p:nvSpPr>
          <p:spPr bwMode="auto">
            <a:xfrm>
              <a:off x="2954269" y="2255328"/>
              <a:ext cx="185032" cy="69199"/>
            </a:xfrm>
            <a:custGeom>
              <a:avLst/>
              <a:gdLst>
                <a:gd name="T0" fmla="*/ 25 w 104"/>
                <a:gd name="T1" fmla="*/ 14 h 39"/>
                <a:gd name="T2" fmla="*/ 15 w 104"/>
                <a:gd name="T3" fmla="*/ 9 h 39"/>
                <a:gd name="T4" fmla="*/ 9 w 104"/>
                <a:gd name="T5" fmla="*/ 12 h 39"/>
                <a:gd name="T6" fmla="*/ 11 w 104"/>
                <a:gd name="T7" fmla="*/ 14 h 39"/>
                <a:gd name="T8" fmla="*/ 18 w 104"/>
                <a:gd name="T9" fmla="*/ 16 h 39"/>
                <a:gd name="T10" fmla="*/ 24 w 104"/>
                <a:gd name="T11" fmla="*/ 20 h 39"/>
                <a:gd name="T12" fmla="*/ 26 w 104"/>
                <a:gd name="T13" fmla="*/ 27 h 39"/>
                <a:gd name="T14" fmla="*/ 12 w 104"/>
                <a:gd name="T15" fmla="*/ 39 h 39"/>
                <a:gd name="T16" fmla="*/ 1 w 104"/>
                <a:gd name="T17" fmla="*/ 35 h 39"/>
                <a:gd name="T18" fmla="*/ 3 w 104"/>
                <a:gd name="T19" fmla="*/ 27 h 39"/>
                <a:gd name="T20" fmla="*/ 12 w 104"/>
                <a:gd name="T21" fmla="*/ 30 h 39"/>
                <a:gd name="T22" fmla="*/ 17 w 104"/>
                <a:gd name="T23" fmla="*/ 27 h 39"/>
                <a:gd name="T24" fmla="*/ 15 w 104"/>
                <a:gd name="T25" fmla="*/ 25 h 39"/>
                <a:gd name="T26" fmla="*/ 6 w 104"/>
                <a:gd name="T27" fmla="*/ 22 h 39"/>
                <a:gd name="T28" fmla="*/ 0 w 104"/>
                <a:gd name="T29" fmla="*/ 16 h 39"/>
                <a:gd name="T30" fmla="*/ 1 w 104"/>
                <a:gd name="T31" fmla="*/ 6 h 39"/>
                <a:gd name="T32" fmla="*/ 14 w 104"/>
                <a:gd name="T33" fmla="*/ 0 h 39"/>
                <a:gd name="T34" fmla="*/ 51 w 104"/>
                <a:gd name="T35" fmla="*/ 27 h 39"/>
                <a:gd name="T36" fmla="*/ 72 w 104"/>
                <a:gd name="T37" fmla="*/ 1 h 39"/>
                <a:gd name="T38" fmla="*/ 63 w 104"/>
                <a:gd name="T39" fmla="*/ 38 h 39"/>
                <a:gd name="T40" fmla="*/ 56 w 104"/>
                <a:gd name="T41" fmla="*/ 38 h 39"/>
                <a:gd name="T42" fmla="*/ 40 w 104"/>
                <a:gd name="T43" fmla="*/ 10 h 39"/>
                <a:gd name="T44" fmla="*/ 31 w 104"/>
                <a:gd name="T45" fmla="*/ 38 h 39"/>
                <a:gd name="T46" fmla="*/ 46 w 104"/>
                <a:gd name="T47" fmla="*/ 1 h 39"/>
                <a:gd name="T48" fmla="*/ 103 w 104"/>
                <a:gd name="T49" fmla="*/ 3 h 39"/>
                <a:gd name="T50" fmla="*/ 99 w 104"/>
                <a:gd name="T51" fmla="*/ 11 h 39"/>
                <a:gd name="T52" fmla="*/ 88 w 104"/>
                <a:gd name="T53" fmla="*/ 10 h 39"/>
                <a:gd name="T54" fmla="*/ 87 w 104"/>
                <a:gd name="T55" fmla="*/ 13 h 39"/>
                <a:gd name="T56" fmla="*/ 91 w 104"/>
                <a:gd name="T57" fmla="*/ 15 h 39"/>
                <a:gd name="T58" fmla="*/ 99 w 104"/>
                <a:gd name="T59" fmla="*/ 18 h 39"/>
                <a:gd name="T60" fmla="*/ 103 w 104"/>
                <a:gd name="T61" fmla="*/ 23 h 39"/>
                <a:gd name="T62" fmla="*/ 100 w 104"/>
                <a:gd name="T63" fmla="*/ 35 h 39"/>
                <a:gd name="T64" fmla="*/ 83 w 104"/>
                <a:gd name="T65" fmla="*/ 38 h 39"/>
                <a:gd name="T66" fmla="*/ 78 w 104"/>
                <a:gd name="T67" fmla="*/ 25 h 39"/>
                <a:gd name="T68" fmla="*/ 84 w 104"/>
                <a:gd name="T69" fmla="*/ 29 h 39"/>
                <a:gd name="T70" fmla="*/ 93 w 104"/>
                <a:gd name="T71" fmla="*/ 29 h 39"/>
                <a:gd name="T72" fmla="*/ 94 w 104"/>
                <a:gd name="T73" fmla="*/ 26 h 39"/>
                <a:gd name="T74" fmla="*/ 88 w 104"/>
                <a:gd name="T75" fmla="*/ 23 h 39"/>
                <a:gd name="T76" fmla="*/ 80 w 104"/>
                <a:gd name="T77" fmla="*/ 19 h 39"/>
                <a:gd name="T78" fmla="*/ 77 w 104"/>
                <a:gd name="T79" fmla="*/ 12 h 39"/>
                <a:gd name="T80" fmla="*/ 84 w 104"/>
                <a:gd name="T81" fmla="*/ 1 h 39"/>
                <a:gd name="T82" fmla="*/ 103 w 104"/>
                <a:gd name="T83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39">
                  <a:moveTo>
                    <a:pt x="25" y="3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25" y="13"/>
                    <a:pt x="24" y="12"/>
                    <a:pt x="22" y="11"/>
                  </a:cubicBezTo>
                  <a:cubicBezTo>
                    <a:pt x="20" y="10"/>
                    <a:pt x="17" y="9"/>
                    <a:pt x="15" y="9"/>
                  </a:cubicBezTo>
                  <a:cubicBezTo>
                    <a:pt x="13" y="9"/>
                    <a:pt x="11" y="9"/>
                    <a:pt x="10" y="10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9" y="12"/>
                    <a:pt x="10" y="13"/>
                    <a:pt x="10" y="13"/>
                  </a:cubicBezTo>
                  <a:cubicBezTo>
                    <a:pt x="10" y="14"/>
                    <a:pt x="11" y="14"/>
                    <a:pt x="11" y="14"/>
                  </a:cubicBezTo>
                  <a:cubicBezTo>
                    <a:pt x="12" y="14"/>
                    <a:pt x="13" y="15"/>
                    <a:pt x="14" y="15"/>
                  </a:cubicBezTo>
                  <a:cubicBezTo>
                    <a:pt x="16" y="15"/>
                    <a:pt x="17" y="16"/>
                    <a:pt x="18" y="16"/>
                  </a:cubicBezTo>
                  <a:cubicBezTo>
                    <a:pt x="20" y="17"/>
                    <a:pt x="21" y="17"/>
                    <a:pt x="22" y="18"/>
                  </a:cubicBezTo>
                  <a:cubicBezTo>
                    <a:pt x="23" y="19"/>
                    <a:pt x="24" y="19"/>
                    <a:pt x="24" y="20"/>
                  </a:cubicBezTo>
                  <a:cubicBezTo>
                    <a:pt x="25" y="21"/>
                    <a:pt x="25" y="22"/>
                    <a:pt x="26" y="23"/>
                  </a:cubicBezTo>
                  <a:cubicBezTo>
                    <a:pt x="26" y="24"/>
                    <a:pt x="26" y="25"/>
                    <a:pt x="26" y="27"/>
                  </a:cubicBezTo>
                  <a:cubicBezTo>
                    <a:pt x="26" y="30"/>
                    <a:pt x="25" y="33"/>
                    <a:pt x="23" y="35"/>
                  </a:cubicBezTo>
                  <a:cubicBezTo>
                    <a:pt x="20" y="38"/>
                    <a:pt x="17" y="39"/>
                    <a:pt x="12" y="39"/>
                  </a:cubicBezTo>
                  <a:cubicBezTo>
                    <a:pt x="10" y="39"/>
                    <a:pt x="8" y="38"/>
                    <a:pt x="6" y="38"/>
                  </a:cubicBezTo>
                  <a:cubicBezTo>
                    <a:pt x="3" y="37"/>
                    <a:pt x="2" y="36"/>
                    <a:pt x="1" y="3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6"/>
                    <a:pt x="2" y="27"/>
                    <a:pt x="3" y="27"/>
                  </a:cubicBezTo>
                  <a:cubicBezTo>
                    <a:pt x="4" y="28"/>
                    <a:pt x="5" y="29"/>
                    <a:pt x="7" y="29"/>
                  </a:cubicBezTo>
                  <a:cubicBezTo>
                    <a:pt x="9" y="30"/>
                    <a:pt x="11" y="30"/>
                    <a:pt x="12" y="30"/>
                  </a:cubicBezTo>
                  <a:cubicBezTo>
                    <a:pt x="14" y="30"/>
                    <a:pt x="15" y="30"/>
                    <a:pt x="16" y="29"/>
                  </a:cubicBezTo>
                  <a:cubicBezTo>
                    <a:pt x="17" y="29"/>
                    <a:pt x="17" y="28"/>
                    <a:pt x="17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6" y="25"/>
                    <a:pt x="16" y="25"/>
                    <a:pt x="15" y="25"/>
                  </a:cubicBezTo>
                  <a:cubicBezTo>
                    <a:pt x="14" y="25"/>
                    <a:pt x="13" y="24"/>
                    <a:pt x="10" y="23"/>
                  </a:cubicBezTo>
                  <a:cubicBezTo>
                    <a:pt x="8" y="23"/>
                    <a:pt x="7" y="22"/>
                    <a:pt x="6" y="22"/>
                  </a:cubicBezTo>
                  <a:cubicBezTo>
                    <a:pt x="4" y="21"/>
                    <a:pt x="3" y="20"/>
                    <a:pt x="2" y="19"/>
                  </a:cubicBezTo>
                  <a:cubicBezTo>
                    <a:pt x="2" y="19"/>
                    <a:pt x="1" y="18"/>
                    <a:pt x="0" y="16"/>
                  </a:cubicBezTo>
                  <a:cubicBezTo>
                    <a:pt x="0" y="15"/>
                    <a:pt x="0" y="14"/>
                    <a:pt x="0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9" y="0"/>
                    <a:pt x="11" y="0"/>
                    <a:pt x="14" y="0"/>
                  </a:cubicBezTo>
                  <a:cubicBezTo>
                    <a:pt x="18" y="0"/>
                    <a:pt x="22" y="1"/>
                    <a:pt x="25" y="3"/>
                  </a:cubicBezTo>
                  <a:close/>
                  <a:moveTo>
                    <a:pt x="51" y="27"/>
                  </a:moveTo>
                  <a:cubicBezTo>
                    <a:pt x="57" y="1"/>
                    <a:pt x="57" y="1"/>
                    <a:pt x="57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51" y="27"/>
                    <a:pt x="51" y="27"/>
                    <a:pt x="51" y="27"/>
                  </a:cubicBezTo>
                  <a:close/>
                  <a:moveTo>
                    <a:pt x="103" y="3"/>
                  </a:moveTo>
                  <a:cubicBezTo>
                    <a:pt x="103" y="14"/>
                    <a:pt x="103" y="14"/>
                    <a:pt x="103" y="14"/>
                  </a:cubicBezTo>
                  <a:cubicBezTo>
                    <a:pt x="102" y="13"/>
                    <a:pt x="101" y="12"/>
                    <a:pt x="99" y="11"/>
                  </a:cubicBezTo>
                  <a:cubicBezTo>
                    <a:pt x="97" y="10"/>
                    <a:pt x="95" y="9"/>
                    <a:pt x="92" y="9"/>
                  </a:cubicBezTo>
                  <a:cubicBezTo>
                    <a:pt x="90" y="9"/>
                    <a:pt x="89" y="9"/>
                    <a:pt x="88" y="10"/>
                  </a:cubicBezTo>
                  <a:cubicBezTo>
                    <a:pt x="87" y="10"/>
                    <a:pt x="87" y="11"/>
                    <a:pt x="87" y="12"/>
                  </a:cubicBezTo>
                  <a:cubicBezTo>
                    <a:pt x="87" y="12"/>
                    <a:pt x="87" y="13"/>
                    <a:pt x="87" y="13"/>
                  </a:cubicBezTo>
                  <a:cubicBezTo>
                    <a:pt x="87" y="14"/>
                    <a:pt x="88" y="14"/>
                    <a:pt x="89" y="14"/>
                  </a:cubicBezTo>
                  <a:cubicBezTo>
                    <a:pt x="89" y="14"/>
                    <a:pt x="90" y="15"/>
                    <a:pt x="91" y="15"/>
                  </a:cubicBezTo>
                  <a:cubicBezTo>
                    <a:pt x="93" y="15"/>
                    <a:pt x="95" y="16"/>
                    <a:pt x="96" y="16"/>
                  </a:cubicBezTo>
                  <a:cubicBezTo>
                    <a:pt x="97" y="17"/>
                    <a:pt x="98" y="17"/>
                    <a:pt x="99" y="18"/>
                  </a:cubicBezTo>
                  <a:cubicBezTo>
                    <a:pt x="100" y="19"/>
                    <a:pt x="101" y="19"/>
                    <a:pt x="102" y="20"/>
                  </a:cubicBezTo>
                  <a:cubicBezTo>
                    <a:pt x="102" y="21"/>
                    <a:pt x="103" y="22"/>
                    <a:pt x="103" y="23"/>
                  </a:cubicBezTo>
                  <a:cubicBezTo>
                    <a:pt x="103" y="24"/>
                    <a:pt x="104" y="25"/>
                    <a:pt x="104" y="27"/>
                  </a:cubicBezTo>
                  <a:cubicBezTo>
                    <a:pt x="104" y="30"/>
                    <a:pt x="102" y="33"/>
                    <a:pt x="100" y="35"/>
                  </a:cubicBezTo>
                  <a:cubicBezTo>
                    <a:pt x="97" y="38"/>
                    <a:pt x="94" y="39"/>
                    <a:pt x="90" y="39"/>
                  </a:cubicBezTo>
                  <a:cubicBezTo>
                    <a:pt x="87" y="39"/>
                    <a:pt x="85" y="38"/>
                    <a:pt x="83" y="38"/>
                  </a:cubicBezTo>
                  <a:cubicBezTo>
                    <a:pt x="81" y="37"/>
                    <a:pt x="79" y="36"/>
                    <a:pt x="78" y="35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9" y="26"/>
                    <a:pt x="79" y="27"/>
                    <a:pt x="80" y="27"/>
                  </a:cubicBezTo>
                  <a:cubicBezTo>
                    <a:pt x="81" y="28"/>
                    <a:pt x="82" y="29"/>
                    <a:pt x="84" y="29"/>
                  </a:cubicBezTo>
                  <a:cubicBezTo>
                    <a:pt x="86" y="30"/>
                    <a:pt x="88" y="30"/>
                    <a:pt x="90" y="30"/>
                  </a:cubicBezTo>
                  <a:cubicBezTo>
                    <a:pt x="91" y="30"/>
                    <a:pt x="93" y="30"/>
                    <a:pt x="93" y="29"/>
                  </a:cubicBezTo>
                  <a:cubicBezTo>
                    <a:pt x="94" y="29"/>
                    <a:pt x="95" y="28"/>
                    <a:pt x="95" y="27"/>
                  </a:cubicBezTo>
                  <a:cubicBezTo>
                    <a:pt x="95" y="27"/>
                    <a:pt x="94" y="26"/>
                    <a:pt x="94" y="26"/>
                  </a:cubicBezTo>
                  <a:cubicBezTo>
                    <a:pt x="94" y="25"/>
                    <a:pt x="93" y="25"/>
                    <a:pt x="92" y="25"/>
                  </a:cubicBezTo>
                  <a:cubicBezTo>
                    <a:pt x="92" y="25"/>
                    <a:pt x="90" y="24"/>
                    <a:pt x="88" y="23"/>
                  </a:cubicBezTo>
                  <a:cubicBezTo>
                    <a:pt x="86" y="23"/>
                    <a:pt x="84" y="22"/>
                    <a:pt x="83" y="22"/>
                  </a:cubicBezTo>
                  <a:cubicBezTo>
                    <a:pt x="82" y="21"/>
                    <a:pt x="81" y="20"/>
                    <a:pt x="80" y="19"/>
                  </a:cubicBezTo>
                  <a:cubicBezTo>
                    <a:pt x="79" y="19"/>
                    <a:pt x="78" y="18"/>
                    <a:pt x="78" y="16"/>
                  </a:cubicBezTo>
                  <a:cubicBezTo>
                    <a:pt x="77" y="15"/>
                    <a:pt x="77" y="14"/>
                    <a:pt x="77" y="12"/>
                  </a:cubicBezTo>
                  <a:cubicBezTo>
                    <a:pt x="77" y="10"/>
                    <a:pt x="78" y="8"/>
                    <a:pt x="79" y="6"/>
                  </a:cubicBezTo>
                  <a:cubicBezTo>
                    <a:pt x="80" y="4"/>
                    <a:pt x="81" y="2"/>
                    <a:pt x="84" y="1"/>
                  </a:cubicBezTo>
                  <a:cubicBezTo>
                    <a:pt x="86" y="0"/>
                    <a:pt x="88" y="0"/>
                    <a:pt x="91" y="0"/>
                  </a:cubicBezTo>
                  <a:cubicBezTo>
                    <a:pt x="96" y="0"/>
                    <a:pt x="99" y="1"/>
                    <a:pt x="10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89"/>
            <p:cNvSpPr>
              <a:spLocks noEditPoints="1"/>
            </p:cNvSpPr>
            <p:nvPr/>
          </p:nvSpPr>
          <p:spPr bwMode="auto">
            <a:xfrm>
              <a:off x="3148326" y="1682182"/>
              <a:ext cx="106807" cy="126363"/>
            </a:xfrm>
            <a:custGeom>
              <a:avLst/>
              <a:gdLst>
                <a:gd name="T0" fmla="*/ 26 w 60"/>
                <a:gd name="T1" fmla="*/ 0 h 71"/>
                <a:gd name="T2" fmla="*/ 52 w 60"/>
                <a:gd name="T3" fmla="*/ 26 h 71"/>
                <a:gd name="T4" fmla="*/ 44 w 60"/>
                <a:gd name="T5" fmla="*/ 44 h 71"/>
                <a:gd name="T6" fmla="*/ 49 w 60"/>
                <a:gd name="T7" fmla="*/ 46 h 71"/>
                <a:gd name="T8" fmla="*/ 58 w 60"/>
                <a:gd name="T9" fmla="*/ 61 h 71"/>
                <a:gd name="T10" fmla="*/ 57 w 60"/>
                <a:gd name="T11" fmla="*/ 67 h 71"/>
                <a:gd name="T12" fmla="*/ 53 w 60"/>
                <a:gd name="T13" fmla="*/ 70 h 71"/>
                <a:gd name="T14" fmla="*/ 47 w 60"/>
                <a:gd name="T15" fmla="*/ 68 h 71"/>
                <a:gd name="T16" fmla="*/ 37 w 60"/>
                <a:gd name="T17" fmla="*/ 53 h 71"/>
                <a:gd name="T18" fmla="*/ 37 w 60"/>
                <a:gd name="T19" fmla="*/ 49 h 71"/>
                <a:gd name="T20" fmla="*/ 26 w 60"/>
                <a:gd name="T21" fmla="*/ 51 h 71"/>
                <a:gd name="T22" fmla="*/ 0 w 60"/>
                <a:gd name="T23" fmla="*/ 26 h 71"/>
                <a:gd name="T24" fmla="*/ 26 w 60"/>
                <a:gd name="T25" fmla="*/ 0 h 71"/>
                <a:gd name="T26" fmla="*/ 26 w 60"/>
                <a:gd name="T27" fmla="*/ 9 h 71"/>
                <a:gd name="T28" fmla="*/ 9 w 60"/>
                <a:gd name="T29" fmla="*/ 26 h 71"/>
                <a:gd name="T30" fmla="*/ 26 w 60"/>
                <a:gd name="T31" fmla="*/ 43 h 71"/>
                <a:gd name="T32" fmla="*/ 43 w 60"/>
                <a:gd name="T33" fmla="*/ 26 h 71"/>
                <a:gd name="T34" fmla="*/ 26 w 60"/>
                <a:gd name="T35" fmla="*/ 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71">
                  <a:moveTo>
                    <a:pt x="26" y="0"/>
                  </a:moveTo>
                  <a:cubicBezTo>
                    <a:pt x="41" y="1"/>
                    <a:pt x="52" y="12"/>
                    <a:pt x="52" y="26"/>
                  </a:cubicBezTo>
                  <a:cubicBezTo>
                    <a:pt x="51" y="33"/>
                    <a:pt x="49" y="39"/>
                    <a:pt x="44" y="44"/>
                  </a:cubicBezTo>
                  <a:cubicBezTo>
                    <a:pt x="46" y="44"/>
                    <a:pt x="48" y="44"/>
                    <a:pt x="49" y="46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60" y="63"/>
                    <a:pt x="59" y="66"/>
                    <a:pt x="57" y="67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1" y="71"/>
                    <a:pt x="48" y="70"/>
                    <a:pt x="47" y="68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6" y="52"/>
                    <a:pt x="36" y="50"/>
                    <a:pt x="37" y="49"/>
                  </a:cubicBezTo>
                  <a:cubicBezTo>
                    <a:pt x="33" y="51"/>
                    <a:pt x="30" y="52"/>
                    <a:pt x="26" y="51"/>
                  </a:cubicBezTo>
                  <a:cubicBezTo>
                    <a:pt x="11" y="51"/>
                    <a:pt x="0" y="40"/>
                    <a:pt x="0" y="26"/>
                  </a:cubicBezTo>
                  <a:cubicBezTo>
                    <a:pt x="1" y="11"/>
                    <a:pt x="12" y="0"/>
                    <a:pt x="26" y="0"/>
                  </a:cubicBezTo>
                  <a:close/>
                  <a:moveTo>
                    <a:pt x="26" y="9"/>
                  </a:moveTo>
                  <a:cubicBezTo>
                    <a:pt x="17" y="9"/>
                    <a:pt x="10" y="17"/>
                    <a:pt x="9" y="26"/>
                  </a:cubicBezTo>
                  <a:cubicBezTo>
                    <a:pt x="9" y="35"/>
                    <a:pt x="17" y="42"/>
                    <a:pt x="26" y="43"/>
                  </a:cubicBezTo>
                  <a:cubicBezTo>
                    <a:pt x="35" y="43"/>
                    <a:pt x="42" y="35"/>
                    <a:pt x="43" y="26"/>
                  </a:cubicBezTo>
                  <a:cubicBezTo>
                    <a:pt x="43" y="17"/>
                    <a:pt x="35" y="10"/>
                    <a:pt x="2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90"/>
            <p:cNvSpPr>
              <a:spLocks noEditPoints="1"/>
            </p:cNvSpPr>
            <p:nvPr/>
          </p:nvSpPr>
          <p:spPr bwMode="auto">
            <a:xfrm>
              <a:off x="2911395" y="-322328"/>
              <a:ext cx="161715" cy="243700"/>
            </a:xfrm>
            <a:custGeom>
              <a:avLst/>
              <a:gdLst>
                <a:gd name="T0" fmla="*/ 59 w 91"/>
                <a:gd name="T1" fmla="*/ 89 h 137"/>
                <a:gd name="T2" fmla="*/ 45 w 91"/>
                <a:gd name="T3" fmla="*/ 137 h 137"/>
                <a:gd name="T4" fmla="*/ 31 w 91"/>
                <a:gd name="T5" fmla="*/ 89 h 137"/>
                <a:gd name="T6" fmla="*/ 0 w 91"/>
                <a:gd name="T7" fmla="*/ 46 h 137"/>
                <a:gd name="T8" fmla="*/ 45 w 91"/>
                <a:gd name="T9" fmla="*/ 0 h 137"/>
                <a:gd name="T10" fmla="*/ 91 w 91"/>
                <a:gd name="T11" fmla="*/ 46 h 137"/>
                <a:gd name="T12" fmla="*/ 59 w 91"/>
                <a:gd name="T13" fmla="*/ 89 h 137"/>
                <a:gd name="T14" fmla="*/ 53 w 91"/>
                <a:gd name="T15" fmla="*/ 82 h 137"/>
                <a:gd name="T16" fmla="*/ 83 w 91"/>
                <a:gd name="T17" fmla="*/ 46 h 137"/>
                <a:gd name="T18" fmla="*/ 45 w 91"/>
                <a:gd name="T19" fmla="*/ 8 h 137"/>
                <a:gd name="T20" fmla="*/ 8 w 91"/>
                <a:gd name="T21" fmla="*/ 46 h 137"/>
                <a:gd name="T22" fmla="*/ 38 w 91"/>
                <a:gd name="T23" fmla="*/ 82 h 137"/>
                <a:gd name="T24" fmla="*/ 45 w 91"/>
                <a:gd name="T25" fmla="*/ 110 h 137"/>
                <a:gd name="T26" fmla="*/ 53 w 91"/>
                <a:gd name="T27" fmla="*/ 8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137">
                  <a:moveTo>
                    <a:pt x="59" y="89"/>
                  </a:moveTo>
                  <a:cubicBezTo>
                    <a:pt x="45" y="137"/>
                    <a:pt x="45" y="137"/>
                    <a:pt x="45" y="137"/>
                  </a:cubicBezTo>
                  <a:cubicBezTo>
                    <a:pt x="31" y="89"/>
                    <a:pt x="31" y="89"/>
                    <a:pt x="31" y="89"/>
                  </a:cubicBezTo>
                  <a:cubicBezTo>
                    <a:pt x="13" y="83"/>
                    <a:pt x="0" y="65"/>
                    <a:pt x="0" y="46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0" y="0"/>
                    <a:pt x="91" y="21"/>
                    <a:pt x="91" y="46"/>
                  </a:cubicBezTo>
                  <a:cubicBezTo>
                    <a:pt x="91" y="65"/>
                    <a:pt x="78" y="83"/>
                    <a:pt x="59" y="89"/>
                  </a:cubicBezTo>
                  <a:close/>
                  <a:moveTo>
                    <a:pt x="53" y="82"/>
                  </a:moveTo>
                  <a:cubicBezTo>
                    <a:pt x="70" y="79"/>
                    <a:pt x="83" y="63"/>
                    <a:pt x="83" y="46"/>
                  </a:cubicBezTo>
                  <a:cubicBezTo>
                    <a:pt x="83" y="25"/>
                    <a:pt x="66" y="8"/>
                    <a:pt x="45" y="8"/>
                  </a:cubicBezTo>
                  <a:cubicBezTo>
                    <a:pt x="25" y="8"/>
                    <a:pt x="8" y="25"/>
                    <a:pt x="8" y="46"/>
                  </a:cubicBezTo>
                  <a:cubicBezTo>
                    <a:pt x="8" y="64"/>
                    <a:pt x="21" y="79"/>
                    <a:pt x="38" y="82"/>
                  </a:cubicBezTo>
                  <a:cubicBezTo>
                    <a:pt x="45" y="110"/>
                    <a:pt x="45" y="110"/>
                    <a:pt x="45" y="110"/>
                  </a:cubicBezTo>
                  <a:lnTo>
                    <a:pt x="53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Oval 91"/>
            <p:cNvSpPr>
              <a:spLocks noChangeArrowheads="1"/>
            </p:cNvSpPr>
            <p:nvPr/>
          </p:nvSpPr>
          <p:spPr bwMode="auto">
            <a:xfrm>
              <a:off x="2955773" y="-277951"/>
              <a:ext cx="72960" cy="7296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92"/>
            <p:cNvSpPr>
              <a:spLocks noEditPoints="1"/>
            </p:cNvSpPr>
            <p:nvPr/>
          </p:nvSpPr>
          <p:spPr bwMode="auto">
            <a:xfrm>
              <a:off x="3178413" y="-806720"/>
              <a:ext cx="174502" cy="208349"/>
            </a:xfrm>
            <a:custGeom>
              <a:avLst/>
              <a:gdLst>
                <a:gd name="T0" fmla="*/ 43 w 98"/>
                <a:gd name="T1" fmla="*/ 1 h 117"/>
                <a:gd name="T2" fmla="*/ 85 w 98"/>
                <a:gd name="T3" fmla="*/ 43 h 117"/>
                <a:gd name="T4" fmla="*/ 73 w 98"/>
                <a:gd name="T5" fmla="*/ 72 h 117"/>
                <a:gd name="T6" fmla="*/ 80 w 98"/>
                <a:gd name="T7" fmla="*/ 75 h 117"/>
                <a:gd name="T8" fmla="*/ 96 w 98"/>
                <a:gd name="T9" fmla="*/ 101 h 117"/>
                <a:gd name="T10" fmla="*/ 93 w 98"/>
                <a:gd name="T11" fmla="*/ 111 h 117"/>
                <a:gd name="T12" fmla="*/ 87 w 98"/>
                <a:gd name="T13" fmla="*/ 115 h 117"/>
                <a:gd name="T14" fmla="*/ 77 w 98"/>
                <a:gd name="T15" fmla="*/ 112 h 117"/>
                <a:gd name="T16" fmla="*/ 61 w 98"/>
                <a:gd name="T17" fmla="*/ 87 h 117"/>
                <a:gd name="T18" fmla="*/ 61 w 98"/>
                <a:gd name="T19" fmla="*/ 81 h 117"/>
                <a:gd name="T20" fmla="*/ 42 w 98"/>
                <a:gd name="T21" fmla="*/ 85 h 117"/>
                <a:gd name="T22" fmla="*/ 1 w 98"/>
                <a:gd name="T23" fmla="*/ 42 h 117"/>
                <a:gd name="T24" fmla="*/ 43 w 98"/>
                <a:gd name="T25" fmla="*/ 1 h 117"/>
                <a:gd name="T26" fmla="*/ 43 w 98"/>
                <a:gd name="T27" fmla="*/ 16 h 117"/>
                <a:gd name="T28" fmla="*/ 16 w 98"/>
                <a:gd name="T29" fmla="*/ 42 h 117"/>
                <a:gd name="T30" fmla="*/ 42 w 98"/>
                <a:gd name="T31" fmla="*/ 70 h 117"/>
                <a:gd name="T32" fmla="*/ 70 w 98"/>
                <a:gd name="T33" fmla="*/ 43 h 117"/>
                <a:gd name="T34" fmla="*/ 43 w 98"/>
                <a:gd name="T35" fmla="*/ 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117">
                  <a:moveTo>
                    <a:pt x="43" y="1"/>
                  </a:moveTo>
                  <a:cubicBezTo>
                    <a:pt x="67" y="1"/>
                    <a:pt x="85" y="20"/>
                    <a:pt x="85" y="43"/>
                  </a:cubicBezTo>
                  <a:cubicBezTo>
                    <a:pt x="85" y="55"/>
                    <a:pt x="80" y="65"/>
                    <a:pt x="73" y="72"/>
                  </a:cubicBezTo>
                  <a:cubicBezTo>
                    <a:pt x="76" y="72"/>
                    <a:pt x="79" y="73"/>
                    <a:pt x="80" y="75"/>
                  </a:cubicBezTo>
                  <a:cubicBezTo>
                    <a:pt x="96" y="101"/>
                    <a:pt x="96" y="101"/>
                    <a:pt x="96" y="101"/>
                  </a:cubicBezTo>
                  <a:cubicBezTo>
                    <a:pt x="98" y="104"/>
                    <a:pt x="97" y="109"/>
                    <a:pt x="93" y="111"/>
                  </a:cubicBezTo>
                  <a:cubicBezTo>
                    <a:pt x="87" y="115"/>
                    <a:pt x="87" y="115"/>
                    <a:pt x="87" y="115"/>
                  </a:cubicBezTo>
                  <a:cubicBezTo>
                    <a:pt x="84" y="117"/>
                    <a:pt x="79" y="116"/>
                    <a:pt x="77" y="112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0" y="85"/>
                    <a:pt x="60" y="83"/>
                    <a:pt x="61" y="81"/>
                  </a:cubicBezTo>
                  <a:cubicBezTo>
                    <a:pt x="55" y="83"/>
                    <a:pt x="49" y="85"/>
                    <a:pt x="42" y="85"/>
                  </a:cubicBezTo>
                  <a:cubicBezTo>
                    <a:pt x="19" y="84"/>
                    <a:pt x="0" y="65"/>
                    <a:pt x="1" y="42"/>
                  </a:cubicBezTo>
                  <a:cubicBezTo>
                    <a:pt x="1" y="19"/>
                    <a:pt x="20" y="0"/>
                    <a:pt x="43" y="1"/>
                  </a:cubicBezTo>
                  <a:close/>
                  <a:moveTo>
                    <a:pt x="43" y="16"/>
                  </a:moveTo>
                  <a:cubicBezTo>
                    <a:pt x="28" y="15"/>
                    <a:pt x="16" y="27"/>
                    <a:pt x="16" y="42"/>
                  </a:cubicBezTo>
                  <a:cubicBezTo>
                    <a:pt x="15" y="57"/>
                    <a:pt x="27" y="70"/>
                    <a:pt x="42" y="70"/>
                  </a:cubicBezTo>
                  <a:cubicBezTo>
                    <a:pt x="57" y="70"/>
                    <a:pt x="70" y="58"/>
                    <a:pt x="70" y="43"/>
                  </a:cubicBezTo>
                  <a:cubicBezTo>
                    <a:pt x="70" y="28"/>
                    <a:pt x="58" y="16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93"/>
            <p:cNvSpPr>
              <a:spLocks noEditPoints="1"/>
            </p:cNvSpPr>
            <p:nvPr/>
          </p:nvSpPr>
          <p:spPr bwMode="auto">
            <a:xfrm>
              <a:off x="1418355" y="-651775"/>
              <a:ext cx="188793" cy="71456"/>
            </a:xfrm>
            <a:custGeom>
              <a:avLst/>
              <a:gdLst>
                <a:gd name="T0" fmla="*/ 26 w 106"/>
                <a:gd name="T1" fmla="*/ 15 h 40"/>
                <a:gd name="T2" fmla="*/ 15 w 106"/>
                <a:gd name="T3" fmla="*/ 10 h 40"/>
                <a:gd name="T4" fmla="*/ 10 w 106"/>
                <a:gd name="T5" fmla="*/ 13 h 40"/>
                <a:gd name="T6" fmla="*/ 12 w 106"/>
                <a:gd name="T7" fmla="*/ 15 h 40"/>
                <a:gd name="T8" fmla="*/ 19 w 106"/>
                <a:gd name="T9" fmla="*/ 17 h 40"/>
                <a:gd name="T10" fmla="*/ 25 w 106"/>
                <a:gd name="T11" fmla="*/ 21 h 40"/>
                <a:gd name="T12" fmla="*/ 27 w 106"/>
                <a:gd name="T13" fmla="*/ 28 h 40"/>
                <a:gd name="T14" fmla="*/ 13 w 106"/>
                <a:gd name="T15" fmla="*/ 40 h 40"/>
                <a:gd name="T16" fmla="*/ 1 w 106"/>
                <a:gd name="T17" fmla="*/ 36 h 40"/>
                <a:gd name="T18" fmla="*/ 3 w 106"/>
                <a:gd name="T19" fmla="*/ 28 h 40"/>
                <a:gd name="T20" fmla="*/ 13 w 106"/>
                <a:gd name="T21" fmla="*/ 31 h 40"/>
                <a:gd name="T22" fmla="*/ 18 w 106"/>
                <a:gd name="T23" fmla="*/ 28 h 40"/>
                <a:gd name="T24" fmla="*/ 15 w 106"/>
                <a:gd name="T25" fmla="*/ 26 h 40"/>
                <a:gd name="T26" fmla="*/ 6 w 106"/>
                <a:gd name="T27" fmla="*/ 22 h 40"/>
                <a:gd name="T28" fmla="*/ 1 w 106"/>
                <a:gd name="T29" fmla="*/ 17 h 40"/>
                <a:gd name="T30" fmla="*/ 2 w 106"/>
                <a:gd name="T31" fmla="*/ 6 h 40"/>
                <a:gd name="T32" fmla="*/ 14 w 106"/>
                <a:gd name="T33" fmla="*/ 0 h 40"/>
                <a:gd name="T34" fmla="*/ 53 w 106"/>
                <a:gd name="T35" fmla="*/ 28 h 40"/>
                <a:gd name="T36" fmla="*/ 74 w 106"/>
                <a:gd name="T37" fmla="*/ 1 h 40"/>
                <a:gd name="T38" fmla="*/ 64 w 106"/>
                <a:gd name="T39" fmla="*/ 39 h 40"/>
                <a:gd name="T40" fmla="*/ 58 w 106"/>
                <a:gd name="T41" fmla="*/ 39 h 40"/>
                <a:gd name="T42" fmla="*/ 41 w 106"/>
                <a:gd name="T43" fmla="*/ 11 h 40"/>
                <a:gd name="T44" fmla="*/ 32 w 106"/>
                <a:gd name="T45" fmla="*/ 39 h 40"/>
                <a:gd name="T46" fmla="*/ 47 w 106"/>
                <a:gd name="T47" fmla="*/ 1 h 40"/>
                <a:gd name="T48" fmla="*/ 105 w 106"/>
                <a:gd name="T49" fmla="*/ 4 h 40"/>
                <a:gd name="T50" fmla="*/ 101 w 106"/>
                <a:gd name="T51" fmla="*/ 11 h 40"/>
                <a:gd name="T52" fmla="*/ 90 w 106"/>
                <a:gd name="T53" fmla="*/ 11 h 40"/>
                <a:gd name="T54" fmla="*/ 89 w 106"/>
                <a:gd name="T55" fmla="*/ 14 h 40"/>
                <a:gd name="T56" fmla="*/ 93 w 106"/>
                <a:gd name="T57" fmla="*/ 16 h 40"/>
                <a:gd name="T58" fmla="*/ 102 w 106"/>
                <a:gd name="T59" fmla="*/ 19 h 40"/>
                <a:gd name="T60" fmla="*/ 105 w 106"/>
                <a:gd name="T61" fmla="*/ 24 h 40"/>
                <a:gd name="T62" fmla="*/ 102 w 106"/>
                <a:gd name="T63" fmla="*/ 36 h 40"/>
                <a:gd name="T64" fmla="*/ 85 w 106"/>
                <a:gd name="T65" fmla="*/ 39 h 40"/>
                <a:gd name="T66" fmla="*/ 80 w 106"/>
                <a:gd name="T67" fmla="*/ 26 h 40"/>
                <a:gd name="T68" fmla="*/ 86 w 106"/>
                <a:gd name="T69" fmla="*/ 30 h 40"/>
                <a:gd name="T70" fmla="*/ 96 w 106"/>
                <a:gd name="T71" fmla="*/ 30 h 40"/>
                <a:gd name="T72" fmla="*/ 96 w 106"/>
                <a:gd name="T73" fmla="*/ 27 h 40"/>
                <a:gd name="T74" fmla="*/ 90 w 106"/>
                <a:gd name="T75" fmla="*/ 24 h 40"/>
                <a:gd name="T76" fmla="*/ 82 w 106"/>
                <a:gd name="T77" fmla="*/ 20 h 40"/>
                <a:gd name="T78" fmla="*/ 79 w 106"/>
                <a:gd name="T79" fmla="*/ 13 h 40"/>
                <a:gd name="T80" fmla="*/ 86 w 106"/>
                <a:gd name="T81" fmla="*/ 2 h 40"/>
                <a:gd name="T82" fmla="*/ 105 w 106"/>
                <a:gd name="T83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40">
                  <a:moveTo>
                    <a:pt x="26" y="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4" y="12"/>
                    <a:pt x="22" y="11"/>
                  </a:cubicBezTo>
                  <a:cubicBezTo>
                    <a:pt x="20" y="10"/>
                    <a:pt x="18" y="10"/>
                    <a:pt x="15" y="10"/>
                  </a:cubicBezTo>
                  <a:cubicBezTo>
                    <a:pt x="13" y="10"/>
                    <a:pt x="12" y="10"/>
                    <a:pt x="11" y="11"/>
                  </a:cubicBezTo>
                  <a:cubicBezTo>
                    <a:pt x="10" y="11"/>
                    <a:pt x="10" y="12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3" y="15"/>
                    <a:pt x="14" y="16"/>
                  </a:cubicBezTo>
                  <a:cubicBezTo>
                    <a:pt x="16" y="16"/>
                    <a:pt x="18" y="17"/>
                    <a:pt x="19" y="17"/>
                  </a:cubicBezTo>
                  <a:cubicBezTo>
                    <a:pt x="20" y="17"/>
                    <a:pt x="22" y="18"/>
                    <a:pt x="23" y="19"/>
                  </a:cubicBezTo>
                  <a:cubicBezTo>
                    <a:pt x="24" y="19"/>
                    <a:pt x="24" y="20"/>
                    <a:pt x="25" y="21"/>
                  </a:cubicBezTo>
                  <a:cubicBezTo>
                    <a:pt x="26" y="22"/>
                    <a:pt x="26" y="23"/>
                    <a:pt x="27" y="24"/>
                  </a:cubicBezTo>
                  <a:cubicBezTo>
                    <a:pt x="27" y="25"/>
                    <a:pt x="27" y="26"/>
                    <a:pt x="27" y="28"/>
                  </a:cubicBezTo>
                  <a:cubicBezTo>
                    <a:pt x="27" y="31"/>
                    <a:pt x="26" y="34"/>
                    <a:pt x="23" y="36"/>
                  </a:cubicBezTo>
                  <a:cubicBezTo>
                    <a:pt x="21" y="39"/>
                    <a:pt x="17" y="40"/>
                    <a:pt x="13" y="40"/>
                  </a:cubicBezTo>
                  <a:cubicBezTo>
                    <a:pt x="10" y="40"/>
                    <a:pt x="8" y="40"/>
                    <a:pt x="6" y="39"/>
                  </a:cubicBezTo>
                  <a:cubicBezTo>
                    <a:pt x="4" y="38"/>
                    <a:pt x="2" y="37"/>
                    <a:pt x="1" y="3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8"/>
                    <a:pt x="3" y="28"/>
                  </a:cubicBezTo>
                  <a:cubicBezTo>
                    <a:pt x="4" y="29"/>
                    <a:pt x="5" y="30"/>
                    <a:pt x="7" y="30"/>
                  </a:cubicBezTo>
                  <a:cubicBezTo>
                    <a:pt x="9" y="31"/>
                    <a:pt x="11" y="31"/>
                    <a:pt x="13" y="31"/>
                  </a:cubicBezTo>
                  <a:cubicBezTo>
                    <a:pt x="15" y="31"/>
                    <a:pt x="16" y="31"/>
                    <a:pt x="17" y="30"/>
                  </a:cubicBezTo>
                  <a:cubicBezTo>
                    <a:pt x="17" y="30"/>
                    <a:pt x="18" y="29"/>
                    <a:pt x="18" y="28"/>
                  </a:cubicBezTo>
                  <a:cubicBezTo>
                    <a:pt x="18" y="28"/>
                    <a:pt x="18" y="27"/>
                    <a:pt x="17" y="27"/>
                  </a:cubicBezTo>
                  <a:cubicBezTo>
                    <a:pt x="17" y="26"/>
                    <a:pt x="16" y="26"/>
                    <a:pt x="15" y="26"/>
                  </a:cubicBezTo>
                  <a:cubicBezTo>
                    <a:pt x="15" y="26"/>
                    <a:pt x="13" y="25"/>
                    <a:pt x="11" y="24"/>
                  </a:cubicBezTo>
                  <a:cubicBezTo>
                    <a:pt x="9" y="24"/>
                    <a:pt x="7" y="23"/>
                    <a:pt x="6" y="22"/>
                  </a:cubicBezTo>
                  <a:cubicBezTo>
                    <a:pt x="5" y="22"/>
                    <a:pt x="3" y="21"/>
                    <a:pt x="3" y="20"/>
                  </a:cubicBezTo>
                  <a:cubicBezTo>
                    <a:pt x="2" y="19"/>
                    <a:pt x="1" y="18"/>
                    <a:pt x="1" y="17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0" y="10"/>
                    <a:pt x="0" y="8"/>
                    <a:pt x="2" y="6"/>
                  </a:cubicBezTo>
                  <a:cubicBezTo>
                    <a:pt x="3" y="4"/>
                    <a:pt x="4" y="3"/>
                    <a:pt x="7" y="2"/>
                  </a:cubicBezTo>
                  <a:cubicBezTo>
                    <a:pt x="9" y="1"/>
                    <a:pt x="11" y="0"/>
                    <a:pt x="14" y="0"/>
                  </a:cubicBezTo>
                  <a:cubicBezTo>
                    <a:pt x="19" y="0"/>
                    <a:pt x="23" y="1"/>
                    <a:pt x="26" y="4"/>
                  </a:cubicBezTo>
                  <a:close/>
                  <a:moveTo>
                    <a:pt x="53" y="28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53" y="28"/>
                    <a:pt x="53" y="28"/>
                    <a:pt x="53" y="28"/>
                  </a:cubicBezTo>
                  <a:close/>
                  <a:moveTo>
                    <a:pt x="105" y="4"/>
                  </a:move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3" y="12"/>
                    <a:pt x="101" y="11"/>
                  </a:cubicBezTo>
                  <a:cubicBezTo>
                    <a:pt x="99" y="10"/>
                    <a:pt x="97" y="10"/>
                    <a:pt x="94" y="10"/>
                  </a:cubicBezTo>
                  <a:cubicBezTo>
                    <a:pt x="92" y="10"/>
                    <a:pt x="91" y="10"/>
                    <a:pt x="90" y="11"/>
                  </a:cubicBezTo>
                  <a:cubicBezTo>
                    <a:pt x="89" y="11"/>
                    <a:pt x="89" y="12"/>
                    <a:pt x="89" y="13"/>
                  </a:cubicBezTo>
                  <a:cubicBezTo>
                    <a:pt x="89" y="13"/>
                    <a:pt x="89" y="14"/>
                    <a:pt x="89" y="14"/>
                  </a:cubicBezTo>
                  <a:cubicBezTo>
                    <a:pt x="89" y="14"/>
                    <a:pt x="90" y="15"/>
                    <a:pt x="91" y="15"/>
                  </a:cubicBezTo>
                  <a:cubicBezTo>
                    <a:pt x="91" y="15"/>
                    <a:pt x="92" y="15"/>
                    <a:pt x="93" y="16"/>
                  </a:cubicBezTo>
                  <a:cubicBezTo>
                    <a:pt x="95" y="16"/>
                    <a:pt x="97" y="17"/>
                    <a:pt x="98" y="17"/>
                  </a:cubicBezTo>
                  <a:cubicBezTo>
                    <a:pt x="99" y="17"/>
                    <a:pt x="101" y="18"/>
                    <a:pt x="102" y="19"/>
                  </a:cubicBezTo>
                  <a:cubicBezTo>
                    <a:pt x="103" y="19"/>
                    <a:pt x="103" y="20"/>
                    <a:pt x="104" y="21"/>
                  </a:cubicBezTo>
                  <a:cubicBezTo>
                    <a:pt x="105" y="22"/>
                    <a:pt x="105" y="23"/>
                    <a:pt x="105" y="24"/>
                  </a:cubicBezTo>
                  <a:cubicBezTo>
                    <a:pt x="106" y="25"/>
                    <a:pt x="106" y="26"/>
                    <a:pt x="106" y="28"/>
                  </a:cubicBezTo>
                  <a:cubicBezTo>
                    <a:pt x="106" y="31"/>
                    <a:pt x="105" y="34"/>
                    <a:pt x="102" y="36"/>
                  </a:cubicBezTo>
                  <a:cubicBezTo>
                    <a:pt x="100" y="39"/>
                    <a:pt x="96" y="40"/>
                    <a:pt x="92" y="40"/>
                  </a:cubicBezTo>
                  <a:cubicBezTo>
                    <a:pt x="89" y="40"/>
                    <a:pt x="87" y="40"/>
                    <a:pt x="85" y="39"/>
                  </a:cubicBezTo>
                  <a:cubicBezTo>
                    <a:pt x="83" y="38"/>
                    <a:pt x="81" y="37"/>
                    <a:pt x="80" y="3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1" y="27"/>
                    <a:pt x="81" y="28"/>
                    <a:pt x="82" y="28"/>
                  </a:cubicBezTo>
                  <a:cubicBezTo>
                    <a:pt x="83" y="29"/>
                    <a:pt x="84" y="30"/>
                    <a:pt x="86" y="30"/>
                  </a:cubicBezTo>
                  <a:cubicBezTo>
                    <a:pt x="88" y="31"/>
                    <a:pt x="90" y="31"/>
                    <a:pt x="92" y="31"/>
                  </a:cubicBezTo>
                  <a:cubicBezTo>
                    <a:pt x="94" y="31"/>
                    <a:pt x="95" y="31"/>
                    <a:pt x="96" y="30"/>
                  </a:cubicBezTo>
                  <a:cubicBezTo>
                    <a:pt x="96" y="30"/>
                    <a:pt x="97" y="29"/>
                    <a:pt x="97" y="28"/>
                  </a:cubicBezTo>
                  <a:cubicBezTo>
                    <a:pt x="97" y="28"/>
                    <a:pt x="97" y="27"/>
                    <a:pt x="96" y="27"/>
                  </a:cubicBezTo>
                  <a:cubicBezTo>
                    <a:pt x="96" y="26"/>
                    <a:pt x="95" y="26"/>
                    <a:pt x="94" y="26"/>
                  </a:cubicBezTo>
                  <a:cubicBezTo>
                    <a:pt x="94" y="26"/>
                    <a:pt x="92" y="25"/>
                    <a:pt x="90" y="24"/>
                  </a:cubicBezTo>
                  <a:cubicBezTo>
                    <a:pt x="88" y="24"/>
                    <a:pt x="86" y="23"/>
                    <a:pt x="85" y="22"/>
                  </a:cubicBezTo>
                  <a:cubicBezTo>
                    <a:pt x="84" y="22"/>
                    <a:pt x="82" y="21"/>
                    <a:pt x="82" y="20"/>
                  </a:cubicBezTo>
                  <a:cubicBezTo>
                    <a:pt x="81" y="19"/>
                    <a:pt x="80" y="18"/>
                    <a:pt x="80" y="17"/>
                  </a:cubicBezTo>
                  <a:cubicBezTo>
                    <a:pt x="79" y="16"/>
                    <a:pt x="79" y="14"/>
                    <a:pt x="79" y="13"/>
                  </a:cubicBezTo>
                  <a:cubicBezTo>
                    <a:pt x="79" y="10"/>
                    <a:pt x="79" y="8"/>
                    <a:pt x="81" y="6"/>
                  </a:cubicBezTo>
                  <a:cubicBezTo>
                    <a:pt x="82" y="4"/>
                    <a:pt x="83" y="3"/>
                    <a:pt x="86" y="2"/>
                  </a:cubicBezTo>
                  <a:cubicBezTo>
                    <a:pt x="88" y="1"/>
                    <a:pt x="90" y="0"/>
                    <a:pt x="93" y="0"/>
                  </a:cubicBezTo>
                  <a:cubicBezTo>
                    <a:pt x="98" y="0"/>
                    <a:pt x="102" y="1"/>
                    <a:pt x="10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94"/>
            <p:cNvSpPr>
              <a:spLocks noEditPoints="1"/>
            </p:cNvSpPr>
            <p:nvPr/>
          </p:nvSpPr>
          <p:spPr bwMode="auto">
            <a:xfrm>
              <a:off x="4288603" y="-101945"/>
              <a:ext cx="131628" cy="112072"/>
            </a:xfrm>
            <a:custGeom>
              <a:avLst/>
              <a:gdLst>
                <a:gd name="T0" fmla="*/ 13 w 74"/>
                <a:gd name="T1" fmla="*/ 1 h 63"/>
                <a:gd name="T2" fmla="*/ 13 w 74"/>
                <a:gd name="T3" fmla="*/ 1 h 63"/>
                <a:gd name="T4" fmla="*/ 13 w 74"/>
                <a:gd name="T5" fmla="*/ 1 h 63"/>
                <a:gd name="T6" fmla="*/ 41 w 74"/>
                <a:gd name="T7" fmla="*/ 10 h 63"/>
                <a:gd name="T8" fmla="*/ 74 w 74"/>
                <a:gd name="T9" fmla="*/ 12 h 63"/>
                <a:gd name="T10" fmla="*/ 74 w 74"/>
                <a:gd name="T11" fmla="*/ 12 h 63"/>
                <a:gd name="T12" fmla="*/ 74 w 74"/>
                <a:gd name="T13" fmla="*/ 12 h 63"/>
                <a:gd name="T14" fmla="*/ 65 w 74"/>
                <a:gd name="T15" fmla="*/ 63 h 63"/>
                <a:gd name="T16" fmla="*/ 61 w 74"/>
                <a:gd name="T17" fmla="*/ 62 h 63"/>
                <a:gd name="T18" fmla="*/ 61 w 74"/>
                <a:gd name="T19" fmla="*/ 62 h 63"/>
                <a:gd name="T20" fmla="*/ 4 w 74"/>
                <a:gd name="T21" fmla="*/ 52 h 63"/>
                <a:gd name="T22" fmla="*/ 4 w 74"/>
                <a:gd name="T23" fmla="*/ 52 h 63"/>
                <a:gd name="T24" fmla="*/ 0 w 74"/>
                <a:gd name="T25" fmla="*/ 51 h 63"/>
                <a:gd name="T26" fmla="*/ 0 w 74"/>
                <a:gd name="T27" fmla="*/ 51 h 63"/>
                <a:gd name="T28" fmla="*/ 0 w 74"/>
                <a:gd name="T29" fmla="*/ 51 h 63"/>
                <a:gd name="T30" fmla="*/ 0 w 74"/>
                <a:gd name="T31" fmla="*/ 48 h 63"/>
                <a:gd name="T32" fmla="*/ 0 w 74"/>
                <a:gd name="T33" fmla="*/ 48 h 63"/>
                <a:gd name="T34" fmla="*/ 1 w 74"/>
                <a:gd name="T35" fmla="*/ 46 h 63"/>
                <a:gd name="T36" fmla="*/ 8 w 74"/>
                <a:gd name="T37" fmla="*/ 5 h 63"/>
                <a:gd name="T38" fmla="*/ 9 w 74"/>
                <a:gd name="T39" fmla="*/ 0 h 63"/>
                <a:gd name="T40" fmla="*/ 9 w 74"/>
                <a:gd name="T41" fmla="*/ 0 h 63"/>
                <a:gd name="T42" fmla="*/ 13 w 74"/>
                <a:gd name="T43" fmla="*/ 1 h 63"/>
                <a:gd name="T44" fmla="*/ 55 w 74"/>
                <a:gd name="T45" fmla="*/ 58 h 63"/>
                <a:gd name="T46" fmla="*/ 35 w 74"/>
                <a:gd name="T47" fmla="*/ 54 h 63"/>
                <a:gd name="T48" fmla="*/ 35 w 74"/>
                <a:gd name="T49" fmla="*/ 54 h 63"/>
                <a:gd name="T50" fmla="*/ 35 w 74"/>
                <a:gd name="T51" fmla="*/ 54 h 63"/>
                <a:gd name="T52" fmla="*/ 55 w 74"/>
                <a:gd name="T53" fmla="*/ 58 h 63"/>
                <a:gd name="T54" fmla="*/ 30 w 74"/>
                <a:gd name="T55" fmla="*/ 54 h 63"/>
                <a:gd name="T56" fmla="*/ 31 w 74"/>
                <a:gd name="T57" fmla="*/ 53 h 63"/>
                <a:gd name="T58" fmla="*/ 13 w 74"/>
                <a:gd name="T59" fmla="*/ 51 h 63"/>
                <a:gd name="T60" fmla="*/ 30 w 74"/>
                <a:gd name="T61" fmla="*/ 54 h 63"/>
                <a:gd name="T62" fmla="*/ 62 w 74"/>
                <a:gd name="T63" fmla="*/ 57 h 63"/>
                <a:gd name="T64" fmla="*/ 69 w 74"/>
                <a:gd name="T65" fmla="*/ 15 h 63"/>
                <a:gd name="T66" fmla="*/ 42 w 74"/>
                <a:gd name="T67" fmla="*/ 13 h 63"/>
                <a:gd name="T68" fmla="*/ 42 w 74"/>
                <a:gd name="T69" fmla="*/ 13 h 63"/>
                <a:gd name="T70" fmla="*/ 36 w 74"/>
                <a:gd name="T71" fmla="*/ 48 h 63"/>
                <a:gd name="T72" fmla="*/ 62 w 74"/>
                <a:gd name="T73" fmla="*/ 57 h 63"/>
                <a:gd name="T74" fmla="*/ 31 w 74"/>
                <a:gd name="T75" fmla="*/ 48 h 63"/>
                <a:gd name="T76" fmla="*/ 38 w 74"/>
                <a:gd name="T77" fmla="*/ 12 h 63"/>
                <a:gd name="T78" fmla="*/ 12 w 74"/>
                <a:gd name="T79" fmla="*/ 6 h 63"/>
                <a:gd name="T80" fmla="*/ 5 w 74"/>
                <a:gd name="T81" fmla="*/ 47 h 63"/>
                <a:gd name="T82" fmla="*/ 31 w 74"/>
                <a:gd name="T8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4" h="63">
                  <a:moveTo>
                    <a:pt x="13" y="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25" y="3"/>
                    <a:pt x="37" y="2"/>
                    <a:pt x="41" y="10"/>
                  </a:cubicBezTo>
                  <a:cubicBezTo>
                    <a:pt x="49" y="1"/>
                    <a:pt x="63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65" y="63"/>
                    <a:pt x="65" y="63"/>
                    <a:pt x="65" y="63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1" y="1"/>
                    <a:pt x="13" y="1"/>
                  </a:cubicBezTo>
                  <a:close/>
                  <a:moveTo>
                    <a:pt x="55" y="58"/>
                  </a:moveTo>
                  <a:cubicBezTo>
                    <a:pt x="48" y="54"/>
                    <a:pt x="42" y="49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55" y="58"/>
                    <a:pt x="55" y="58"/>
                    <a:pt x="55" y="58"/>
                  </a:cubicBezTo>
                  <a:close/>
                  <a:moveTo>
                    <a:pt x="30" y="54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28" y="48"/>
                    <a:pt x="21" y="49"/>
                    <a:pt x="13" y="51"/>
                  </a:cubicBezTo>
                  <a:cubicBezTo>
                    <a:pt x="30" y="54"/>
                    <a:pt x="30" y="54"/>
                    <a:pt x="30" y="54"/>
                  </a:cubicBezTo>
                  <a:close/>
                  <a:moveTo>
                    <a:pt x="62" y="57"/>
                  </a:moveTo>
                  <a:cubicBezTo>
                    <a:pt x="69" y="15"/>
                    <a:pt x="69" y="15"/>
                    <a:pt x="69" y="15"/>
                  </a:cubicBezTo>
                  <a:cubicBezTo>
                    <a:pt x="59" y="13"/>
                    <a:pt x="51" y="6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3" y="45"/>
                    <a:pt x="53" y="54"/>
                    <a:pt x="62" y="57"/>
                  </a:cubicBezTo>
                  <a:close/>
                  <a:moveTo>
                    <a:pt x="31" y="48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4" y="5"/>
                    <a:pt x="22" y="7"/>
                    <a:pt x="12" y="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16" y="48"/>
                    <a:pt x="27" y="44"/>
                    <a:pt x="3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95"/>
            <p:cNvSpPr>
              <a:spLocks/>
            </p:cNvSpPr>
            <p:nvPr/>
          </p:nvSpPr>
          <p:spPr bwMode="auto">
            <a:xfrm>
              <a:off x="4363066" y="-64337"/>
              <a:ext cx="32343" cy="39113"/>
            </a:xfrm>
            <a:custGeom>
              <a:avLst/>
              <a:gdLst>
                <a:gd name="T0" fmla="*/ 16 w 18"/>
                <a:gd name="T1" fmla="*/ 22 h 22"/>
                <a:gd name="T2" fmla="*/ 0 w 18"/>
                <a:gd name="T3" fmla="*/ 19 h 22"/>
                <a:gd name="T4" fmla="*/ 6 w 18"/>
                <a:gd name="T5" fmla="*/ 9 h 22"/>
                <a:gd name="T6" fmla="*/ 5 w 18"/>
                <a:gd name="T7" fmla="*/ 7 h 22"/>
                <a:gd name="T8" fmla="*/ 11 w 18"/>
                <a:gd name="T9" fmla="*/ 0 h 22"/>
                <a:gd name="T10" fmla="*/ 13 w 18"/>
                <a:gd name="T11" fmla="*/ 1 h 22"/>
                <a:gd name="T12" fmla="*/ 17 w 18"/>
                <a:gd name="T13" fmla="*/ 6 h 22"/>
                <a:gd name="T14" fmla="*/ 17 w 18"/>
                <a:gd name="T15" fmla="*/ 7 h 22"/>
                <a:gd name="T16" fmla="*/ 17 w 18"/>
                <a:gd name="T17" fmla="*/ 8 h 22"/>
                <a:gd name="T18" fmla="*/ 18 w 18"/>
                <a:gd name="T19" fmla="*/ 10 h 22"/>
                <a:gd name="T20" fmla="*/ 18 w 18"/>
                <a:gd name="T21" fmla="*/ 11 h 22"/>
                <a:gd name="T22" fmla="*/ 17 w 18"/>
                <a:gd name="T23" fmla="*/ 11 h 22"/>
                <a:gd name="T24" fmla="*/ 17 w 18"/>
                <a:gd name="T25" fmla="*/ 11 h 22"/>
                <a:gd name="T26" fmla="*/ 17 w 18"/>
                <a:gd name="T27" fmla="*/ 12 h 22"/>
                <a:gd name="T28" fmla="*/ 17 w 18"/>
                <a:gd name="T29" fmla="*/ 12 h 22"/>
                <a:gd name="T30" fmla="*/ 16 w 18"/>
                <a:gd name="T31" fmla="*/ 12 h 22"/>
                <a:gd name="T32" fmla="*/ 16 w 18"/>
                <a:gd name="T33" fmla="*/ 13 h 22"/>
                <a:gd name="T34" fmla="*/ 16 w 18"/>
                <a:gd name="T35" fmla="*/ 13 h 22"/>
                <a:gd name="T36" fmla="*/ 16 w 18"/>
                <a:gd name="T37" fmla="*/ 13 h 22"/>
                <a:gd name="T38" fmla="*/ 15 w 18"/>
                <a:gd name="T39" fmla="*/ 15 h 22"/>
                <a:gd name="T40" fmla="*/ 13 w 18"/>
                <a:gd name="T41" fmla="*/ 16 h 22"/>
                <a:gd name="T42" fmla="*/ 16 w 18"/>
                <a:gd name="T4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22">
                  <a:moveTo>
                    <a:pt x="16" y="22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7"/>
                    <a:pt x="9" y="15"/>
                    <a:pt x="6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4" y="2"/>
                    <a:pt x="7" y="0"/>
                    <a:pt x="11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6" y="2"/>
                    <a:pt x="17" y="3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5"/>
                    <a:pt x="15" y="15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2" y="18"/>
                    <a:pt x="15" y="21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96"/>
            <p:cNvSpPr>
              <a:spLocks noEditPoints="1"/>
            </p:cNvSpPr>
            <p:nvPr/>
          </p:nvSpPr>
          <p:spPr bwMode="auto">
            <a:xfrm>
              <a:off x="4236703" y="325282"/>
              <a:ext cx="227905" cy="84994"/>
            </a:xfrm>
            <a:custGeom>
              <a:avLst/>
              <a:gdLst>
                <a:gd name="T0" fmla="*/ 31 w 128"/>
                <a:gd name="T1" fmla="*/ 18 h 48"/>
                <a:gd name="T2" fmla="*/ 18 w 128"/>
                <a:gd name="T3" fmla="*/ 12 h 48"/>
                <a:gd name="T4" fmla="*/ 12 w 128"/>
                <a:gd name="T5" fmla="*/ 15 h 48"/>
                <a:gd name="T6" fmla="*/ 14 w 128"/>
                <a:gd name="T7" fmla="*/ 18 h 48"/>
                <a:gd name="T8" fmla="*/ 23 w 128"/>
                <a:gd name="T9" fmla="*/ 21 h 48"/>
                <a:gd name="T10" fmla="*/ 30 w 128"/>
                <a:gd name="T11" fmla="*/ 26 h 48"/>
                <a:gd name="T12" fmla="*/ 33 w 128"/>
                <a:gd name="T13" fmla="*/ 33 h 48"/>
                <a:gd name="T14" fmla="*/ 16 w 128"/>
                <a:gd name="T15" fmla="*/ 48 h 48"/>
                <a:gd name="T16" fmla="*/ 2 w 128"/>
                <a:gd name="T17" fmla="*/ 43 h 48"/>
                <a:gd name="T18" fmla="*/ 4 w 128"/>
                <a:gd name="T19" fmla="*/ 34 h 48"/>
                <a:gd name="T20" fmla="*/ 16 w 128"/>
                <a:gd name="T21" fmla="*/ 38 h 48"/>
                <a:gd name="T22" fmla="*/ 22 w 128"/>
                <a:gd name="T23" fmla="*/ 34 h 48"/>
                <a:gd name="T24" fmla="*/ 19 w 128"/>
                <a:gd name="T25" fmla="*/ 31 h 48"/>
                <a:gd name="T26" fmla="*/ 7 w 128"/>
                <a:gd name="T27" fmla="*/ 27 h 48"/>
                <a:gd name="T28" fmla="*/ 1 w 128"/>
                <a:gd name="T29" fmla="*/ 21 h 48"/>
                <a:gd name="T30" fmla="*/ 2 w 128"/>
                <a:gd name="T31" fmla="*/ 8 h 48"/>
                <a:gd name="T32" fmla="*/ 18 w 128"/>
                <a:gd name="T33" fmla="*/ 0 h 48"/>
                <a:gd name="T34" fmla="*/ 64 w 128"/>
                <a:gd name="T35" fmla="*/ 34 h 48"/>
                <a:gd name="T36" fmla="*/ 89 w 128"/>
                <a:gd name="T37" fmla="*/ 1 h 48"/>
                <a:gd name="T38" fmla="*/ 77 w 128"/>
                <a:gd name="T39" fmla="*/ 47 h 48"/>
                <a:gd name="T40" fmla="*/ 69 w 128"/>
                <a:gd name="T41" fmla="*/ 47 h 48"/>
                <a:gd name="T42" fmla="*/ 50 w 128"/>
                <a:gd name="T43" fmla="*/ 13 h 48"/>
                <a:gd name="T44" fmla="*/ 39 w 128"/>
                <a:gd name="T45" fmla="*/ 47 h 48"/>
                <a:gd name="T46" fmla="*/ 57 w 128"/>
                <a:gd name="T47" fmla="*/ 1 h 48"/>
                <a:gd name="T48" fmla="*/ 127 w 128"/>
                <a:gd name="T49" fmla="*/ 4 h 48"/>
                <a:gd name="T50" fmla="*/ 122 w 128"/>
                <a:gd name="T51" fmla="*/ 14 h 48"/>
                <a:gd name="T52" fmla="*/ 108 w 128"/>
                <a:gd name="T53" fmla="*/ 13 h 48"/>
                <a:gd name="T54" fmla="*/ 108 w 128"/>
                <a:gd name="T55" fmla="*/ 17 h 48"/>
                <a:gd name="T56" fmla="*/ 113 w 128"/>
                <a:gd name="T57" fmla="*/ 19 h 48"/>
                <a:gd name="T58" fmla="*/ 122 w 128"/>
                <a:gd name="T59" fmla="*/ 23 h 48"/>
                <a:gd name="T60" fmla="*/ 127 w 128"/>
                <a:gd name="T61" fmla="*/ 29 h 48"/>
                <a:gd name="T62" fmla="*/ 123 w 128"/>
                <a:gd name="T63" fmla="*/ 44 h 48"/>
                <a:gd name="T64" fmla="*/ 102 w 128"/>
                <a:gd name="T65" fmla="*/ 47 h 48"/>
                <a:gd name="T66" fmla="*/ 97 w 128"/>
                <a:gd name="T67" fmla="*/ 32 h 48"/>
                <a:gd name="T68" fmla="*/ 104 w 128"/>
                <a:gd name="T69" fmla="*/ 37 h 48"/>
                <a:gd name="T70" fmla="*/ 115 w 128"/>
                <a:gd name="T71" fmla="*/ 37 h 48"/>
                <a:gd name="T72" fmla="*/ 116 w 128"/>
                <a:gd name="T73" fmla="*/ 32 h 48"/>
                <a:gd name="T74" fmla="*/ 108 w 128"/>
                <a:gd name="T75" fmla="*/ 29 h 48"/>
                <a:gd name="T76" fmla="*/ 99 w 128"/>
                <a:gd name="T77" fmla="*/ 24 h 48"/>
                <a:gd name="T78" fmla="*/ 95 w 128"/>
                <a:gd name="T79" fmla="*/ 15 h 48"/>
                <a:gd name="T80" fmla="*/ 103 w 128"/>
                <a:gd name="T81" fmla="*/ 2 h 48"/>
                <a:gd name="T82" fmla="*/ 127 w 128"/>
                <a:gd name="T83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48">
                  <a:moveTo>
                    <a:pt x="31" y="4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6"/>
                    <a:pt x="29" y="15"/>
                    <a:pt x="27" y="14"/>
                  </a:cubicBezTo>
                  <a:cubicBezTo>
                    <a:pt x="25" y="12"/>
                    <a:pt x="22" y="12"/>
                    <a:pt x="18" y="12"/>
                  </a:cubicBezTo>
                  <a:cubicBezTo>
                    <a:pt x="16" y="12"/>
                    <a:pt x="14" y="12"/>
                    <a:pt x="13" y="13"/>
                  </a:cubicBezTo>
                  <a:cubicBezTo>
                    <a:pt x="12" y="13"/>
                    <a:pt x="12" y="14"/>
                    <a:pt x="12" y="15"/>
                  </a:cubicBezTo>
                  <a:cubicBezTo>
                    <a:pt x="12" y="16"/>
                    <a:pt x="12" y="16"/>
                    <a:pt x="12" y="17"/>
                  </a:cubicBezTo>
                  <a:cubicBezTo>
                    <a:pt x="13" y="17"/>
                    <a:pt x="13" y="18"/>
                    <a:pt x="14" y="18"/>
                  </a:cubicBezTo>
                  <a:cubicBezTo>
                    <a:pt x="15" y="18"/>
                    <a:pt x="16" y="19"/>
                    <a:pt x="18" y="19"/>
                  </a:cubicBezTo>
                  <a:cubicBezTo>
                    <a:pt x="20" y="20"/>
                    <a:pt x="22" y="20"/>
                    <a:pt x="23" y="21"/>
                  </a:cubicBezTo>
                  <a:cubicBezTo>
                    <a:pt x="25" y="21"/>
                    <a:pt x="26" y="22"/>
                    <a:pt x="27" y="23"/>
                  </a:cubicBezTo>
                  <a:cubicBezTo>
                    <a:pt x="29" y="24"/>
                    <a:pt x="30" y="24"/>
                    <a:pt x="30" y="26"/>
                  </a:cubicBezTo>
                  <a:cubicBezTo>
                    <a:pt x="31" y="27"/>
                    <a:pt x="32" y="28"/>
                    <a:pt x="32" y="29"/>
                  </a:cubicBezTo>
                  <a:cubicBezTo>
                    <a:pt x="33" y="30"/>
                    <a:pt x="33" y="32"/>
                    <a:pt x="33" y="33"/>
                  </a:cubicBezTo>
                  <a:cubicBezTo>
                    <a:pt x="33" y="38"/>
                    <a:pt x="31" y="41"/>
                    <a:pt x="28" y="44"/>
                  </a:cubicBezTo>
                  <a:cubicBezTo>
                    <a:pt x="25" y="47"/>
                    <a:pt x="21" y="48"/>
                    <a:pt x="16" y="48"/>
                  </a:cubicBezTo>
                  <a:cubicBezTo>
                    <a:pt x="13" y="48"/>
                    <a:pt x="10" y="48"/>
                    <a:pt x="7" y="47"/>
                  </a:cubicBezTo>
                  <a:cubicBezTo>
                    <a:pt x="5" y="46"/>
                    <a:pt x="3" y="45"/>
                    <a:pt x="2" y="43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3" y="33"/>
                    <a:pt x="4" y="34"/>
                  </a:cubicBezTo>
                  <a:cubicBezTo>
                    <a:pt x="5" y="35"/>
                    <a:pt x="7" y="36"/>
                    <a:pt x="9" y="37"/>
                  </a:cubicBezTo>
                  <a:cubicBezTo>
                    <a:pt x="11" y="37"/>
                    <a:pt x="13" y="38"/>
                    <a:pt x="16" y="38"/>
                  </a:cubicBezTo>
                  <a:cubicBezTo>
                    <a:pt x="18" y="38"/>
                    <a:pt x="19" y="37"/>
                    <a:pt x="20" y="37"/>
                  </a:cubicBezTo>
                  <a:cubicBezTo>
                    <a:pt x="21" y="36"/>
                    <a:pt x="22" y="35"/>
                    <a:pt x="22" y="34"/>
                  </a:cubicBezTo>
                  <a:cubicBezTo>
                    <a:pt x="22" y="33"/>
                    <a:pt x="21" y="33"/>
                    <a:pt x="21" y="32"/>
                  </a:cubicBezTo>
                  <a:cubicBezTo>
                    <a:pt x="21" y="32"/>
                    <a:pt x="20" y="31"/>
                    <a:pt x="19" y="31"/>
                  </a:cubicBezTo>
                  <a:cubicBezTo>
                    <a:pt x="18" y="31"/>
                    <a:pt x="16" y="30"/>
                    <a:pt x="13" y="29"/>
                  </a:cubicBezTo>
                  <a:cubicBezTo>
                    <a:pt x="11" y="29"/>
                    <a:pt x="9" y="28"/>
                    <a:pt x="7" y="27"/>
                  </a:cubicBezTo>
                  <a:cubicBezTo>
                    <a:pt x="6" y="26"/>
                    <a:pt x="4" y="26"/>
                    <a:pt x="3" y="24"/>
                  </a:cubicBezTo>
                  <a:cubicBezTo>
                    <a:pt x="2" y="23"/>
                    <a:pt x="2" y="22"/>
                    <a:pt x="1" y="21"/>
                  </a:cubicBezTo>
                  <a:cubicBezTo>
                    <a:pt x="0" y="19"/>
                    <a:pt x="0" y="17"/>
                    <a:pt x="0" y="15"/>
                  </a:cubicBezTo>
                  <a:cubicBezTo>
                    <a:pt x="0" y="13"/>
                    <a:pt x="1" y="10"/>
                    <a:pt x="2" y="8"/>
                  </a:cubicBezTo>
                  <a:cubicBezTo>
                    <a:pt x="3" y="5"/>
                    <a:pt x="5" y="3"/>
                    <a:pt x="8" y="2"/>
                  </a:cubicBezTo>
                  <a:cubicBezTo>
                    <a:pt x="11" y="1"/>
                    <a:pt x="14" y="0"/>
                    <a:pt x="18" y="0"/>
                  </a:cubicBezTo>
                  <a:cubicBezTo>
                    <a:pt x="23" y="0"/>
                    <a:pt x="27" y="2"/>
                    <a:pt x="31" y="4"/>
                  </a:cubicBezTo>
                  <a:close/>
                  <a:moveTo>
                    <a:pt x="64" y="34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64" y="34"/>
                    <a:pt x="64" y="34"/>
                    <a:pt x="64" y="34"/>
                  </a:cubicBezTo>
                  <a:close/>
                  <a:moveTo>
                    <a:pt x="127" y="4"/>
                  </a:moveTo>
                  <a:cubicBezTo>
                    <a:pt x="127" y="18"/>
                    <a:pt x="127" y="18"/>
                    <a:pt x="127" y="18"/>
                  </a:cubicBezTo>
                  <a:cubicBezTo>
                    <a:pt x="126" y="16"/>
                    <a:pt x="124" y="15"/>
                    <a:pt x="122" y="14"/>
                  </a:cubicBezTo>
                  <a:cubicBezTo>
                    <a:pt x="120" y="12"/>
                    <a:pt x="117" y="12"/>
                    <a:pt x="113" y="12"/>
                  </a:cubicBezTo>
                  <a:cubicBezTo>
                    <a:pt x="111" y="12"/>
                    <a:pt x="109" y="12"/>
                    <a:pt x="108" y="13"/>
                  </a:cubicBezTo>
                  <a:cubicBezTo>
                    <a:pt x="107" y="13"/>
                    <a:pt x="107" y="14"/>
                    <a:pt x="107" y="15"/>
                  </a:cubicBezTo>
                  <a:cubicBezTo>
                    <a:pt x="107" y="16"/>
                    <a:pt x="107" y="16"/>
                    <a:pt x="108" y="17"/>
                  </a:cubicBezTo>
                  <a:cubicBezTo>
                    <a:pt x="108" y="17"/>
                    <a:pt x="109" y="18"/>
                    <a:pt x="109" y="18"/>
                  </a:cubicBezTo>
                  <a:cubicBezTo>
                    <a:pt x="110" y="18"/>
                    <a:pt x="111" y="19"/>
                    <a:pt x="113" y="19"/>
                  </a:cubicBezTo>
                  <a:cubicBezTo>
                    <a:pt x="115" y="20"/>
                    <a:pt x="117" y="20"/>
                    <a:pt x="118" y="21"/>
                  </a:cubicBezTo>
                  <a:cubicBezTo>
                    <a:pt x="120" y="21"/>
                    <a:pt x="121" y="22"/>
                    <a:pt x="122" y="23"/>
                  </a:cubicBezTo>
                  <a:cubicBezTo>
                    <a:pt x="124" y="24"/>
                    <a:pt x="125" y="24"/>
                    <a:pt x="125" y="26"/>
                  </a:cubicBezTo>
                  <a:cubicBezTo>
                    <a:pt x="126" y="27"/>
                    <a:pt x="127" y="28"/>
                    <a:pt x="127" y="29"/>
                  </a:cubicBezTo>
                  <a:cubicBezTo>
                    <a:pt x="128" y="30"/>
                    <a:pt x="128" y="32"/>
                    <a:pt x="128" y="33"/>
                  </a:cubicBezTo>
                  <a:cubicBezTo>
                    <a:pt x="128" y="38"/>
                    <a:pt x="126" y="41"/>
                    <a:pt x="123" y="44"/>
                  </a:cubicBezTo>
                  <a:cubicBezTo>
                    <a:pt x="120" y="47"/>
                    <a:pt x="116" y="48"/>
                    <a:pt x="111" y="48"/>
                  </a:cubicBezTo>
                  <a:cubicBezTo>
                    <a:pt x="108" y="48"/>
                    <a:pt x="105" y="48"/>
                    <a:pt x="102" y="47"/>
                  </a:cubicBezTo>
                  <a:cubicBezTo>
                    <a:pt x="100" y="46"/>
                    <a:pt x="98" y="45"/>
                    <a:pt x="97" y="4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7" y="33"/>
                    <a:pt x="98" y="33"/>
                    <a:pt x="99" y="34"/>
                  </a:cubicBezTo>
                  <a:cubicBezTo>
                    <a:pt x="100" y="35"/>
                    <a:pt x="102" y="36"/>
                    <a:pt x="104" y="37"/>
                  </a:cubicBezTo>
                  <a:cubicBezTo>
                    <a:pt x="106" y="37"/>
                    <a:pt x="108" y="38"/>
                    <a:pt x="111" y="38"/>
                  </a:cubicBezTo>
                  <a:cubicBezTo>
                    <a:pt x="113" y="38"/>
                    <a:pt x="114" y="37"/>
                    <a:pt x="115" y="37"/>
                  </a:cubicBezTo>
                  <a:cubicBezTo>
                    <a:pt x="116" y="36"/>
                    <a:pt x="117" y="35"/>
                    <a:pt x="117" y="34"/>
                  </a:cubicBezTo>
                  <a:cubicBezTo>
                    <a:pt x="117" y="33"/>
                    <a:pt x="117" y="33"/>
                    <a:pt x="116" y="32"/>
                  </a:cubicBezTo>
                  <a:cubicBezTo>
                    <a:pt x="116" y="32"/>
                    <a:pt x="115" y="31"/>
                    <a:pt x="114" y="31"/>
                  </a:cubicBezTo>
                  <a:cubicBezTo>
                    <a:pt x="113" y="31"/>
                    <a:pt x="111" y="30"/>
                    <a:pt x="108" y="29"/>
                  </a:cubicBezTo>
                  <a:cubicBezTo>
                    <a:pt x="106" y="29"/>
                    <a:pt x="104" y="28"/>
                    <a:pt x="102" y="27"/>
                  </a:cubicBezTo>
                  <a:cubicBezTo>
                    <a:pt x="101" y="26"/>
                    <a:pt x="100" y="26"/>
                    <a:pt x="99" y="24"/>
                  </a:cubicBezTo>
                  <a:cubicBezTo>
                    <a:pt x="98" y="23"/>
                    <a:pt x="97" y="22"/>
                    <a:pt x="96" y="21"/>
                  </a:cubicBezTo>
                  <a:cubicBezTo>
                    <a:pt x="95" y="19"/>
                    <a:pt x="95" y="17"/>
                    <a:pt x="95" y="15"/>
                  </a:cubicBezTo>
                  <a:cubicBezTo>
                    <a:pt x="95" y="13"/>
                    <a:pt x="96" y="10"/>
                    <a:pt x="97" y="8"/>
                  </a:cubicBezTo>
                  <a:cubicBezTo>
                    <a:pt x="99" y="5"/>
                    <a:pt x="101" y="3"/>
                    <a:pt x="103" y="2"/>
                  </a:cubicBezTo>
                  <a:cubicBezTo>
                    <a:pt x="106" y="1"/>
                    <a:pt x="109" y="0"/>
                    <a:pt x="113" y="0"/>
                  </a:cubicBezTo>
                  <a:cubicBezTo>
                    <a:pt x="118" y="0"/>
                    <a:pt x="123" y="2"/>
                    <a:pt x="12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97"/>
            <p:cNvSpPr>
              <a:spLocks/>
            </p:cNvSpPr>
            <p:nvPr/>
          </p:nvSpPr>
          <p:spPr bwMode="auto">
            <a:xfrm>
              <a:off x="3762090" y="490758"/>
              <a:ext cx="109815" cy="36856"/>
            </a:xfrm>
            <a:custGeom>
              <a:avLst/>
              <a:gdLst>
                <a:gd name="T0" fmla="*/ 60 w 62"/>
                <a:gd name="T1" fmla="*/ 0 h 21"/>
                <a:gd name="T2" fmla="*/ 61 w 62"/>
                <a:gd name="T3" fmla="*/ 1 h 21"/>
                <a:gd name="T4" fmla="*/ 62 w 62"/>
                <a:gd name="T5" fmla="*/ 2 h 21"/>
                <a:gd name="T6" fmla="*/ 62 w 62"/>
                <a:gd name="T7" fmla="*/ 19 h 21"/>
                <a:gd name="T8" fmla="*/ 61 w 62"/>
                <a:gd name="T9" fmla="*/ 21 h 21"/>
                <a:gd name="T10" fmla="*/ 60 w 62"/>
                <a:gd name="T11" fmla="*/ 21 h 21"/>
                <a:gd name="T12" fmla="*/ 2 w 62"/>
                <a:gd name="T13" fmla="*/ 21 h 21"/>
                <a:gd name="T14" fmla="*/ 0 w 62"/>
                <a:gd name="T15" fmla="*/ 19 h 21"/>
                <a:gd name="T16" fmla="*/ 0 w 62"/>
                <a:gd name="T17" fmla="*/ 2 h 21"/>
                <a:gd name="T18" fmla="*/ 1 w 62"/>
                <a:gd name="T19" fmla="*/ 1 h 21"/>
                <a:gd name="T20" fmla="*/ 2 w 62"/>
                <a:gd name="T21" fmla="*/ 0 h 21"/>
                <a:gd name="T22" fmla="*/ 60 w 62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1">
                  <a:moveTo>
                    <a:pt x="60" y="0"/>
                  </a:moveTo>
                  <a:cubicBezTo>
                    <a:pt x="61" y="0"/>
                    <a:pt x="61" y="1"/>
                    <a:pt x="61" y="1"/>
                  </a:cubicBezTo>
                  <a:cubicBezTo>
                    <a:pt x="62" y="1"/>
                    <a:pt x="62" y="2"/>
                    <a:pt x="62" y="2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20"/>
                    <a:pt x="62" y="20"/>
                    <a:pt x="61" y="21"/>
                  </a:cubicBezTo>
                  <a:cubicBezTo>
                    <a:pt x="61" y="21"/>
                    <a:pt x="61" y="21"/>
                    <a:pt x="60" y="21"/>
                  </a:cubicBezTo>
                  <a:cubicBezTo>
                    <a:pt x="39" y="21"/>
                    <a:pt x="24" y="21"/>
                    <a:pt x="2" y="21"/>
                  </a:cubicBezTo>
                  <a:cubicBezTo>
                    <a:pt x="1" y="21"/>
                    <a:pt x="0" y="21"/>
                    <a:pt x="0" y="1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4" y="0"/>
                    <a:pt x="39" y="0"/>
                    <a:pt x="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98"/>
            <p:cNvSpPr>
              <a:spLocks/>
            </p:cNvSpPr>
            <p:nvPr/>
          </p:nvSpPr>
          <p:spPr bwMode="auto">
            <a:xfrm>
              <a:off x="4228429" y="437355"/>
              <a:ext cx="117337" cy="104551"/>
            </a:xfrm>
            <a:custGeom>
              <a:avLst/>
              <a:gdLst>
                <a:gd name="T0" fmla="*/ 13 w 66"/>
                <a:gd name="T1" fmla="*/ 33 h 59"/>
                <a:gd name="T2" fmla="*/ 15 w 66"/>
                <a:gd name="T3" fmla="*/ 33 h 59"/>
                <a:gd name="T4" fmla="*/ 15 w 66"/>
                <a:gd name="T5" fmla="*/ 59 h 59"/>
                <a:gd name="T6" fmla="*/ 13 w 66"/>
                <a:gd name="T7" fmla="*/ 59 h 59"/>
                <a:gd name="T8" fmla="*/ 0 w 66"/>
                <a:gd name="T9" fmla="*/ 46 h 59"/>
                <a:gd name="T10" fmla="*/ 6 w 66"/>
                <a:gd name="T11" fmla="*/ 35 h 59"/>
                <a:gd name="T12" fmla="*/ 5 w 66"/>
                <a:gd name="T13" fmla="*/ 29 h 59"/>
                <a:gd name="T14" fmla="*/ 33 w 66"/>
                <a:gd name="T15" fmla="*/ 0 h 59"/>
                <a:gd name="T16" fmla="*/ 61 w 66"/>
                <a:gd name="T17" fmla="*/ 29 h 59"/>
                <a:gd name="T18" fmla="*/ 60 w 66"/>
                <a:gd name="T19" fmla="*/ 35 h 59"/>
                <a:gd name="T20" fmla="*/ 66 w 66"/>
                <a:gd name="T21" fmla="*/ 46 h 59"/>
                <a:gd name="T22" fmla="*/ 53 w 66"/>
                <a:gd name="T23" fmla="*/ 59 h 59"/>
                <a:gd name="T24" fmla="*/ 51 w 66"/>
                <a:gd name="T25" fmla="*/ 59 h 59"/>
                <a:gd name="T26" fmla="*/ 51 w 66"/>
                <a:gd name="T27" fmla="*/ 33 h 59"/>
                <a:gd name="T28" fmla="*/ 53 w 66"/>
                <a:gd name="T29" fmla="*/ 33 h 59"/>
                <a:gd name="T30" fmla="*/ 54 w 66"/>
                <a:gd name="T31" fmla="*/ 33 h 59"/>
                <a:gd name="T32" fmla="*/ 33 w 66"/>
                <a:gd name="T33" fmla="*/ 7 h 59"/>
                <a:gd name="T34" fmla="*/ 13 w 66"/>
                <a:gd name="T35" fmla="*/ 33 h 59"/>
                <a:gd name="T36" fmla="*/ 13 w 66"/>
                <a:gd name="T37" fmla="*/ 3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" h="59">
                  <a:moveTo>
                    <a:pt x="13" y="33"/>
                  </a:moveTo>
                  <a:cubicBezTo>
                    <a:pt x="14" y="33"/>
                    <a:pt x="14" y="33"/>
                    <a:pt x="15" y="33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3" y="59"/>
                  </a:cubicBezTo>
                  <a:cubicBezTo>
                    <a:pt x="6" y="59"/>
                    <a:pt x="0" y="53"/>
                    <a:pt x="0" y="46"/>
                  </a:cubicBezTo>
                  <a:cubicBezTo>
                    <a:pt x="0" y="41"/>
                    <a:pt x="2" y="37"/>
                    <a:pt x="6" y="35"/>
                  </a:cubicBezTo>
                  <a:cubicBezTo>
                    <a:pt x="5" y="33"/>
                    <a:pt x="5" y="31"/>
                    <a:pt x="5" y="29"/>
                  </a:cubicBezTo>
                  <a:cubicBezTo>
                    <a:pt x="5" y="13"/>
                    <a:pt x="18" y="0"/>
                    <a:pt x="33" y="0"/>
                  </a:cubicBezTo>
                  <a:cubicBezTo>
                    <a:pt x="48" y="0"/>
                    <a:pt x="61" y="13"/>
                    <a:pt x="61" y="29"/>
                  </a:cubicBezTo>
                  <a:cubicBezTo>
                    <a:pt x="61" y="31"/>
                    <a:pt x="61" y="33"/>
                    <a:pt x="60" y="35"/>
                  </a:cubicBezTo>
                  <a:cubicBezTo>
                    <a:pt x="64" y="37"/>
                    <a:pt x="66" y="41"/>
                    <a:pt x="66" y="46"/>
                  </a:cubicBezTo>
                  <a:cubicBezTo>
                    <a:pt x="66" y="53"/>
                    <a:pt x="60" y="59"/>
                    <a:pt x="53" y="59"/>
                  </a:cubicBezTo>
                  <a:cubicBezTo>
                    <a:pt x="52" y="59"/>
                    <a:pt x="52" y="59"/>
                    <a:pt x="51" y="59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3"/>
                    <a:pt x="52" y="33"/>
                    <a:pt x="53" y="33"/>
                  </a:cubicBezTo>
                  <a:cubicBezTo>
                    <a:pt x="53" y="33"/>
                    <a:pt x="53" y="33"/>
                    <a:pt x="54" y="33"/>
                  </a:cubicBezTo>
                  <a:cubicBezTo>
                    <a:pt x="57" y="16"/>
                    <a:pt x="44" y="7"/>
                    <a:pt x="33" y="7"/>
                  </a:cubicBezTo>
                  <a:cubicBezTo>
                    <a:pt x="18" y="8"/>
                    <a:pt x="9" y="21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99"/>
            <p:cNvSpPr>
              <a:spLocks noEditPoints="1"/>
            </p:cNvSpPr>
            <p:nvPr/>
          </p:nvSpPr>
          <p:spPr bwMode="auto">
            <a:xfrm>
              <a:off x="3002407" y="1549050"/>
              <a:ext cx="179767" cy="104551"/>
            </a:xfrm>
            <a:custGeom>
              <a:avLst/>
              <a:gdLst>
                <a:gd name="T0" fmla="*/ 10 w 101"/>
                <a:gd name="T1" fmla="*/ 0 h 59"/>
                <a:gd name="T2" fmla="*/ 91 w 101"/>
                <a:gd name="T3" fmla="*/ 0 h 59"/>
                <a:gd name="T4" fmla="*/ 91 w 101"/>
                <a:gd name="T5" fmla="*/ 0 h 59"/>
                <a:gd name="T6" fmla="*/ 91 w 101"/>
                <a:gd name="T7" fmla="*/ 0 h 59"/>
                <a:gd name="T8" fmla="*/ 98 w 101"/>
                <a:gd name="T9" fmla="*/ 3 h 59"/>
                <a:gd name="T10" fmla="*/ 101 w 101"/>
                <a:gd name="T11" fmla="*/ 10 h 59"/>
                <a:gd name="T12" fmla="*/ 101 w 101"/>
                <a:gd name="T13" fmla="*/ 10 h 59"/>
                <a:gd name="T14" fmla="*/ 101 w 101"/>
                <a:gd name="T15" fmla="*/ 10 h 59"/>
                <a:gd name="T16" fmla="*/ 101 w 101"/>
                <a:gd name="T17" fmla="*/ 49 h 59"/>
                <a:gd name="T18" fmla="*/ 101 w 101"/>
                <a:gd name="T19" fmla="*/ 49 h 59"/>
                <a:gd name="T20" fmla="*/ 101 w 101"/>
                <a:gd name="T21" fmla="*/ 49 h 59"/>
                <a:gd name="T22" fmla="*/ 98 w 101"/>
                <a:gd name="T23" fmla="*/ 56 h 59"/>
                <a:gd name="T24" fmla="*/ 98 w 101"/>
                <a:gd name="T25" fmla="*/ 56 h 59"/>
                <a:gd name="T26" fmla="*/ 91 w 101"/>
                <a:gd name="T27" fmla="*/ 59 h 59"/>
                <a:gd name="T28" fmla="*/ 91 w 101"/>
                <a:gd name="T29" fmla="*/ 59 h 59"/>
                <a:gd name="T30" fmla="*/ 91 w 101"/>
                <a:gd name="T31" fmla="*/ 59 h 59"/>
                <a:gd name="T32" fmla="*/ 10 w 101"/>
                <a:gd name="T33" fmla="*/ 59 h 59"/>
                <a:gd name="T34" fmla="*/ 10 w 101"/>
                <a:gd name="T35" fmla="*/ 59 h 59"/>
                <a:gd name="T36" fmla="*/ 10 w 101"/>
                <a:gd name="T37" fmla="*/ 59 h 59"/>
                <a:gd name="T38" fmla="*/ 3 w 101"/>
                <a:gd name="T39" fmla="*/ 56 h 59"/>
                <a:gd name="T40" fmla="*/ 0 w 101"/>
                <a:gd name="T41" fmla="*/ 49 h 59"/>
                <a:gd name="T42" fmla="*/ 0 w 101"/>
                <a:gd name="T43" fmla="*/ 49 h 59"/>
                <a:gd name="T44" fmla="*/ 0 w 101"/>
                <a:gd name="T45" fmla="*/ 49 h 59"/>
                <a:gd name="T46" fmla="*/ 0 w 101"/>
                <a:gd name="T47" fmla="*/ 10 h 59"/>
                <a:gd name="T48" fmla="*/ 0 w 101"/>
                <a:gd name="T49" fmla="*/ 10 h 59"/>
                <a:gd name="T50" fmla="*/ 0 w 101"/>
                <a:gd name="T51" fmla="*/ 10 h 59"/>
                <a:gd name="T52" fmla="*/ 3 w 101"/>
                <a:gd name="T53" fmla="*/ 3 h 59"/>
                <a:gd name="T54" fmla="*/ 10 w 101"/>
                <a:gd name="T55" fmla="*/ 0 h 59"/>
                <a:gd name="T56" fmla="*/ 10 w 101"/>
                <a:gd name="T57" fmla="*/ 0 h 59"/>
                <a:gd name="T58" fmla="*/ 10 w 101"/>
                <a:gd name="T59" fmla="*/ 0 h 59"/>
                <a:gd name="T60" fmla="*/ 11 w 101"/>
                <a:gd name="T61" fmla="*/ 6 h 59"/>
                <a:gd name="T62" fmla="*/ 50 w 101"/>
                <a:gd name="T63" fmla="*/ 31 h 59"/>
                <a:gd name="T64" fmla="*/ 88 w 101"/>
                <a:gd name="T65" fmla="*/ 6 h 59"/>
                <a:gd name="T66" fmla="*/ 11 w 101"/>
                <a:gd name="T67" fmla="*/ 6 h 59"/>
                <a:gd name="T68" fmla="*/ 95 w 101"/>
                <a:gd name="T69" fmla="*/ 9 h 59"/>
                <a:gd name="T70" fmla="*/ 72 w 101"/>
                <a:gd name="T71" fmla="*/ 24 h 59"/>
                <a:gd name="T72" fmla="*/ 95 w 101"/>
                <a:gd name="T73" fmla="*/ 48 h 59"/>
                <a:gd name="T74" fmla="*/ 95 w 101"/>
                <a:gd name="T75" fmla="*/ 10 h 59"/>
                <a:gd name="T76" fmla="*/ 95 w 101"/>
                <a:gd name="T77" fmla="*/ 10 h 59"/>
                <a:gd name="T78" fmla="*/ 95 w 101"/>
                <a:gd name="T79" fmla="*/ 10 h 59"/>
                <a:gd name="T80" fmla="*/ 95 w 101"/>
                <a:gd name="T81" fmla="*/ 9 h 59"/>
                <a:gd name="T82" fmla="*/ 67 w 101"/>
                <a:gd name="T83" fmla="*/ 28 h 59"/>
                <a:gd name="T84" fmla="*/ 52 w 101"/>
                <a:gd name="T85" fmla="*/ 38 h 59"/>
                <a:gd name="T86" fmla="*/ 50 w 101"/>
                <a:gd name="T87" fmla="*/ 39 h 59"/>
                <a:gd name="T88" fmla="*/ 49 w 101"/>
                <a:gd name="T89" fmla="*/ 38 h 59"/>
                <a:gd name="T90" fmla="*/ 33 w 101"/>
                <a:gd name="T91" fmla="*/ 28 h 59"/>
                <a:gd name="T92" fmla="*/ 9 w 101"/>
                <a:gd name="T93" fmla="*/ 52 h 59"/>
                <a:gd name="T94" fmla="*/ 10 w 101"/>
                <a:gd name="T95" fmla="*/ 52 h 59"/>
                <a:gd name="T96" fmla="*/ 10 w 101"/>
                <a:gd name="T97" fmla="*/ 52 h 59"/>
                <a:gd name="T98" fmla="*/ 10 w 101"/>
                <a:gd name="T99" fmla="*/ 52 h 59"/>
                <a:gd name="T100" fmla="*/ 90 w 101"/>
                <a:gd name="T101" fmla="*/ 52 h 59"/>
                <a:gd name="T102" fmla="*/ 67 w 101"/>
                <a:gd name="T103" fmla="*/ 28 h 59"/>
                <a:gd name="T104" fmla="*/ 28 w 101"/>
                <a:gd name="T105" fmla="*/ 24 h 59"/>
                <a:gd name="T106" fmla="*/ 6 w 101"/>
                <a:gd name="T107" fmla="*/ 11 h 59"/>
                <a:gd name="T108" fmla="*/ 6 w 101"/>
                <a:gd name="T109" fmla="*/ 47 h 59"/>
                <a:gd name="T110" fmla="*/ 28 w 101"/>
                <a:gd name="T111" fmla="*/ 2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" h="59">
                  <a:moveTo>
                    <a:pt x="10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4" y="0"/>
                    <a:pt x="96" y="1"/>
                    <a:pt x="98" y="3"/>
                  </a:cubicBezTo>
                  <a:cubicBezTo>
                    <a:pt x="100" y="5"/>
                    <a:pt x="101" y="7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52"/>
                    <a:pt x="100" y="54"/>
                    <a:pt x="98" y="56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6" y="58"/>
                    <a:pt x="94" y="59"/>
                    <a:pt x="91" y="59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7" y="59"/>
                    <a:pt x="4" y="58"/>
                    <a:pt x="3" y="56"/>
                  </a:cubicBezTo>
                  <a:cubicBezTo>
                    <a:pt x="1" y="54"/>
                    <a:pt x="0" y="52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1" y="6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95" y="9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5" y="10"/>
                    <a:pt x="95" y="10"/>
                    <a:pt x="95" y="9"/>
                  </a:cubicBezTo>
                  <a:close/>
                  <a:moveTo>
                    <a:pt x="67" y="28"/>
                  </a:moveTo>
                  <a:cubicBezTo>
                    <a:pt x="52" y="38"/>
                    <a:pt x="52" y="38"/>
                    <a:pt x="52" y="38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52"/>
                    <a:pt x="9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67" y="28"/>
                    <a:pt x="67" y="28"/>
                    <a:pt x="67" y="28"/>
                  </a:cubicBezTo>
                  <a:close/>
                  <a:moveTo>
                    <a:pt x="28" y="24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47"/>
                    <a:pt x="6" y="47"/>
                    <a:pt x="6" y="47"/>
                  </a:cubicBezTo>
                  <a:lnTo>
                    <a:pt x="28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100"/>
            <p:cNvSpPr>
              <a:spLocks/>
            </p:cNvSpPr>
            <p:nvPr/>
          </p:nvSpPr>
          <p:spPr bwMode="auto">
            <a:xfrm>
              <a:off x="2744415" y="2153787"/>
              <a:ext cx="190297" cy="179767"/>
            </a:xfrm>
            <a:custGeom>
              <a:avLst/>
              <a:gdLst>
                <a:gd name="T0" fmla="*/ 80 w 107"/>
                <a:gd name="T1" fmla="*/ 66 h 101"/>
                <a:gd name="T2" fmla="*/ 107 w 107"/>
                <a:gd name="T3" fmla="*/ 35 h 101"/>
                <a:gd name="T4" fmla="*/ 54 w 107"/>
                <a:gd name="T5" fmla="*/ 0 h 101"/>
                <a:gd name="T6" fmla="*/ 0 w 107"/>
                <a:gd name="T7" fmla="*/ 35 h 101"/>
                <a:gd name="T8" fmla="*/ 54 w 107"/>
                <a:gd name="T9" fmla="*/ 70 h 101"/>
                <a:gd name="T10" fmla="*/ 60 w 107"/>
                <a:gd name="T11" fmla="*/ 70 h 101"/>
                <a:gd name="T12" fmla="*/ 91 w 107"/>
                <a:gd name="T13" fmla="*/ 101 h 101"/>
                <a:gd name="T14" fmla="*/ 80 w 107"/>
                <a:gd name="T15" fmla="*/ 6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101">
                  <a:moveTo>
                    <a:pt x="80" y="66"/>
                  </a:moveTo>
                  <a:cubicBezTo>
                    <a:pt x="97" y="59"/>
                    <a:pt x="107" y="47"/>
                    <a:pt x="107" y="35"/>
                  </a:cubicBezTo>
                  <a:cubicBezTo>
                    <a:pt x="107" y="15"/>
                    <a:pt x="83" y="0"/>
                    <a:pt x="54" y="0"/>
                  </a:cubicBezTo>
                  <a:cubicBezTo>
                    <a:pt x="24" y="0"/>
                    <a:pt x="0" y="15"/>
                    <a:pt x="0" y="35"/>
                  </a:cubicBezTo>
                  <a:cubicBezTo>
                    <a:pt x="0" y="54"/>
                    <a:pt x="24" y="70"/>
                    <a:pt x="54" y="70"/>
                  </a:cubicBezTo>
                  <a:cubicBezTo>
                    <a:pt x="56" y="70"/>
                    <a:pt x="58" y="70"/>
                    <a:pt x="60" y="70"/>
                  </a:cubicBezTo>
                  <a:cubicBezTo>
                    <a:pt x="70" y="80"/>
                    <a:pt x="81" y="91"/>
                    <a:pt x="91" y="101"/>
                  </a:cubicBezTo>
                  <a:cubicBezTo>
                    <a:pt x="80" y="66"/>
                    <a:pt x="84" y="77"/>
                    <a:pt x="8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101"/>
            <p:cNvSpPr>
              <a:spLocks/>
            </p:cNvSpPr>
            <p:nvPr/>
          </p:nvSpPr>
          <p:spPr bwMode="auto">
            <a:xfrm>
              <a:off x="2666190" y="2153787"/>
              <a:ext cx="154193" cy="145919"/>
            </a:xfrm>
            <a:custGeom>
              <a:avLst/>
              <a:gdLst>
                <a:gd name="T0" fmla="*/ 22 w 87"/>
                <a:gd name="T1" fmla="*/ 53 h 82"/>
                <a:gd name="T2" fmla="*/ 0 w 87"/>
                <a:gd name="T3" fmla="*/ 28 h 82"/>
                <a:gd name="T4" fmla="*/ 43 w 87"/>
                <a:gd name="T5" fmla="*/ 0 h 82"/>
                <a:gd name="T6" fmla="*/ 87 w 87"/>
                <a:gd name="T7" fmla="*/ 28 h 82"/>
                <a:gd name="T8" fmla="*/ 43 w 87"/>
                <a:gd name="T9" fmla="*/ 57 h 82"/>
                <a:gd name="T10" fmla="*/ 38 w 87"/>
                <a:gd name="T11" fmla="*/ 56 h 82"/>
                <a:gd name="T12" fmla="*/ 13 w 87"/>
                <a:gd name="T13" fmla="*/ 82 h 82"/>
                <a:gd name="T14" fmla="*/ 22 w 87"/>
                <a:gd name="T15" fmla="*/ 5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82">
                  <a:moveTo>
                    <a:pt x="22" y="53"/>
                  </a:moveTo>
                  <a:cubicBezTo>
                    <a:pt x="8" y="48"/>
                    <a:pt x="0" y="38"/>
                    <a:pt x="0" y="28"/>
                  </a:cubicBezTo>
                  <a:cubicBezTo>
                    <a:pt x="0" y="12"/>
                    <a:pt x="19" y="0"/>
                    <a:pt x="43" y="0"/>
                  </a:cubicBezTo>
                  <a:cubicBezTo>
                    <a:pt x="67" y="0"/>
                    <a:pt x="87" y="12"/>
                    <a:pt x="87" y="28"/>
                  </a:cubicBezTo>
                  <a:cubicBezTo>
                    <a:pt x="87" y="44"/>
                    <a:pt x="67" y="57"/>
                    <a:pt x="43" y="57"/>
                  </a:cubicBezTo>
                  <a:cubicBezTo>
                    <a:pt x="41" y="57"/>
                    <a:pt x="40" y="57"/>
                    <a:pt x="38" y="56"/>
                  </a:cubicBezTo>
                  <a:cubicBezTo>
                    <a:pt x="30" y="65"/>
                    <a:pt x="21" y="74"/>
                    <a:pt x="13" y="82"/>
                  </a:cubicBezTo>
                  <a:cubicBezTo>
                    <a:pt x="22" y="53"/>
                    <a:pt x="19" y="63"/>
                    <a:pt x="22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102"/>
            <p:cNvSpPr>
              <a:spLocks/>
            </p:cNvSpPr>
            <p:nvPr/>
          </p:nvSpPr>
          <p:spPr bwMode="auto">
            <a:xfrm>
              <a:off x="2744415" y="2162813"/>
              <a:ext cx="75969" cy="91012"/>
            </a:xfrm>
            <a:custGeom>
              <a:avLst/>
              <a:gdLst>
                <a:gd name="T0" fmla="*/ 25 w 43"/>
                <a:gd name="T1" fmla="*/ 0 h 51"/>
                <a:gd name="T2" fmla="*/ 43 w 43"/>
                <a:gd name="T3" fmla="*/ 23 h 51"/>
                <a:gd name="T4" fmla="*/ 10 w 43"/>
                <a:gd name="T5" fmla="*/ 51 h 51"/>
                <a:gd name="T6" fmla="*/ 0 w 43"/>
                <a:gd name="T7" fmla="*/ 30 h 51"/>
                <a:gd name="T8" fmla="*/ 25 w 43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1">
                  <a:moveTo>
                    <a:pt x="25" y="0"/>
                  </a:moveTo>
                  <a:cubicBezTo>
                    <a:pt x="36" y="5"/>
                    <a:pt x="43" y="14"/>
                    <a:pt x="43" y="23"/>
                  </a:cubicBezTo>
                  <a:cubicBezTo>
                    <a:pt x="43" y="36"/>
                    <a:pt x="29" y="47"/>
                    <a:pt x="10" y="51"/>
                  </a:cubicBezTo>
                  <a:cubicBezTo>
                    <a:pt x="4" y="45"/>
                    <a:pt x="0" y="38"/>
                    <a:pt x="0" y="30"/>
                  </a:cubicBezTo>
                  <a:cubicBezTo>
                    <a:pt x="0" y="17"/>
                    <a:pt x="10" y="6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103"/>
            <p:cNvSpPr>
              <a:spLocks noEditPoints="1"/>
            </p:cNvSpPr>
            <p:nvPr/>
          </p:nvSpPr>
          <p:spPr bwMode="auto">
            <a:xfrm>
              <a:off x="3155095" y="1885265"/>
              <a:ext cx="192553" cy="72960"/>
            </a:xfrm>
            <a:custGeom>
              <a:avLst/>
              <a:gdLst>
                <a:gd name="T0" fmla="*/ 27 w 108"/>
                <a:gd name="T1" fmla="*/ 15 h 41"/>
                <a:gd name="T2" fmla="*/ 16 w 108"/>
                <a:gd name="T3" fmla="*/ 10 h 41"/>
                <a:gd name="T4" fmla="*/ 10 w 108"/>
                <a:gd name="T5" fmla="*/ 13 h 41"/>
                <a:gd name="T6" fmla="*/ 12 w 108"/>
                <a:gd name="T7" fmla="*/ 15 h 41"/>
                <a:gd name="T8" fmla="*/ 20 w 108"/>
                <a:gd name="T9" fmla="*/ 17 h 41"/>
                <a:gd name="T10" fmla="*/ 26 w 108"/>
                <a:gd name="T11" fmla="*/ 22 h 41"/>
                <a:gd name="T12" fmla="*/ 28 w 108"/>
                <a:gd name="T13" fmla="*/ 28 h 41"/>
                <a:gd name="T14" fmla="*/ 13 w 108"/>
                <a:gd name="T15" fmla="*/ 41 h 41"/>
                <a:gd name="T16" fmla="*/ 1 w 108"/>
                <a:gd name="T17" fmla="*/ 37 h 41"/>
                <a:gd name="T18" fmla="*/ 3 w 108"/>
                <a:gd name="T19" fmla="*/ 29 h 41"/>
                <a:gd name="T20" fmla="*/ 13 w 108"/>
                <a:gd name="T21" fmla="*/ 32 h 41"/>
                <a:gd name="T22" fmla="*/ 18 w 108"/>
                <a:gd name="T23" fmla="*/ 29 h 41"/>
                <a:gd name="T24" fmla="*/ 16 w 108"/>
                <a:gd name="T25" fmla="*/ 26 h 41"/>
                <a:gd name="T26" fmla="*/ 6 w 108"/>
                <a:gd name="T27" fmla="*/ 23 h 41"/>
                <a:gd name="T28" fmla="*/ 1 w 108"/>
                <a:gd name="T29" fmla="*/ 17 h 41"/>
                <a:gd name="T30" fmla="*/ 2 w 108"/>
                <a:gd name="T31" fmla="*/ 7 h 41"/>
                <a:gd name="T32" fmla="*/ 15 w 108"/>
                <a:gd name="T33" fmla="*/ 0 h 41"/>
                <a:gd name="T34" fmla="*/ 54 w 108"/>
                <a:gd name="T35" fmla="*/ 28 h 41"/>
                <a:gd name="T36" fmla="*/ 75 w 108"/>
                <a:gd name="T37" fmla="*/ 1 h 41"/>
                <a:gd name="T38" fmla="*/ 66 w 108"/>
                <a:gd name="T39" fmla="*/ 40 h 41"/>
                <a:gd name="T40" fmla="*/ 59 w 108"/>
                <a:gd name="T41" fmla="*/ 40 h 41"/>
                <a:gd name="T42" fmla="*/ 42 w 108"/>
                <a:gd name="T43" fmla="*/ 11 h 41"/>
                <a:gd name="T44" fmla="*/ 33 w 108"/>
                <a:gd name="T45" fmla="*/ 40 h 41"/>
                <a:gd name="T46" fmla="*/ 49 w 108"/>
                <a:gd name="T47" fmla="*/ 1 h 41"/>
                <a:gd name="T48" fmla="*/ 107 w 108"/>
                <a:gd name="T49" fmla="*/ 4 h 41"/>
                <a:gd name="T50" fmla="*/ 104 w 108"/>
                <a:gd name="T51" fmla="*/ 12 h 41"/>
                <a:gd name="T52" fmla="*/ 92 w 108"/>
                <a:gd name="T53" fmla="*/ 11 h 41"/>
                <a:gd name="T54" fmla="*/ 91 w 108"/>
                <a:gd name="T55" fmla="*/ 14 h 41"/>
                <a:gd name="T56" fmla="*/ 95 w 108"/>
                <a:gd name="T57" fmla="*/ 16 h 41"/>
                <a:gd name="T58" fmla="*/ 104 w 108"/>
                <a:gd name="T59" fmla="*/ 19 h 41"/>
                <a:gd name="T60" fmla="*/ 108 w 108"/>
                <a:gd name="T61" fmla="*/ 25 h 41"/>
                <a:gd name="T62" fmla="*/ 104 w 108"/>
                <a:gd name="T63" fmla="*/ 37 h 41"/>
                <a:gd name="T64" fmla="*/ 87 w 108"/>
                <a:gd name="T65" fmla="*/ 40 h 41"/>
                <a:gd name="T66" fmla="*/ 82 w 108"/>
                <a:gd name="T67" fmla="*/ 27 h 41"/>
                <a:gd name="T68" fmla="*/ 88 w 108"/>
                <a:gd name="T69" fmla="*/ 31 h 41"/>
                <a:gd name="T70" fmla="*/ 98 w 108"/>
                <a:gd name="T71" fmla="*/ 31 h 41"/>
                <a:gd name="T72" fmla="*/ 98 w 108"/>
                <a:gd name="T73" fmla="*/ 27 h 41"/>
                <a:gd name="T74" fmla="*/ 92 w 108"/>
                <a:gd name="T75" fmla="*/ 25 h 41"/>
                <a:gd name="T76" fmla="*/ 83 w 108"/>
                <a:gd name="T77" fmla="*/ 21 h 41"/>
                <a:gd name="T78" fmla="*/ 81 w 108"/>
                <a:gd name="T79" fmla="*/ 13 h 41"/>
                <a:gd name="T80" fmla="*/ 87 w 108"/>
                <a:gd name="T81" fmla="*/ 2 h 41"/>
                <a:gd name="T82" fmla="*/ 107 w 108"/>
                <a:gd name="T8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41">
                  <a:moveTo>
                    <a:pt x="27" y="4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6" y="14"/>
                    <a:pt x="25" y="13"/>
                    <a:pt x="23" y="12"/>
                  </a:cubicBezTo>
                  <a:cubicBezTo>
                    <a:pt x="21" y="10"/>
                    <a:pt x="18" y="10"/>
                    <a:pt x="16" y="10"/>
                  </a:cubicBezTo>
                  <a:cubicBezTo>
                    <a:pt x="14" y="10"/>
                    <a:pt x="12" y="10"/>
                    <a:pt x="11" y="11"/>
                  </a:cubicBezTo>
                  <a:cubicBezTo>
                    <a:pt x="11" y="11"/>
                    <a:pt x="10" y="12"/>
                    <a:pt x="10" y="13"/>
                  </a:cubicBezTo>
                  <a:cubicBezTo>
                    <a:pt x="10" y="13"/>
                    <a:pt x="10" y="14"/>
                    <a:pt x="11" y="14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3" y="15"/>
                    <a:pt x="14" y="16"/>
                    <a:pt x="15" y="16"/>
                  </a:cubicBezTo>
                  <a:cubicBezTo>
                    <a:pt x="17" y="16"/>
                    <a:pt x="19" y="17"/>
                    <a:pt x="20" y="17"/>
                  </a:cubicBezTo>
                  <a:cubicBezTo>
                    <a:pt x="21" y="18"/>
                    <a:pt x="22" y="18"/>
                    <a:pt x="23" y="19"/>
                  </a:cubicBezTo>
                  <a:cubicBezTo>
                    <a:pt x="24" y="20"/>
                    <a:pt x="25" y="21"/>
                    <a:pt x="26" y="22"/>
                  </a:cubicBezTo>
                  <a:cubicBezTo>
                    <a:pt x="26" y="22"/>
                    <a:pt x="27" y="23"/>
                    <a:pt x="27" y="25"/>
                  </a:cubicBezTo>
                  <a:cubicBezTo>
                    <a:pt x="28" y="26"/>
                    <a:pt x="28" y="27"/>
                    <a:pt x="28" y="28"/>
                  </a:cubicBezTo>
                  <a:cubicBezTo>
                    <a:pt x="28" y="32"/>
                    <a:pt x="27" y="35"/>
                    <a:pt x="24" y="37"/>
                  </a:cubicBezTo>
                  <a:cubicBezTo>
                    <a:pt x="21" y="40"/>
                    <a:pt x="18" y="41"/>
                    <a:pt x="13" y="41"/>
                  </a:cubicBezTo>
                  <a:cubicBezTo>
                    <a:pt x="11" y="41"/>
                    <a:pt x="8" y="40"/>
                    <a:pt x="6" y="40"/>
                  </a:cubicBezTo>
                  <a:cubicBezTo>
                    <a:pt x="4" y="39"/>
                    <a:pt x="2" y="38"/>
                    <a:pt x="1" y="3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2" y="28"/>
                    <a:pt x="2" y="28"/>
                    <a:pt x="3" y="29"/>
                  </a:cubicBezTo>
                  <a:cubicBezTo>
                    <a:pt x="4" y="30"/>
                    <a:pt x="6" y="30"/>
                    <a:pt x="8" y="31"/>
                  </a:cubicBezTo>
                  <a:cubicBezTo>
                    <a:pt x="9" y="32"/>
                    <a:pt x="11" y="32"/>
                    <a:pt x="13" y="32"/>
                  </a:cubicBezTo>
                  <a:cubicBezTo>
                    <a:pt x="15" y="32"/>
                    <a:pt x="16" y="32"/>
                    <a:pt x="17" y="31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8"/>
                    <a:pt x="18" y="28"/>
                    <a:pt x="18" y="27"/>
                  </a:cubicBezTo>
                  <a:cubicBezTo>
                    <a:pt x="18" y="27"/>
                    <a:pt x="17" y="27"/>
                    <a:pt x="16" y="26"/>
                  </a:cubicBezTo>
                  <a:cubicBezTo>
                    <a:pt x="15" y="26"/>
                    <a:pt x="14" y="26"/>
                    <a:pt x="11" y="25"/>
                  </a:cubicBezTo>
                  <a:cubicBezTo>
                    <a:pt x="9" y="24"/>
                    <a:pt x="8" y="24"/>
                    <a:pt x="6" y="23"/>
                  </a:cubicBezTo>
                  <a:cubicBezTo>
                    <a:pt x="5" y="22"/>
                    <a:pt x="4" y="22"/>
                    <a:pt x="3" y="21"/>
                  </a:cubicBezTo>
                  <a:cubicBezTo>
                    <a:pt x="2" y="20"/>
                    <a:pt x="2" y="19"/>
                    <a:pt x="1" y="17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1"/>
                    <a:pt x="1" y="9"/>
                    <a:pt x="2" y="7"/>
                  </a:cubicBezTo>
                  <a:cubicBezTo>
                    <a:pt x="3" y="4"/>
                    <a:pt x="5" y="3"/>
                    <a:pt x="7" y="2"/>
                  </a:cubicBezTo>
                  <a:cubicBezTo>
                    <a:pt x="9" y="1"/>
                    <a:pt x="12" y="0"/>
                    <a:pt x="15" y="0"/>
                  </a:cubicBezTo>
                  <a:cubicBezTo>
                    <a:pt x="19" y="0"/>
                    <a:pt x="23" y="1"/>
                    <a:pt x="27" y="4"/>
                  </a:cubicBezTo>
                  <a:close/>
                  <a:moveTo>
                    <a:pt x="54" y="28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40"/>
                    <a:pt x="75" y="40"/>
                    <a:pt x="75" y="40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54" y="28"/>
                    <a:pt x="54" y="28"/>
                    <a:pt x="54" y="28"/>
                  </a:cubicBezTo>
                  <a:close/>
                  <a:moveTo>
                    <a:pt x="107" y="4"/>
                  </a:moveTo>
                  <a:cubicBezTo>
                    <a:pt x="107" y="15"/>
                    <a:pt x="107" y="15"/>
                    <a:pt x="107" y="15"/>
                  </a:cubicBezTo>
                  <a:cubicBezTo>
                    <a:pt x="107" y="14"/>
                    <a:pt x="105" y="13"/>
                    <a:pt x="104" y="12"/>
                  </a:cubicBezTo>
                  <a:cubicBezTo>
                    <a:pt x="101" y="10"/>
                    <a:pt x="99" y="10"/>
                    <a:pt x="96" y="10"/>
                  </a:cubicBezTo>
                  <a:cubicBezTo>
                    <a:pt x="94" y="10"/>
                    <a:pt x="93" y="10"/>
                    <a:pt x="92" y="11"/>
                  </a:cubicBezTo>
                  <a:cubicBezTo>
                    <a:pt x="91" y="11"/>
                    <a:pt x="91" y="12"/>
                    <a:pt x="91" y="13"/>
                  </a:cubicBezTo>
                  <a:cubicBezTo>
                    <a:pt x="91" y="13"/>
                    <a:pt x="91" y="14"/>
                    <a:pt x="91" y="14"/>
                  </a:cubicBezTo>
                  <a:cubicBezTo>
                    <a:pt x="91" y="15"/>
                    <a:pt x="92" y="15"/>
                    <a:pt x="93" y="15"/>
                  </a:cubicBezTo>
                  <a:cubicBezTo>
                    <a:pt x="93" y="15"/>
                    <a:pt x="94" y="16"/>
                    <a:pt x="95" y="16"/>
                  </a:cubicBezTo>
                  <a:cubicBezTo>
                    <a:pt x="98" y="16"/>
                    <a:pt x="99" y="17"/>
                    <a:pt x="100" y="17"/>
                  </a:cubicBezTo>
                  <a:cubicBezTo>
                    <a:pt x="101" y="18"/>
                    <a:pt x="103" y="18"/>
                    <a:pt x="104" y="19"/>
                  </a:cubicBezTo>
                  <a:cubicBezTo>
                    <a:pt x="105" y="20"/>
                    <a:pt x="106" y="21"/>
                    <a:pt x="106" y="22"/>
                  </a:cubicBezTo>
                  <a:cubicBezTo>
                    <a:pt x="107" y="22"/>
                    <a:pt x="107" y="23"/>
                    <a:pt x="108" y="25"/>
                  </a:cubicBezTo>
                  <a:cubicBezTo>
                    <a:pt x="108" y="26"/>
                    <a:pt x="108" y="27"/>
                    <a:pt x="108" y="28"/>
                  </a:cubicBezTo>
                  <a:cubicBezTo>
                    <a:pt x="108" y="32"/>
                    <a:pt x="107" y="35"/>
                    <a:pt x="104" y="37"/>
                  </a:cubicBezTo>
                  <a:cubicBezTo>
                    <a:pt x="102" y="40"/>
                    <a:pt x="98" y="41"/>
                    <a:pt x="94" y="41"/>
                  </a:cubicBezTo>
                  <a:cubicBezTo>
                    <a:pt x="91" y="41"/>
                    <a:pt x="89" y="40"/>
                    <a:pt x="87" y="40"/>
                  </a:cubicBezTo>
                  <a:cubicBezTo>
                    <a:pt x="84" y="39"/>
                    <a:pt x="83" y="38"/>
                    <a:pt x="82" y="37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2" y="28"/>
                    <a:pt x="83" y="28"/>
                    <a:pt x="84" y="29"/>
                  </a:cubicBezTo>
                  <a:cubicBezTo>
                    <a:pt x="85" y="30"/>
                    <a:pt x="86" y="30"/>
                    <a:pt x="88" y="31"/>
                  </a:cubicBezTo>
                  <a:cubicBezTo>
                    <a:pt x="90" y="32"/>
                    <a:pt x="92" y="32"/>
                    <a:pt x="94" y="32"/>
                  </a:cubicBezTo>
                  <a:cubicBezTo>
                    <a:pt x="96" y="32"/>
                    <a:pt x="97" y="32"/>
                    <a:pt x="98" y="31"/>
                  </a:cubicBezTo>
                  <a:cubicBezTo>
                    <a:pt x="98" y="30"/>
                    <a:pt x="99" y="30"/>
                    <a:pt x="99" y="29"/>
                  </a:cubicBezTo>
                  <a:cubicBezTo>
                    <a:pt x="99" y="28"/>
                    <a:pt x="99" y="28"/>
                    <a:pt x="98" y="27"/>
                  </a:cubicBezTo>
                  <a:cubicBezTo>
                    <a:pt x="98" y="27"/>
                    <a:pt x="97" y="27"/>
                    <a:pt x="96" y="26"/>
                  </a:cubicBezTo>
                  <a:cubicBezTo>
                    <a:pt x="96" y="26"/>
                    <a:pt x="94" y="26"/>
                    <a:pt x="92" y="25"/>
                  </a:cubicBezTo>
                  <a:cubicBezTo>
                    <a:pt x="90" y="24"/>
                    <a:pt x="88" y="24"/>
                    <a:pt x="87" y="23"/>
                  </a:cubicBezTo>
                  <a:cubicBezTo>
                    <a:pt x="85" y="22"/>
                    <a:pt x="84" y="22"/>
                    <a:pt x="83" y="21"/>
                  </a:cubicBezTo>
                  <a:cubicBezTo>
                    <a:pt x="83" y="20"/>
                    <a:pt x="82" y="19"/>
                    <a:pt x="81" y="17"/>
                  </a:cubicBezTo>
                  <a:cubicBezTo>
                    <a:pt x="81" y="16"/>
                    <a:pt x="81" y="15"/>
                    <a:pt x="81" y="13"/>
                  </a:cubicBezTo>
                  <a:cubicBezTo>
                    <a:pt x="81" y="11"/>
                    <a:pt x="81" y="9"/>
                    <a:pt x="82" y="7"/>
                  </a:cubicBezTo>
                  <a:cubicBezTo>
                    <a:pt x="83" y="4"/>
                    <a:pt x="85" y="3"/>
                    <a:pt x="87" y="2"/>
                  </a:cubicBezTo>
                  <a:cubicBezTo>
                    <a:pt x="90" y="1"/>
                    <a:pt x="92" y="0"/>
                    <a:pt x="95" y="0"/>
                  </a:cubicBezTo>
                  <a:cubicBezTo>
                    <a:pt x="100" y="0"/>
                    <a:pt x="104" y="1"/>
                    <a:pt x="10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104"/>
            <p:cNvSpPr>
              <a:spLocks noEditPoints="1"/>
            </p:cNvSpPr>
            <p:nvPr/>
          </p:nvSpPr>
          <p:spPr bwMode="auto">
            <a:xfrm>
              <a:off x="1699663" y="854804"/>
              <a:ext cx="130124" cy="118089"/>
            </a:xfrm>
            <a:custGeom>
              <a:avLst/>
              <a:gdLst>
                <a:gd name="T0" fmla="*/ 33 w 73"/>
                <a:gd name="T1" fmla="*/ 28 h 66"/>
                <a:gd name="T2" fmla="*/ 33 w 73"/>
                <a:gd name="T3" fmla="*/ 17 h 66"/>
                <a:gd name="T4" fmla="*/ 38 w 73"/>
                <a:gd name="T5" fmla="*/ 17 h 66"/>
                <a:gd name="T6" fmla="*/ 38 w 73"/>
                <a:gd name="T7" fmla="*/ 5 h 66"/>
                <a:gd name="T8" fmla="*/ 43 w 73"/>
                <a:gd name="T9" fmla="*/ 5 h 66"/>
                <a:gd name="T10" fmla="*/ 43 w 73"/>
                <a:gd name="T11" fmla="*/ 0 h 66"/>
                <a:gd name="T12" fmla="*/ 51 w 73"/>
                <a:gd name="T13" fmla="*/ 0 h 66"/>
                <a:gd name="T14" fmla="*/ 56 w 73"/>
                <a:gd name="T15" fmla="*/ 0 h 66"/>
                <a:gd name="T16" fmla="*/ 56 w 73"/>
                <a:gd name="T17" fmla="*/ 0 h 66"/>
                <a:gd name="T18" fmla="*/ 56 w 73"/>
                <a:gd name="T19" fmla="*/ 23 h 66"/>
                <a:gd name="T20" fmla="*/ 73 w 73"/>
                <a:gd name="T21" fmla="*/ 23 h 66"/>
                <a:gd name="T22" fmla="*/ 73 w 73"/>
                <a:gd name="T23" fmla="*/ 61 h 66"/>
                <a:gd name="T24" fmla="*/ 67 w 73"/>
                <a:gd name="T25" fmla="*/ 61 h 66"/>
                <a:gd name="T26" fmla="*/ 67 w 73"/>
                <a:gd name="T27" fmla="*/ 28 h 66"/>
                <a:gd name="T28" fmla="*/ 67 w 73"/>
                <a:gd name="T29" fmla="*/ 28 h 66"/>
                <a:gd name="T30" fmla="*/ 67 w 73"/>
                <a:gd name="T31" fmla="*/ 28 h 66"/>
                <a:gd name="T32" fmla="*/ 51 w 73"/>
                <a:gd name="T33" fmla="*/ 28 h 66"/>
                <a:gd name="T34" fmla="*/ 51 w 73"/>
                <a:gd name="T35" fmla="*/ 28 h 66"/>
                <a:gd name="T36" fmla="*/ 51 w 73"/>
                <a:gd name="T37" fmla="*/ 28 h 66"/>
                <a:gd name="T38" fmla="*/ 51 w 73"/>
                <a:gd name="T39" fmla="*/ 5 h 66"/>
                <a:gd name="T40" fmla="*/ 43 w 73"/>
                <a:gd name="T41" fmla="*/ 5 h 66"/>
                <a:gd name="T42" fmla="*/ 43 w 73"/>
                <a:gd name="T43" fmla="*/ 22 h 66"/>
                <a:gd name="T44" fmla="*/ 38 w 73"/>
                <a:gd name="T45" fmla="*/ 22 h 66"/>
                <a:gd name="T46" fmla="*/ 38 w 73"/>
                <a:gd name="T47" fmla="*/ 28 h 66"/>
                <a:gd name="T48" fmla="*/ 33 w 73"/>
                <a:gd name="T49" fmla="*/ 28 h 66"/>
                <a:gd name="T50" fmla="*/ 33 w 73"/>
                <a:gd name="T51" fmla="*/ 33 h 66"/>
                <a:gd name="T52" fmla="*/ 22 w 73"/>
                <a:gd name="T53" fmla="*/ 33 h 66"/>
                <a:gd name="T54" fmla="*/ 22 w 73"/>
                <a:gd name="T55" fmla="*/ 56 h 66"/>
                <a:gd name="T56" fmla="*/ 39 w 73"/>
                <a:gd name="T57" fmla="*/ 56 h 66"/>
                <a:gd name="T58" fmla="*/ 39 w 73"/>
                <a:gd name="T59" fmla="*/ 61 h 66"/>
                <a:gd name="T60" fmla="*/ 67 w 73"/>
                <a:gd name="T61" fmla="*/ 61 h 66"/>
                <a:gd name="T62" fmla="*/ 67 w 73"/>
                <a:gd name="T63" fmla="*/ 66 h 66"/>
                <a:gd name="T64" fmla="*/ 34 w 73"/>
                <a:gd name="T65" fmla="*/ 66 h 66"/>
                <a:gd name="T66" fmla="*/ 34 w 73"/>
                <a:gd name="T67" fmla="*/ 61 h 66"/>
                <a:gd name="T68" fmla="*/ 22 w 73"/>
                <a:gd name="T69" fmla="*/ 61 h 66"/>
                <a:gd name="T70" fmla="*/ 22 w 73"/>
                <a:gd name="T71" fmla="*/ 66 h 66"/>
                <a:gd name="T72" fmla="*/ 0 w 73"/>
                <a:gd name="T73" fmla="*/ 66 h 66"/>
                <a:gd name="T74" fmla="*/ 0 w 73"/>
                <a:gd name="T75" fmla="*/ 28 h 66"/>
                <a:gd name="T76" fmla="*/ 33 w 73"/>
                <a:gd name="T77" fmla="*/ 28 h 66"/>
                <a:gd name="T78" fmla="*/ 4 w 73"/>
                <a:gd name="T79" fmla="*/ 33 h 66"/>
                <a:gd name="T80" fmla="*/ 4 w 73"/>
                <a:gd name="T81" fmla="*/ 61 h 66"/>
                <a:gd name="T82" fmla="*/ 17 w 73"/>
                <a:gd name="T83" fmla="*/ 61 h 66"/>
                <a:gd name="T84" fmla="*/ 17 w 73"/>
                <a:gd name="T85" fmla="*/ 33 h 66"/>
                <a:gd name="T86" fmla="*/ 4 w 73"/>
                <a:gd name="T87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" h="66">
                  <a:moveTo>
                    <a:pt x="33" y="28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2" y="23"/>
                    <a:pt x="67" y="23"/>
                    <a:pt x="73" y="23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6"/>
                    <a:pt x="67" y="66"/>
                    <a:pt x="67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4" y="33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4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1660551" y="-32746"/>
              <a:ext cx="160211" cy="160211"/>
            </a:xfrm>
            <a:custGeom>
              <a:avLst/>
              <a:gdLst>
                <a:gd name="T0" fmla="*/ 213 w 213"/>
                <a:gd name="T1" fmla="*/ 161 h 213"/>
                <a:gd name="T2" fmla="*/ 106 w 213"/>
                <a:gd name="T3" fmla="*/ 161 h 213"/>
                <a:gd name="T4" fmla="*/ 106 w 213"/>
                <a:gd name="T5" fmla="*/ 213 h 213"/>
                <a:gd name="T6" fmla="*/ 0 w 213"/>
                <a:gd name="T7" fmla="*/ 107 h 213"/>
                <a:gd name="T8" fmla="*/ 106 w 213"/>
                <a:gd name="T9" fmla="*/ 0 h 213"/>
                <a:gd name="T10" fmla="*/ 106 w 213"/>
                <a:gd name="T11" fmla="*/ 55 h 213"/>
                <a:gd name="T12" fmla="*/ 213 w 213"/>
                <a:gd name="T13" fmla="*/ 55 h 213"/>
                <a:gd name="T14" fmla="*/ 213 w 213"/>
                <a:gd name="T15" fmla="*/ 16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13">
                  <a:moveTo>
                    <a:pt x="213" y="161"/>
                  </a:moveTo>
                  <a:lnTo>
                    <a:pt x="106" y="161"/>
                  </a:lnTo>
                  <a:lnTo>
                    <a:pt x="106" y="213"/>
                  </a:lnTo>
                  <a:lnTo>
                    <a:pt x="0" y="107"/>
                  </a:lnTo>
                  <a:lnTo>
                    <a:pt x="106" y="0"/>
                  </a:lnTo>
                  <a:lnTo>
                    <a:pt x="106" y="55"/>
                  </a:lnTo>
                  <a:lnTo>
                    <a:pt x="213" y="55"/>
                  </a:lnTo>
                  <a:lnTo>
                    <a:pt x="213" y="1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106"/>
            <p:cNvSpPr>
              <a:spLocks noEditPoints="1"/>
            </p:cNvSpPr>
            <p:nvPr/>
          </p:nvSpPr>
          <p:spPr bwMode="auto">
            <a:xfrm>
              <a:off x="1523658" y="34948"/>
              <a:ext cx="126363" cy="126363"/>
            </a:xfrm>
            <a:custGeom>
              <a:avLst/>
              <a:gdLst>
                <a:gd name="T0" fmla="*/ 35 w 71"/>
                <a:gd name="T1" fmla="*/ 0 h 71"/>
                <a:gd name="T2" fmla="*/ 71 w 71"/>
                <a:gd name="T3" fmla="*/ 36 h 71"/>
                <a:gd name="T4" fmla="*/ 35 w 71"/>
                <a:gd name="T5" fmla="*/ 71 h 71"/>
                <a:gd name="T6" fmla="*/ 0 w 71"/>
                <a:gd name="T7" fmla="*/ 36 h 71"/>
                <a:gd name="T8" fmla="*/ 35 w 71"/>
                <a:gd name="T9" fmla="*/ 0 h 71"/>
                <a:gd name="T10" fmla="*/ 57 w 71"/>
                <a:gd name="T11" fmla="*/ 37 h 71"/>
                <a:gd name="T12" fmla="*/ 35 w 71"/>
                <a:gd name="T13" fmla="*/ 56 h 71"/>
                <a:gd name="T14" fmla="*/ 14 w 71"/>
                <a:gd name="T15" fmla="*/ 37 h 71"/>
                <a:gd name="T16" fmla="*/ 14 w 71"/>
                <a:gd name="T17" fmla="*/ 39 h 71"/>
                <a:gd name="T18" fmla="*/ 35 w 71"/>
                <a:gd name="T19" fmla="*/ 60 h 71"/>
                <a:gd name="T20" fmla="*/ 57 w 71"/>
                <a:gd name="T21" fmla="*/ 39 h 71"/>
                <a:gd name="T22" fmla="*/ 57 w 71"/>
                <a:gd name="T23" fmla="*/ 37 h 71"/>
                <a:gd name="T24" fmla="*/ 23 w 71"/>
                <a:gd name="T25" fmla="*/ 19 h 71"/>
                <a:gd name="T26" fmla="*/ 17 w 71"/>
                <a:gd name="T27" fmla="*/ 25 h 71"/>
                <a:gd name="T28" fmla="*/ 23 w 71"/>
                <a:gd name="T29" fmla="*/ 32 h 71"/>
                <a:gd name="T30" fmla="*/ 30 w 71"/>
                <a:gd name="T31" fmla="*/ 25 h 71"/>
                <a:gd name="T32" fmla="*/ 23 w 71"/>
                <a:gd name="T33" fmla="*/ 19 h 71"/>
                <a:gd name="T34" fmla="*/ 47 w 71"/>
                <a:gd name="T35" fmla="*/ 19 h 71"/>
                <a:gd name="T36" fmla="*/ 41 w 71"/>
                <a:gd name="T37" fmla="*/ 25 h 71"/>
                <a:gd name="T38" fmla="*/ 47 w 71"/>
                <a:gd name="T39" fmla="*/ 32 h 71"/>
                <a:gd name="T40" fmla="*/ 54 w 71"/>
                <a:gd name="T41" fmla="*/ 25 h 71"/>
                <a:gd name="T42" fmla="*/ 47 w 71"/>
                <a:gd name="T43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71">
                  <a:moveTo>
                    <a:pt x="35" y="0"/>
                  </a:moveTo>
                  <a:cubicBezTo>
                    <a:pt x="55" y="0"/>
                    <a:pt x="71" y="16"/>
                    <a:pt x="71" y="36"/>
                  </a:cubicBezTo>
                  <a:cubicBezTo>
                    <a:pt x="71" y="55"/>
                    <a:pt x="55" y="71"/>
                    <a:pt x="35" y="71"/>
                  </a:cubicBez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lose/>
                  <a:moveTo>
                    <a:pt x="57" y="37"/>
                  </a:moveTo>
                  <a:cubicBezTo>
                    <a:pt x="56" y="47"/>
                    <a:pt x="46" y="56"/>
                    <a:pt x="35" y="56"/>
                  </a:cubicBezTo>
                  <a:cubicBezTo>
                    <a:pt x="24" y="56"/>
                    <a:pt x="15" y="47"/>
                    <a:pt x="14" y="37"/>
                  </a:cubicBezTo>
                  <a:cubicBezTo>
                    <a:pt x="14" y="37"/>
                    <a:pt x="14" y="38"/>
                    <a:pt x="14" y="39"/>
                  </a:cubicBezTo>
                  <a:cubicBezTo>
                    <a:pt x="14" y="51"/>
                    <a:pt x="23" y="60"/>
                    <a:pt x="35" y="60"/>
                  </a:cubicBezTo>
                  <a:cubicBezTo>
                    <a:pt x="47" y="60"/>
                    <a:pt x="57" y="51"/>
                    <a:pt x="57" y="39"/>
                  </a:cubicBezTo>
                  <a:cubicBezTo>
                    <a:pt x="57" y="38"/>
                    <a:pt x="57" y="37"/>
                    <a:pt x="57" y="37"/>
                  </a:cubicBezTo>
                  <a:close/>
                  <a:moveTo>
                    <a:pt x="23" y="19"/>
                  </a:moveTo>
                  <a:cubicBezTo>
                    <a:pt x="20" y="19"/>
                    <a:pt x="17" y="21"/>
                    <a:pt x="17" y="25"/>
                  </a:cubicBezTo>
                  <a:cubicBezTo>
                    <a:pt x="17" y="29"/>
                    <a:pt x="20" y="32"/>
                    <a:pt x="23" y="32"/>
                  </a:cubicBezTo>
                  <a:cubicBezTo>
                    <a:pt x="27" y="32"/>
                    <a:pt x="30" y="29"/>
                    <a:pt x="30" y="25"/>
                  </a:cubicBezTo>
                  <a:cubicBezTo>
                    <a:pt x="30" y="21"/>
                    <a:pt x="27" y="19"/>
                    <a:pt x="23" y="19"/>
                  </a:cubicBezTo>
                  <a:close/>
                  <a:moveTo>
                    <a:pt x="47" y="19"/>
                  </a:moveTo>
                  <a:cubicBezTo>
                    <a:pt x="44" y="19"/>
                    <a:pt x="41" y="21"/>
                    <a:pt x="41" y="25"/>
                  </a:cubicBezTo>
                  <a:cubicBezTo>
                    <a:pt x="41" y="29"/>
                    <a:pt x="44" y="32"/>
                    <a:pt x="47" y="32"/>
                  </a:cubicBezTo>
                  <a:cubicBezTo>
                    <a:pt x="51" y="32"/>
                    <a:pt x="54" y="29"/>
                    <a:pt x="54" y="25"/>
                  </a:cubicBezTo>
                  <a:cubicBezTo>
                    <a:pt x="54" y="21"/>
                    <a:pt x="51" y="19"/>
                    <a:pt x="47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107"/>
            <p:cNvSpPr>
              <a:spLocks/>
            </p:cNvSpPr>
            <p:nvPr/>
          </p:nvSpPr>
          <p:spPr bwMode="auto">
            <a:xfrm>
              <a:off x="2249494" y="-388519"/>
              <a:ext cx="646107" cy="612259"/>
            </a:xfrm>
            <a:custGeom>
              <a:avLst/>
              <a:gdLst>
                <a:gd name="T0" fmla="*/ 270 w 363"/>
                <a:gd name="T1" fmla="*/ 223 h 344"/>
                <a:gd name="T2" fmla="*/ 363 w 363"/>
                <a:gd name="T3" fmla="*/ 119 h 344"/>
                <a:gd name="T4" fmla="*/ 181 w 363"/>
                <a:gd name="T5" fmla="*/ 0 h 344"/>
                <a:gd name="T6" fmla="*/ 0 w 363"/>
                <a:gd name="T7" fmla="*/ 119 h 344"/>
                <a:gd name="T8" fmla="*/ 181 w 363"/>
                <a:gd name="T9" fmla="*/ 238 h 344"/>
                <a:gd name="T10" fmla="*/ 202 w 363"/>
                <a:gd name="T11" fmla="*/ 237 h 344"/>
                <a:gd name="T12" fmla="*/ 308 w 363"/>
                <a:gd name="T13" fmla="*/ 344 h 344"/>
                <a:gd name="T14" fmla="*/ 270 w 363"/>
                <a:gd name="T15" fmla="*/ 223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3" h="344">
                  <a:moveTo>
                    <a:pt x="270" y="223"/>
                  </a:moveTo>
                  <a:cubicBezTo>
                    <a:pt x="329" y="201"/>
                    <a:pt x="363" y="160"/>
                    <a:pt x="363" y="119"/>
                  </a:cubicBezTo>
                  <a:cubicBezTo>
                    <a:pt x="363" y="53"/>
                    <a:pt x="282" y="0"/>
                    <a:pt x="181" y="0"/>
                  </a:cubicBezTo>
                  <a:cubicBezTo>
                    <a:pt x="81" y="0"/>
                    <a:pt x="0" y="53"/>
                    <a:pt x="0" y="119"/>
                  </a:cubicBezTo>
                  <a:cubicBezTo>
                    <a:pt x="0" y="184"/>
                    <a:pt x="81" y="238"/>
                    <a:pt x="181" y="238"/>
                  </a:cubicBezTo>
                  <a:cubicBezTo>
                    <a:pt x="189" y="238"/>
                    <a:pt x="195" y="237"/>
                    <a:pt x="202" y="237"/>
                  </a:cubicBezTo>
                  <a:cubicBezTo>
                    <a:pt x="238" y="273"/>
                    <a:pt x="273" y="308"/>
                    <a:pt x="308" y="344"/>
                  </a:cubicBezTo>
                  <a:cubicBezTo>
                    <a:pt x="270" y="223"/>
                    <a:pt x="283" y="263"/>
                    <a:pt x="270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108"/>
            <p:cNvSpPr>
              <a:spLocks/>
            </p:cNvSpPr>
            <p:nvPr/>
          </p:nvSpPr>
          <p:spPr bwMode="auto">
            <a:xfrm>
              <a:off x="1984732" y="-388519"/>
              <a:ext cx="521248" cy="496426"/>
            </a:xfrm>
            <a:custGeom>
              <a:avLst/>
              <a:gdLst>
                <a:gd name="T0" fmla="*/ 75 w 293"/>
                <a:gd name="T1" fmla="*/ 180 h 279"/>
                <a:gd name="T2" fmla="*/ 0 w 293"/>
                <a:gd name="T3" fmla="*/ 96 h 279"/>
                <a:gd name="T4" fmla="*/ 147 w 293"/>
                <a:gd name="T5" fmla="*/ 0 h 279"/>
                <a:gd name="T6" fmla="*/ 293 w 293"/>
                <a:gd name="T7" fmla="*/ 96 h 279"/>
                <a:gd name="T8" fmla="*/ 147 w 293"/>
                <a:gd name="T9" fmla="*/ 192 h 279"/>
                <a:gd name="T10" fmla="*/ 129 w 293"/>
                <a:gd name="T11" fmla="*/ 192 h 279"/>
                <a:gd name="T12" fmla="*/ 44 w 293"/>
                <a:gd name="T13" fmla="*/ 279 h 279"/>
                <a:gd name="T14" fmla="*/ 75 w 293"/>
                <a:gd name="T15" fmla="*/ 18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3" h="279">
                  <a:moveTo>
                    <a:pt x="75" y="180"/>
                  </a:moveTo>
                  <a:cubicBezTo>
                    <a:pt x="27" y="163"/>
                    <a:pt x="0" y="130"/>
                    <a:pt x="0" y="96"/>
                  </a:cubicBezTo>
                  <a:cubicBezTo>
                    <a:pt x="0" y="43"/>
                    <a:pt x="65" y="0"/>
                    <a:pt x="147" y="0"/>
                  </a:cubicBezTo>
                  <a:cubicBezTo>
                    <a:pt x="228" y="0"/>
                    <a:pt x="293" y="43"/>
                    <a:pt x="293" y="96"/>
                  </a:cubicBezTo>
                  <a:cubicBezTo>
                    <a:pt x="293" y="149"/>
                    <a:pt x="228" y="192"/>
                    <a:pt x="147" y="192"/>
                  </a:cubicBezTo>
                  <a:cubicBezTo>
                    <a:pt x="141" y="192"/>
                    <a:pt x="135" y="192"/>
                    <a:pt x="129" y="192"/>
                  </a:cubicBezTo>
                  <a:cubicBezTo>
                    <a:pt x="101" y="221"/>
                    <a:pt x="72" y="250"/>
                    <a:pt x="44" y="279"/>
                  </a:cubicBezTo>
                  <a:cubicBezTo>
                    <a:pt x="75" y="180"/>
                    <a:pt x="65" y="213"/>
                    <a:pt x="75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109"/>
            <p:cNvSpPr>
              <a:spLocks/>
            </p:cNvSpPr>
            <p:nvPr/>
          </p:nvSpPr>
          <p:spPr bwMode="auto">
            <a:xfrm>
              <a:off x="2249493" y="-356176"/>
              <a:ext cx="256487" cy="303873"/>
            </a:xfrm>
            <a:custGeom>
              <a:avLst/>
              <a:gdLst>
                <a:gd name="T0" fmla="*/ 84 w 144"/>
                <a:gd name="T1" fmla="*/ 0 h 171"/>
                <a:gd name="T2" fmla="*/ 144 w 144"/>
                <a:gd name="T3" fmla="*/ 78 h 171"/>
                <a:gd name="T4" fmla="*/ 35 w 144"/>
                <a:gd name="T5" fmla="*/ 171 h 171"/>
                <a:gd name="T6" fmla="*/ 0 w 144"/>
                <a:gd name="T7" fmla="*/ 101 h 171"/>
                <a:gd name="T8" fmla="*/ 84 w 144"/>
                <a:gd name="T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71">
                  <a:moveTo>
                    <a:pt x="84" y="0"/>
                  </a:moveTo>
                  <a:cubicBezTo>
                    <a:pt x="121" y="18"/>
                    <a:pt x="144" y="46"/>
                    <a:pt x="144" y="78"/>
                  </a:cubicBezTo>
                  <a:cubicBezTo>
                    <a:pt x="144" y="123"/>
                    <a:pt x="98" y="160"/>
                    <a:pt x="35" y="171"/>
                  </a:cubicBezTo>
                  <a:cubicBezTo>
                    <a:pt x="13" y="151"/>
                    <a:pt x="0" y="127"/>
                    <a:pt x="0" y="101"/>
                  </a:cubicBezTo>
                  <a:cubicBezTo>
                    <a:pt x="0" y="58"/>
                    <a:pt x="34" y="21"/>
                    <a:pt x="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Freeform 110"/>
            <p:cNvSpPr>
              <a:spLocks/>
            </p:cNvSpPr>
            <p:nvPr/>
          </p:nvSpPr>
          <p:spPr bwMode="auto">
            <a:xfrm>
              <a:off x="2713577" y="684064"/>
              <a:ext cx="655133" cy="658893"/>
            </a:xfrm>
            <a:custGeom>
              <a:avLst/>
              <a:gdLst>
                <a:gd name="T0" fmla="*/ 185 w 368"/>
                <a:gd name="T1" fmla="*/ 370 h 370"/>
                <a:gd name="T2" fmla="*/ 183 w 368"/>
                <a:gd name="T3" fmla="*/ 370 h 370"/>
                <a:gd name="T4" fmla="*/ 0 w 368"/>
                <a:gd name="T5" fmla="*/ 370 h 370"/>
                <a:gd name="T6" fmla="*/ 0 w 368"/>
                <a:gd name="T7" fmla="*/ 320 h 370"/>
                <a:gd name="T8" fmla="*/ 117 w 368"/>
                <a:gd name="T9" fmla="*/ 262 h 370"/>
                <a:gd name="T10" fmla="*/ 117 w 368"/>
                <a:gd name="T11" fmla="*/ 108 h 370"/>
                <a:gd name="T12" fmla="*/ 117 w 368"/>
                <a:gd name="T13" fmla="*/ 108 h 370"/>
                <a:gd name="T14" fmla="*/ 116 w 368"/>
                <a:gd name="T15" fmla="*/ 89 h 370"/>
                <a:gd name="T16" fmla="*/ 183 w 368"/>
                <a:gd name="T17" fmla="*/ 0 h 370"/>
                <a:gd name="T18" fmla="*/ 183 w 368"/>
                <a:gd name="T19" fmla="*/ 0 h 370"/>
                <a:gd name="T20" fmla="*/ 184 w 368"/>
                <a:gd name="T21" fmla="*/ 0 h 370"/>
                <a:gd name="T22" fmla="*/ 185 w 368"/>
                <a:gd name="T23" fmla="*/ 0 h 370"/>
                <a:gd name="T24" fmla="*/ 185 w 368"/>
                <a:gd name="T25" fmla="*/ 0 h 370"/>
                <a:gd name="T26" fmla="*/ 253 w 368"/>
                <a:gd name="T27" fmla="*/ 89 h 370"/>
                <a:gd name="T28" fmla="*/ 251 w 368"/>
                <a:gd name="T29" fmla="*/ 108 h 370"/>
                <a:gd name="T30" fmla="*/ 251 w 368"/>
                <a:gd name="T31" fmla="*/ 108 h 370"/>
                <a:gd name="T32" fmla="*/ 251 w 368"/>
                <a:gd name="T33" fmla="*/ 262 h 370"/>
                <a:gd name="T34" fmla="*/ 368 w 368"/>
                <a:gd name="T35" fmla="*/ 320 h 370"/>
                <a:gd name="T36" fmla="*/ 368 w 368"/>
                <a:gd name="T37" fmla="*/ 370 h 370"/>
                <a:gd name="T38" fmla="*/ 185 w 368"/>
                <a:gd name="T39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8" h="370">
                  <a:moveTo>
                    <a:pt x="185" y="370"/>
                  </a:moveTo>
                  <a:cubicBezTo>
                    <a:pt x="183" y="370"/>
                    <a:pt x="183" y="370"/>
                    <a:pt x="183" y="370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3" y="287"/>
                    <a:pt x="102" y="283"/>
                    <a:pt x="117" y="262"/>
                  </a:cubicBezTo>
                  <a:cubicBezTo>
                    <a:pt x="163" y="211"/>
                    <a:pt x="125" y="163"/>
                    <a:pt x="117" y="108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6" y="102"/>
                    <a:pt x="116" y="96"/>
                    <a:pt x="116" y="89"/>
                  </a:cubicBezTo>
                  <a:cubicBezTo>
                    <a:pt x="116" y="41"/>
                    <a:pt x="145" y="2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223" y="2"/>
                    <a:pt x="253" y="41"/>
                    <a:pt x="253" y="89"/>
                  </a:cubicBezTo>
                  <a:cubicBezTo>
                    <a:pt x="253" y="96"/>
                    <a:pt x="252" y="102"/>
                    <a:pt x="251" y="108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43" y="163"/>
                    <a:pt x="205" y="211"/>
                    <a:pt x="251" y="262"/>
                  </a:cubicBezTo>
                  <a:cubicBezTo>
                    <a:pt x="266" y="283"/>
                    <a:pt x="365" y="287"/>
                    <a:pt x="368" y="320"/>
                  </a:cubicBezTo>
                  <a:cubicBezTo>
                    <a:pt x="368" y="370"/>
                    <a:pt x="368" y="370"/>
                    <a:pt x="368" y="370"/>
                  </a:cubicBezTo>
                  <a:lnTo>
                    <a:pt x="185" y="3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111"/>
            <p:cNvSpPr>
              <a:spLocks noEditPoints="1"/>
            </p:cNvSpPr>
            <p:nvPr/>
          </p:nvSpPr>
          <p:spPr bwMode="auto">
            <a:xfrm>
              <a:off x="3549980" y="561461"/>
              <a:ext cx="540804" cy="324182"/>
            </a:xfrm>
            <a:custGeom>
              <a:avLst/>
              <a:gdLst>
                <a:gd name="T0" fmla="*/ 155 w 304"/>
                <a:gd name="T1" fmla="*/ 2 h 182"/>
                <a:gd name="T2" fmla="*/ 304 w 304"/>
                <a:gd name="T3" fmla="*/ 95 h 182"/>
                <a:gd name="T4" fmla="*/ 150 w 304"/>
                <a:gd name="T5" fmla="*/ 180 h 182"/>
                <a:gd name="T6" fmla="*/ 0 w 304"/>
                <a:gd name="T7" fmla="*/ 87 h 182"/>
                <a:gd name="T8" fmla="*/ 155 w 304"/>
                <a:gd name="T9" fmla="*/ 2 h 182"/>
                <a:gd name="T10" fmla="*/ 177 w 304"/>
                <a:gd name="T11" fmla="*/ 31 h 182"/>
                <a:gd name="T12" fmla="*/ 217 w 304"/>
                <a:gd name="T13" fmla="*/ 93 h 182"/>
                <a:gd name="T14" fmla="*/ 174 w 304"/>
                <a:gd name="T15" fmla="*/ 152 h 182"/>
                <a:gd name="T16" fmla="*/ 272 w 304"/>
                <a:gd name="T17" fmla="*/ 94 h 182"/>
                <a:gd name="T18" fmla="*/ 177 w 304"/>
                <a:gd name="T19" fmla="*/ 31 h 182"/>
                <a:gd name="T20" fmla="*/ 127 w 304"/>
                <a:gd name="T21" fmla="*/ 151 h 182"/>
                <a:gd name="T22" fmla="*/ 87 w 304"/>
                <a:gd name="T23" fmla="*/ 89 h 182"/>
                <a:gd name="T24" fmla="*/ 131 w 304"/>
                <a:gd name="T25" fmla="*/ 30 h 182"/>
                <a:gd name="T26" fmla="*/ 32 w 304"/>
                <a:gd name="T27" fmla="*/ 88 h 182"/>
                <a:gd name="T28" fmla="*/ 127 w 304"/>
                <a:gd name="T29" fmla="*/ 151 h 182"/>
                <a:gd name="T30" fmla="*/ 173 w 304"/>
                <a:gd name="T31" fmla="*/ 49 h 182"/>
                <a:gd name="T32" fmla="*/ 149 w 304"/>
                <a:gd name="T33" fmla="*/ 73 h 182"/>
                <a:gd name="T34" fmla="*/ 172 w 304"/>
                <a:gd name="T35" fmla="*/ 97 h 182"/>
                <a:gd name="T36" fmla="*/ 197 w 304"/>
                <a:gd name="T37" fmla="*/ 74 h 182"/>
                <a:gd name="T38" fmla="*/ 173 w 304"/>
                <a:gd name="T39" fmla="*/ 4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4" h="182">
                  <a:moveTo>
                    <a:pt x="155" y="2"/>
                  </a:moveTo>
                  <a:cubicBezTo>
                    <a:pt x="220" y="4"/>
                    <a:pt x="276" y="41"/>
                    <a:pt x="304" y="95"/>
                  </a:cubicBezTo>
                  <a:cubicBezTo>
                    <a:pt x="273" y="148"/>
                    <a:pt x="215" y="182"/>
                    <a:pt x="150" y="180"/>
                  </a:cubicBezTo>
                  <a:cubicBezTo>
                    <a:pt x="84" y="178"/>
                    <a:pt x="28" y="141"/>
                    <a:pt x="0" y="87"/>
                  </a:cubicBezTo>
                  <a:cubicBezTo>
                    <a:pt x="31" y="34"/>
                    <a:pt x="89" y="0"/>
                    <a:pt x="155" y="2"/>
                  </a:cubicBezTo>
                  <a:close/>
                  <a:moveTo>
                    <a:pt x="177" y="31"/>
                  </a:moveTo>
                  <a:cubicBezTo>
                    <a:pt x="201" y="41"/>
                    <a:pt x="218" y="65"/>
                    <a:pt x="217" y="93"/>
                  </a:cubicBezTo>
                  <a:cubicBezTo>
                    <a:pt x="216" y="120"/>
                    <a:pt x="198" y="143"/>
                    <a:pt x="174" y="152"/>
                  </a:cubicBezTo>
                  <a:cubicBezTo>
                    <a:pt x="213" y="147"/>
                    <a:pt x="249" y="126"/>
                    <a:pt x="272" y="94"/>
                  </a:cubicBezTo>
                  <a:cubicBezTo>
                    <a:pt x="250" y="61"/>
                    <a:pt x="216" y="39"/>
                    <a:pt x="177" y="31"/>
                  </a:cubicBezTo>
                  <a:close/>
                  <a:moveTo>
                    <a:pt x="127" y="151"/>
                  </a:moveTo>
                  <a:cubicBezTo>
                    <a:pt x="103" y="141"/>
                    <a:pt x="87" y="117"/>
                    <a:pt x="87" y="89"/>
                  </a:cubicBezTo>
                  <a:cubicBezTo>
                    <a:pt x="88" y="62"/>
                    <a:pt x="106" y="39"/>
                    <a:pt x="131" y="30"/>
                  </a:cubicBezTo>
                  <a:cubicBezTo>
                    <a:pt x="91" y="35"/>
                    <a:pt x="56" y="56"/>
                    <a:pt x="32" y="88"/>
                  </a:cubicBezTo>
                  <a:cubicBezTo>
                    <a:pt x="54" y="121"/>
                    <a:pt x="88" y="143"/>
                    <a:pt x="127" y="151"/>
                  </a:cubicBezTo>
                  <a:close/>
                  <a:moveTo>
                    <a:pt x="173" y="49"/>
                  </a:moveTo>
                  <a:cubicBezTo>
                    <a:pt x="160" y="49"/>
                    <a:pt x="149" y="59"/>
                    <a:pt x="149" y="73"/>
                  </a:cubicBezTo>
                  <a:cubicBezTo>
                    <a:pt x="148" y="86"/>
                    <a:pt x="159" y="97"/>
                    <a:pt x="172" y="97"/>
                  </a:cubicBezTo>
                  <a:cubicBezTo>
                    <a:pt x="185" y="98"/>
                    <a:pt x="196" y="87"/>
                    <a:pt x="197" y="74"/>
                  </a:cubicBezTo>
                  <a:cubicBezTo>
                    <a:pt x="197" y="61"/>
                    <a:pt x="187" y="50"/>
                    <a:pt x="173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112"/>
            <p:cNvSpPr>
              <a:spLocks/>
            </p:cNvSpPr>
            <p:nvPr/>
          </p:nvSpPr>
          <p:spPr bwMode="auto">
            <a:xfrm>
              <a:off x="2108840" y="269623"/>
              <a:ext cx="389619" cy="485896"/>
            </a:xfrm>
            <a:custGeom>
              <a:avLst/>
              <a:gdLst>
                <a:gd name="T0" fmla="*/ 219 w 219"/>
                <a:gd name="T1" fmla="*/ 273 h 273"/>
                <a:gd name="T2" fmla="*/ 0 w 219"/>
                <a:gd name="T3" fmla="*/ 273 h 273"/>
                <a:gd name="T4" fmla="*/ 51 w 219"/>
                <a:gd name="T5" fmla="*/ 131 h 273"/>
                <a:gd name="T6" fmla="*/ 31 w 219"/>
                <a:gd name="T7" fmla="*/ 99 h 273"/>
                <a:gd name="T8" fmla="*/ 92 w 219"/>
                <a:gd name="T9" fmla="*/ 0 h 273"/>
                <a:gd name="T10" fmla="*/ 132 w 219"/>
                <a:gd name="T11" fmla="*/ 3 h 273"/>
                <a:gd name="T12" fmla="*/ 193 w 219"/>
                <a:gd name="T13" fmla="*/ 66 h 273"/>
                <a:gd name="T14" fmla="*/ 193 w 219"/>
                <a:gd name="T15" fmla="*/ 73 h 273"/>
                <a:gd name="T16" fmla="*/ 195 w 219"/>
                <a:gd name="T17" fmla="*/ 86 h 273"/>
                <a:gd name="T18" fmla="*/ 211 w 219"/>
                <a:gd name="T19" fmla="*/ 105 h 273"/>
                <a:gd name="T20" fmla="*/ 207 w 219"/>
                <a:gd name="T21" fmla="*/ 120 h 273"/>
                <a:gd name="T22" fmla="*/ 200 w 219"/>
                <a:gd name="T23" fmla="*/ 127 h 273"/>
                <a:gd name="T24" fmla="*/ 201 w 219"/>
                <a:gd name="T25" fmla="*/ 133 h 273"/>
                <a:gd name="T26" fmla="*/ 200 w 219"/>
                <a:gd name="T27" fmla="*/ 137 h 273"/>
                <a:gd name="T28" fmla="*/ 197 w 219"/>
                <a:gd name="T29" fmla="*/ 141 h 273"/>
                <a:gd name="T30" fmla="*/ 197 w 219"/>
                <a:gd name="T31" fmla="*/ 146 h 273"/>
                <a:gd name="T32" fmla="*/ 196 w 219"/>
                <a:gd name="T33" fmla="*/ 149 h 273"/>
                <a:gd name="T34" fmla="*/ 192 w 219"/>
                <a:gd name="T35" fmla="*/ 152 h 273"/>
                <a:gd name="T36" fmla="*/ 191 w 219"/>
                <a:gd name="T37" fmla="*/ 156 h 273"/>
                <a:gd name="T38" fmla="*/ 178 w 219"/>
                <a:gd name="T39" fmla="*/ 179 h 273"/>
                <a:gd name="T40" fmla="*/ 154 w 219"/>
                <a:gd name="T41" fmla="*/ 200 h 273"/>
                <a:gd name="T42" fmla="*/ 219 w 219"/>
                <a:gd name="T43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9" h="273">
                  <a:moveTo>
                    <a:pt x="219" y="273"/>
                  </a:moveTo>
                  <a:cubicBezTo>
                    <a:pt x="0" y="273"/>
                    <a:pt x="0" y="273"/>
                    <a:pt x="0" y="273"/>
                  </a:cubicBezTo>
                  <a:cubicBezTo>
                    <a:pt x="11" y="240"/>
                    <a:pt x="105" y="193"/>
                    <a:pt x="51" y="131"/>
                  </a:cubicBezTo>
                  <a:cubicBezTo>
                    <a:pt x="42" y="121"/>
                    <a:pt x="34" y="111"/>
                    <a:pt x="31" y="99"/>
                  </a:cubicBezTo>
                  <a:cubicBezTo>
                    <a:pt x="18" y="44"/>
                    <a:pt x="40" y="4"/>
                    <a:pt x="92" y="0"/>
                  </a:cubicBezTo>
                  <a:cubicBezTo>
                    <a:pt x="105" y="0"/>
                    <a:pt x="118" y="0"/>
                    <a:pt x="132" y="3"/>
                  </a:cubicBezTo>
                  <a:cubicBezTo>
                    <a:pt x="170" y="9"/>
                    <a:pt x="187" y="27"/>
                    <a:pt x="193" y="66"/>
                  </a:cubicBezTo>
                  <a:cubicBezTo>
                    <a:pt x="194" y="69"/>
                    <a:pt x="194" y="72"/>
                    <a:pt x="193" y="73"/>
                  </a:cubicBezTo>
                  <a:cubicBezTo>
                    <a:pt x="192" y="79"/>
                    <a:pt x="192" y="82"/>
                    <a:pt x="195" y="86"/>
                  </a:cubicBezTo>
                  <a:cubicBezTo>
                    <a:pt x="200" y="92"/>
                    <a:pt x="206" y="99"/>
                    <a:pt x="211" y="105"/>
                  </a:cubicBezTo>
                  <a:cubicBezTo>
                    <a:pt x="216" y="112"/>
                    <a:pt x="215" y="117"/>
                    <a:pt x="207" y="120"/>
                  </a:cubicBezTo>
                  <a:cubicBezTo>
                    <a:pt x="206" y="120"/>
                    <a:pt x="200" y="120"/>
                    <a:pt x="200" y="127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1" y="135"/>
                    <a:pt x="201" y="136"/>
                    <a:pt x="200" y="137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7" y="147"/>
                    <a:pt x="197" y="148"/>
                    <a:pt x="196" y="149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1" y="153"/>
                    <a:pt x="191" y="154"/>
                    <a:pt x="191" y="156"/>
                  </a:cubicBezTo>
                  <a:cubicBezTo>
                    <a:pt x="195" y="169"/>
                    <a:pt x="192" y="177"/>
                    <a:pt x="178" y="179"/>
                  </a:cubicBezTo>
                  <a:cubicBezTo>
                    <a:pt x="166" y="182"/>
                    <a:pt x="155" y="187"/>
                    <a:pt x="154" y="200"/>
                  </a:cubicBezTo>
                  <a:cubicBezTo>
                    <a:pt x="151" y="233"/>
                    <a:pt x="191" y="255"/>
                    <a:pt x="219" y="2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113"/>
            <p:cNvSpPr>
              <a:spLocks/>
            </p:cNvSpPr>
            <p:nvPr/>
          </p:nvSpPr>
          <p:spPr bwMode="auto">
            <a:xfrm>
              <a:off x="2146448" y="70300"/>
              <a:ext cx="191801" cy="160211"/>
            </a:xfrm>
            <a:custGeom>
              <a:avLst/>
              <a:gdLst>
                <a:gd name="T0" fmla="*/ 35 w 108"/>
                <a:gd name="T1" fmla="*/ 0 h 90"/>
                <a:gd name="T2" fmla="*/ 75 w 108"/>
                <a:gd name="T3" fmla="*/ 0 h 90"/>
                <a:gd name="T4" fmla="*/ 107 w 108"/>
                <a:gd name="T5" fmla="*/ 26 h 90"/>
                <a:gd name="T6" fmla="*/ 88 w 108"/>
                <a:gd name="T7" fmla="*/ 26 h 90"/>
                <a:gd name="T8" fmla="*/ 88 w 108"/>
                <a:gd name="T9" fmla="*/ 26 h 90"/>
                <a:gd name="T10" fmla="*/ 75 w 108"/>
                <a:gd name="T11" fmla="*/ 21 h 90"/>
                <a:gd name="T12" fmla="*/ 35 w 108"/>
                <a:gd name="T13" fmla="*/ 21 h 90"/>
                <a:gd name="T14" fmla="*/ 16 w 108"/>
                <a:gd name="T15" fmla="*/ 45 h 90"/>
                <a:gd name="T16" fmla="*/ 16 w 108"/>
                <a:gd name="T17" fmla="*/ 45 h 90"/>
                <a:gd name="T18" fmla="*/ 35 w 108"/>
                <a:gd name="T19" fmla="*/ 69 h 90"/>
                <a:gd name="T20" fmla="*/ 75 w 108"/>
                <a:gd name="T21" fmla="*/ 69 h 90"/>
                <a:gd name="T22" fmla="*/ 90 w 108"/>
                <a:gd name="T23" fmla="*/ 60 h 90"/>
                <a:gd name="T24" fmla="*/ 108 w 108"/>
                <a:gd name="T25" fmla="*/ 60 h 90"/>
                <a:gd name="T26" fmla="*/ 75 w 108"/>
                <a:gd name="T27" fmla="*/ 90 h 90"/>
                <a:gd name="T28" fmla="*/ 35 w 108"/>
                <a:gd name="T29" fmla="*/ 90 h 90"/>
                <a:gd name="T30" fmla="*/ 0 w 108"/>
                <a:gd name="T31" fmla="*/ 45 h 90"/>
                <a:gd name="T32" fmla="*/ 0 w 108"/>
                <a:gd name="T33" fmla="*/ 45 h 90"/>
                <a:gd name="T34" fmla="*/ 35 w 108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8" h="90">
                  <a:moveTo>
                    <a:pt x="35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89" y="0"/>
                    <a:pt x="102" y="11"/>
                    <a:pt x="107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4" y="23"/>
                    <a:pt x="80" y="21"/>
                    <a:pt x="7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24" y="21"/>
                    <a:pt x="16" y="32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58"/>
                    <a:pt x="24" y="69"/>
                    <a:pt x="35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1" y="69"/>
                    <a:pt x="86" y="66"/>
                    <a:pt x="90" y="60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3" y="78"/>
                    <a:pt x="90" y="90"/>
                    <a:pt x="7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16" y="90"/>
                    <a:pt x="0" y="70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16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114"/>
            <p:cNvSpPr>
              <a:spLocks/>
            </p:cNvSpPr>
            <p:nvPr/>
          </p:nvSpPr>
          <p:spPr bwMode="auto">
            <a:xfrm>
              <a:off x="2288605" y="128969"/>
              <a:ext cx="174502" cy="37608"/>
            </a:xfrm>
            <a:custGeom>
              <a:avLst/>
              <a:gdLst>
                <a:gd name="T0" fmla="*/ 8 w 98"/>
                <a:gd name="T1" fmla="*/ 0 h 21"/>
                <a:gd name="T2" fmla="*/ 90 w 98"/>
                <a:gd name="T3" fmla="*/ 0 h 21"/>
                <a:gd name="T4" fmla="*/ 98 w 98"/>
                <a:gd name="T5" fmla="*/ 10 h 21"/>
                <a:gd name="T6" fmla="*/ 98 w 98"/>
                <a:gd name="T7" fmla="*/ 10 h 21"/>
                <a:gd name="T8" fmla="*/ 90 w 98"/>
                <a:gd name="T9" fmla="*/ 21 h 21"/>
                <a:gd name="T10" fmla="*/ 8 w 98"/>
                <a:gd name="T11" fmla="*/ 21 h 21"/>
                <a:gd name="T12" fmla="*/ 0 w 98"/>
                <a:gd name="T13" fmla="*/ 10 h 21"/>
                <a:gd name="T14" fmla="*/ 0 w 98"/>
                <a:gd name="T15" fmla="*/ 10 h 21"/>
                <a:gd name="T16" fmla="*/ 8 w 98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21">
                  <a:moveTo>
                    <a:pt x="8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5" y="0"/>
                    <a:pt x="98" y="5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6"/>
                    <a:pt x="95" y="21"/>
                    <a:pt x="90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115"/>
            <p:cNvSpPr>
              <a:spLocks/>
            </p:cNvSpPr>
            <p:nvPr/>
          </p:nvSpPr>
          <p:spPr bwMode="auto">
            <a:xfrm>
              <a:off x="2414969" y="70300"/>
              <a:ext cx="190297" cy="160211"/>
            </a:xfrm>
            <a:custGeom>
              <a:avLst/>
              <a:gdLst>
                <a:gd name="T0" fmla="*/ 32 w 107"/>
                <a:gd name="T1" fmla="*/ 0 h 90"/>
                <a:gd name="T2" fmla="*/ 73 w 107"/>
                <a:gd name="T3" fmla="*/ 0 h 90"/>
                <a:gd name="T4" fmla="*/ 107 w 107"/>
                <a:gd name="T5" fmla="*/ 45 h 90"/>
                <a:gd name="T6" fmla="*/ 107 w 107"/>
                <a:gd name="T7" fmla="*/ 45 h 90"/>
                <a:gd name="T8" fmla="*/ 73 w 107"/>
                <a:gd name="T9" fmla="*/ 90 h 90"/>
                <a:gd name="T10" fmla="*/ 32 w 107"/>
                <a:gd name="T11" fmla="*/ 90 h 90"/>
                <a:gd name="T12" fmla="*/ 0 w 107"/>
                <a:gd name="T13" fmla="*/ 60 h 90"/>
                <a:gd name="T14" fmla="*/ 18 w 107"/>
                <a:gd name="T15" fmla="*/ 60 h 90"/>
                <a:gd name="T16" fmla="*/ 32 w 107"/>
                <a:gd name="T17" fmla="*/ 69 h 90"/>
                <a:gd name="T18" fmla="*/ 73 w 107"/>
                <a:gd name="T19" fmla="*/ 69 h 90"/>
                <a:gd name="T20" fmla="*/ 92 w 107"/>
                <a:gd name="T21" fmla="*/ 45 h 90"/>
                <a:gd name="T22" fmla="*/ 92 w 107"/>
                <a:gd name="T23" fmla="*/ 45 h 90"/>
                <a:gd name="T24" fmla="*/ 73 w 107"/>
                <a:gd name="T25" fmla="*/ 21 h 90"/>
                <a:gd name="T26" fmla="*/ 32 w 107"/>
                <a:gd name="T27" fmla="*/ 21 h 90"/>
                <a:gd name="T28" fmla="*/ 20 w 107"/>
                <a:gd name="T29" fmla="*/ 26 h 90"/>
                <a:gd name="T30" fmla="*/ 19 w 107"/>
                <a:gd name="T31" fmla="*/ 26 h 90"/>
                <a:gd name="T32" fmla="*/ 1 w 107"/>
                <a:gd name="T33" fmla="*/ 26 h 90"/>
                <a:gd name="T34" fmla="*/ 32 w 107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7" h="90">
                  <a:moveTo>
                    <a:pt x="32" y="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92" y="0"/>
                    <a:pt x="107" y="20"/>
                    <a:pt x="107" y="45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7" y="70"/>
                    <a:pt x="92" y="90"/>
                    <a:pt x="73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17" y="90"/>
                    <a:pt x="4" y="78"/>
                    <a:pt x="0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21" y="66"/>
                    <a:pt x="26" y="69"/>
                    <a:pt x="32" y="69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83" y="69"/>
                    <a:pt x="92" y="58"/>
                    <a:pt x="92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32"/>
                    <a:pt x="83" y="21"/>
                    <a:pt x="73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7" y="21"/>
                    <a:pt x="23" y="23"/>
                    <a:pt x="20" y="26"/>
                  </a:cubicBezTo>
                  <a:cubicBezTo>
                    <a:pt x="20" y="26"/>
                    <a:pt x="20" y="26"/>
                    <a:pt x="19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6" y="11"/>
                    <a:pt x="18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Freeform 116"/>
            <p:cNvSpPr>
              <a:spLocks noEditPoints="1"/>
            </p:cNvSpPr>
            <p:nvPr/>
          </p:nvSpPr>
          <p:spPr bwMode="auto">
            <a:xfrm>
              <a:off x="2825649" y="-73363"/>
              <a:ext cx="294095" cy="385859"/>
            </a:xfrm>
            <a:custGeom>
              <a:avLst/>
              <a:gdLst>
                <a:gd name="T0" fmla="*/ 77 w 165"/>
                <a:gd name="T1" fmla="*/ 5 h 217"/>
                <a:gd name="T2" fmla="*/ 12 w 165"/>
                <a:gd name="T3" fmla="*/ 88 h 217"/>
                <a:gd name="T4" fmla="*/ 38 w 165"/>
                <a:gd name="T5" fmla="*/ 136 h 217"/>
                <a:gd name="T6" fmla="*/ 26 w 165"/>
                <a:gd name="T7" fmla="*/ 144 h 217"/>
                <a:gd name="T8" fmla="*/ 3 w 165"/>
                <a:gd name="T9" fmla="*/ 191 h 217"/>
                <a:gd name="T10" fmla="*/ 9 w 165"/>
                <a:gd name="T11" fmla="*/ 209 h 217"/>
                <a:gd name="T12" fmla="*/ 21 w 165"/>
                <a:gd name="T13" fmla="*/ 214 h 217"/>
                <a:gd name="T14" fmla="*/ 38 w 165"/>
                <a:gd name="T15" fmla="*/ 208 h 217"/>
                <a:gd name="T16" fmla="*/ 61 w 165"/>
                <a:gd name="T17" fmla="*/ 161 h 217"/>
                <a:gd name="T18" fmla="*/ 62 w 165"/>
                <a:gd name="T19" fmla="*/ 150 h 217"/>
                <a:gd name="T20" fmla="*/ 95 w 165"/>
                <a:gd name="T21" fmla="*/ 153 h 217"/>
                <a:gd name="T22" fmla="*/ 160 w 165"/>
                <a:gd name="T23" fmla="*/ 70 h 217"/>
                <a:gd name="T24" fmla="*/ 77 w 165"/>
                <a:gd name="T25" fmla="*/ 5 h 217"/>
                <a:gd name="T26" fmla="*/ 80 w 165"/>
                <a:gd name="T27" fmla="*/ 31 h 217"/>
                <a:gd name="T28" fmla="*/ 134 w 165"/>
                <a:gd name="T29" fmla="*/ 73 h 217"/>
                <a:gd name="T30" fmla="*/ 92 w 165"/>
                <a:gd name="T31" fmla="*/ 127 h 217"/>
                <a:gd name="T32" fmla="*/ 38 w 165"/>
                <a:gd name="T33" fmla="*/ 85 h 217"/>
                <a:gd name="T34" fmla="*/ 80 w 165"/>
                <a:gd name="T35" fmla="*/ 3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5" h="217">
                  <a:moveTo>
                    <a:pt x="77" y="5"/>
                  </a:moveTo>
                  <a:cubicBezTo>
                    <a:pt x="36" y="10"/>
                    <a:pt x="7" y="47"/>
                    <a:pt x="12" y="88"/>
                  </a:cubicBezTo>
                  <a:cubicBezTo>
                    <a:pt x="14" y="108"/>
                    <a:pt x="24" y="124"/>
                    <a:pt x="38" y="136"/>
                  </a:cubicBezTo>
                  <a:cubicBezTo>
                    <a:pt x="33" y="136"/>
                    <a:pt x="28" y="139"/>
                    <a:pt x="26" y="144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97"/>
                    <a:pt x="3" y="205"/>
                    <a:pt x="9" y="209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27" y="217"/>
                    <a:pt x="35" y="215"/>
                    <a:pt x="38" y="208"/>
                  </a:cubicBezTo>
                  <a:cubicBezTo>
                    <a:pt x="61" y="161"/>
                    <a:pt x="61" y="161"/>
                    <a:pt x="61" y="161"/>
                  </a:cubicBezTo>
                  <a:cubicBezTo>
                    <a:pt x="63" y="157"/>
                    <a:pt x="63" y="153"/>
                    <a:pt x="62" y="150"/>
                  </a:cubicBezTo>
                  <a:cubicBezTo>
                    <a:pt x="72" y="153"/>
                    <a:pt x="83" y="155"/>
                    <a:pt x="95" y="153"/>
                  </a:cubicBezTo>
                  <a:cubicBezTo>
                    <a:pt x="136" y="148"/>
                    <a:pt x="165" y="111"/>
                    <a:pt x="160" y="70"/>
                  </a:cubicBezTo>
                  <a:cubicBezTo>
                    <a:pt x="155" y="30"/>
                    <a:pt x="118" y="0"/>
                    <a:pt x="77" y="5"/>
                  </a:cubicBezTo>
                  <a:close/>
                  <a:moveTo>
                    <a:pt x="80" y="31"/>
                  </a:moveTo>
                  <a:cubicBezTo>
                    <a:pt x="107" y="28"/>
                    <a:pt x="131" y="47"/>
                    <a:pt x="134" y="73"/>
                  </a:cubicBezTo>
                  <a:cubicBezTo>
                    <a:pt x="137" y="100"/>
                    <a:pt x="118" y="124"/>
                    <a:pt x="92" y="127"/>
                  </a:cubicBezTo>
                  <a:cubicBezTo>
                    <a:pt x="65" y="130"/>
                    <a:pt x="41" y="112"/>
                    <a:pt x="38" y="85"/>
                  </a:cubicBezTo>
                  <a:cubicBezTo>
                    <a:pt x="35" y="59"/>
                    <a:pt x="54" y="34"/>
                    <a:pt x="8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117"/>
            <p:cNvSpPr>
              <a:spLocks/>
            </p:cNvSpPr>
            <p:nvPr/>
          </p:nvSpPr>
          <p:spPr bwMode="auto">
            <a:xfrm>
              <a:off x="4002029" y="-95175"/>
              <a:ext cx="270778" cy="238435"/>
            </a:xfrm>
            <a:custGeom>
              <a:avLst/>
              <a:gdLst>
                <a:gd name="T0" fmla="*/ 30 w 152"/>
                <a:gd name="T1" fmla="*/ 74 h 134"/>
                <a:gd name="T2" fmla="*/ 34 w 152"/>
                <a:gd name="T3" fmla="*/ 75 h 134"/>
                <a:gd name="T4" fmla="*/ 34 w 152"/>
                <a:gd name="T5" fmla="*/ 134 h 134"/>
                <a:gd name="T6" fmla="*/ 30 w 152"/>
                <a:gd name="T7" fmla="*/ 134 h 134"/>
                <a:gd name="T8" fmla="*/ 0 w 152"/>
                <a:gd name="T9" fmla="*/ 104 h 134"/>
                <a:gd name="T10" fmla="*/ 13 w 152"/>
                <a:gd name="T11" fmla="*/ 80 h 134"/>
                <a:gd name="T12" fmla="*/ 12 w 152"/>
                <a:gd name="T13" fmla="*/ 66 h 134"/>
                <a:gd name="T14" fmla="*/ 76 w 152"/>
                <a:gd name="T15" fmla="*/ 0 h 134"/>
                <a:gd name="T16" fmla="*/ 140 w 152"/>
                <a:gd name="T17" fmla="*/ 66 h 134"/>
                <a:gd name="T18" fmla="*/ 139 w 152"/>
                <a:gd name="T19" fmla="*/ 80 h 134"/>
                <a:gd name="T20" fmla="*/ 152 w 152"/>
                <a:gd name="T21" fmla="*/ 104 h 134"/>
                <a:gd name="T22" fmla="*/ 122 w 152"/>
                <a:gd name="T23" fmla="*/ 134 h 134"/>
                <a:gd name="T24" fmla="*/ 118 w 152"/>
                <a:gd name="T25" fmla="*/ 134 h 134"/>
                <a:gd name="T26" fmla="*/ 118 w 152"/>
                <a:gd name="T27" fmla="*/ 75 h 134"/>
                <a:gd name="T28" fmla="*/ 122 w 152"/>
                <a:gd name="T29" fmla="*/ 74 h 134"/>
                <a:gd name="T30" fmla="*/ 123 w 152"/>
                <a:gd name="T31" fmla="*/ 74 h 134"/>
                <a:gd name="T32" fmla="*/ 76 w 152"/>
                <a:gd name="T33" fmla="*/ 15 h 134"/>
                <a:gd name="T34" fmla="*/ 30 w 152"/>
                <a:gd name="T35" fmla="*/ 74 h 134"/>
                <a:gd name="T36" fmla="*/ 30 w 152"/>
                <a:gd name="T37" fmla="*/ 7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2" h="134">
                  <a:moveTo>
                    <a:pt x="30" y="74"/>
                  </a:moveTo>
                  <a:cubicBezTo>
                    <a:pt x="32" y="74"/>
                    <a:pt x="33" y="74"/>
                    <a:pt x="34" y="75"/>
                  </a:cubicBezTo>
                  <a:cubicBezTo>
                    <a:pt x="34" y="134"/>
                    <a:pt x="34" y="134"/>
                    <a:pt x="34" y="134"/>
                  </a:cubicBezTo>
                  <a:cubicBezTo>
                    <a:pt x="33" y="134"/>
                    <a:pt x="32" y="134"/>
                    <a:pt x="30" y="134"/>
                  </a:cubicBezTo>
                  <a:cubicBezTo>
                    <a:pt x="14" y="134"/>
                    <a:pt x="0" y="121"/>
                    <a:pt x="0" y="104"/>
                  </a:cubicBezTo>
                  <a:cubicBezTo>
                    <a:pt x="0" y="94"/>
                    <a:pt x="6" y="85"/>
                    <a:pt x="13" y="80"/>
                  </a:cubicBezTo>
                  <a:cubicBezTo>
                    <a:pt x="13" y="75"/>
                    <a:pt x="12" y="71"/>
                    <a:pt x="12" y="66"/>
                  </a:cubicBezTo>
                  <a:cubicBezTo>
                    <a:pt x="12" y="29"/>
                    <a:pt x="41" y="0"/>
                    <a:pt x="76" y="0"/>
                  </a:cubicBezTo>
                  <a:cubicBezTo>
                    <a:pt x="111" y="0"/>
                    <a:pt x="140" y="29"/>
                    <a:pt x="140" y="66"/>
                  </a:cubicBezTo>
                  <a:cubicBezTo>
                    <a:pt x="140" y="71"/>
                    <a:pt x="140" y="75"/>
                    <a:pt x="139" y="80"/>
                  </a:cubicBezTo>
                  <a:cubicBezTo>
                    <a:pt x="147" y="85"/>
                    <a:pt x="152" y="94"/>
                    <a:pt x="152" y="104"/>
                  </a:cubicBezTo>
                  <a:cubicBezTo>
                    <a:pt x="152" y="121"/>
                    <a:pt x="138" y="134"/>
                    <a:pt x="122" y="134"/>
                  </a:cubicBezTo>
                  <a:cubicBezTo>
                    <a:pt x="121" y="134"/>
                    <a:pt x="119" y="134"/>
                    <a:pt x="118" y="134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9" y="74"/>
                    <a:pt x="121" y="74"/>
                    <a:pt x="122" y="74"/>
                  </a:cubicBezTo>
                  <a:cubicBezTo>
                    <a:pt x="122" y="74"/>
                    <a:pt x="123" y="74"/>
                    <a:pt x="123" y="74"/>
                  </a:cubicBezTo>
                  <a:cubicBezTo>
                    <a:pt x="131" y="36"/>
                    <a:pt x="101" y="16"/>
                    <a:pt x="76" y="15"/>
                  </a:cubicBezTo>
                  <a:cubicBezTo>
                    <a:pt x="41" y="17"/>
                    <a:pt x="22" y="47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118"/>
            <p:cNvSpPr>
              <a:spLocks noEditPoints="1"/>
            </p:cNvSpPr>
            <p:nvPr/>
          </p:nvSpPr>
          <p:spPr bwMode="auto">
            <a:xfrm>
              <a:off x="3126513" y="-221539"/>
              <a:ext cx="315156" cy="320421"/>
            </a:xfrm>
            <a:custGeom>
              <a:avLst/>
              <a:gdLst>
                <a:gd name="T0" fmla="*/ 0 w 177"/>
                <a:gd name="T1" fmla="*/ 63 h 180"/>
                <a:gd name="T2" fmla="*/ 114 w 177"/>
                <a:gd name="T3" fmla="*/ 179 h 180"/>
                <a:gd name="T4" fmla="*/ 114 w 177"/>
                <a:gd name="T5" fmla="*/ 180 h 180"/>
                <a:gd name="T6" fmla="*/ 82 w 177"/>
                <a:gd name="T7" fmla="*/ 180 h 180"/>
                <a:gd name="T8" fmla="*/ 82 w 177"/>
                <a:gd name="T9" fmla="*/ 179 h 180"/>
                <a:gd name="T10" fmla="*/ 0 w 177"/>
                <a:gd name="T11" fmla="*/ 95 h 180"/>
                <a:gd name="T12" fmla="*/ 0 w 177"/>
                <a:gd name="T13" fmla="*/ 63 h 180"/>
                <a:gd name="T14" fmla="*/ 23 w 177"/>
                <a:gd name="T15" fmla="*/ 134 h 180"/>
                <a:gd name="T16" fmla="*/ 0 w 177"/>
                <a:gd name="T17" fmla="*/ 157 h 180"/>
                <a:gd name="T18" fmla="*/ 23 w 177"/>
                <a:gd name="T19" fmla="*/ 180 h 180"/>
                <a:gd name="T20" fmla="*/ 46 w 177"/>
                <a:gd name="T21" fmla="*/ 157 h 180"/>
                <a:gd name="T22" fmla="*/ 23 w 177"/>
                <a:gd name="T23" fmla="*/ 134 h 180"/>
                <a:gd name="T24" fmla="*/ 0 w 177"/>
                <a:gd name="T25" fmla="*/ 0 h 180"/>
                <a:gd name="T26" fmla="*/ 0 w 177"/>
                <a:gd name="T27" fmla="*/ 31 h 180"/>
                <a:gd name="T28" fmla="*/ 146 w 177"/>
                <a:gd name="T29" fmla="*/ 179 h 180"/>
                <a:gd name="T30" fmla="*/ 146 w 177"/>
                <a:gd name="T31" fmla="*/ 180 h 180"/>
                <a:gd name="T32" fmla="*/ 177 w 177"/>
                <a:gd name="T33" fmla="*/ 180 h 180"/>
                <a:gd name="T34" fmla="*/ 177 w 177"/>
                <a:gd name="T35" fmla="*/ 179 h 180"/>
                <a:gd name="T36" fmla="*/ 0 w 177"/>
                <a:gd name="T3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80">
                  <a:moveTo>
                    <a:pt x="0" y="63"/>
                  </a:moveTo>
                  <a:cubicBezTo>
                    <a:pt x="63" y="64"/>
                    <a:pt x="114" y="115"/>
                    <a:pt x="114" y="179"/>
                  </a:cubicBezTo>
                  <a:cubicBezTo>
                    <a:pt x="114" y="179"/>
                    <a:pt x="114" y="180"/>
                    <a:pt x="114" y="180"/>
                  </a:cubicBezTo>
                  <a:cubicBezTo>
                    <a:pt x="82" y="180"/>
                    <a:pt x="82" y="180"/>
                    <a:pt x="82" y="180"/>
                  </a:cubicBezTo>
                  <a:cubicBezTo>
                    <a:pt x="82" y="180"/>
                    <a:pt x="82" y="179"/>
                    <a:pt x="82" y="179"/>
                  </a:cubicBezTo>
                  <a:cubicBezTo>
                    <a:pt x="82" y="133"/>
                    <a:pt x="45" y="96"/>
                    <a:pt x="0" y="95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23" y="134"/>
                  </a:moveTo>
                  <a:cubicBezTo>
                    <a:pt x="10" y="134"/>
                    <a:pt x="0" y="144"/>
                    <a:pt x="0" y="157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36" y="180"/>
                    <a:pt x="46" y="170"/>
                    <a:pt x="46" y="157"/>
                  </a:cubicBezTo>
                  <a:cubicBezTo>
                    <a:pt x="46" y="144"/>
                    <a:pt x="36" y="134"/>
                    <a:pt x="23" y="134"/>
                  </a:cubicBezTo>
                  <a:close/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80" y="32"/>
                    <a:pt x="146" y="98"/>
                    <a:pt x="146" y="179"/>
                  </a:cubicBezTo>
                  <a:cubicBezTo>
                    <a:pt x="146" y="179"/>
                    <a:pt x="146" y="180"/>
                    <a:pt x="146" y="180"/>
                  </a:cubicBezTo>
                  <a:cubicBezTo>
                    <a:pt x="177" y="180"/>
                    <a:pt x="177" y="180"/>
                    <a:pt x="177" y="180"/>
                  </a:cubicBezTo>
                  <a:cubicBezTo>
                    <a:pt x="177" y="180"/>
                    <a:pt x="177" y="179"/>
                    <a:pt x="177" y="179"/>
                  </a:cubicBezTo>
                  <a:cubicBezTo>
                    <a:pt x="177" y="80"/>
                    <a:pt x="98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4" name="Freeform 119"/>
            <p:cNvSpPr>
              <a:spLocks/>
            </p:cNvSpPr>
            <p:nvPr/>
          </p:nvSpPr>
          <p:spPr bwMode="auto">
            <a:xfrm>
              <a:off x="2658669" y="669773"/>
              <a:ext cx="217375" cy="470101"/>
            </a:xfrm>
            <a:custGeom>
              <a:avLst/>
              <a:gdLst>
                <a:gd name="T0" fmla="*/ 25 w 122"/>
                <a:gd name="T1" fmla="*/ 58 h 264"/>
                <a:gd name="T2" fmla="*/ 82 w 122"/>
                <a:gd name="T3" fmla="*/ 58 h 264"/>
                <a:gd name="T4" fmla="*/ 82 w 122"/>
                <a:gd name="T5" fmla="*/ 11 h 264"/>
                <a:gd name="T6" fmla="*/ 93 w 122"/>
                <a:gd name="T7" fmla="*/ 0 h 264"/>
                <a:gd name="T8" fmla="*/ 93 w 122"/>
                <a:gd name="T9" fmla="*/ 0 h 264"/>
                <a:gd name="T10" fmla="*/ 104 w 122"/>
                <a:gd name="T11" fmla="*/ 11 h 264"/>
                <a:gd name="T12" fmla="*/ 104 w 122"/>
                <a:gd name="T13" fmla="*/ 59 h 264"/>
                <a:gd name="T14" fmla="*/ 122 w 122"/>
                <a:gd name="T15" fmla="*/ 83 h 264"/>
                <a:gd name="T16" fmla="*/ 122 w 122"/>
                <a:gd name="T17" fmla="*/ 239 h 264"/>
                <a:gd name="T18" fmla="*/ 97 w 122"/>
                <a:gd name="T19" fmla="*/ 264 h 264"/>
                <a:gd name="T20" fmla="*/ 25 w 122"/>
                <a:gd name="T21" fmla="*/ 264 h 264"/>
                <a:gd name="T22" fmla="*/ 0 w 122"/>
                <a:gd name="T23" fmla="*/ 239 h 264"/>
                <a:gd name="T24" fmla="*/ 0 w 122"/>
                <a:gd name="T25" fmla="*/ 83 h 264"/>
                <a:gd name="T26" fmla="*/ 25 w 122"/>
                <a:gd name="T27" fmla="*/ 5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264">
                  <a:moveTo>
                    <a:pt x="25" y="58"/>
                  </a:moveTo>
                  <a:cubicBezTo>
                    <a:pt x="82" y="58"/>
                    <a:pt x="82" y="58"/>
                    <a:pt x="82" y="5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2" y="5"/>
                    <a:pt x="87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9" y="0"/>
                    <a:pt x="104" y="5"/>
                    <a:pt x="104" y="11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15" y="62"/>
                    <a:pt x="122" y="72"/>
                    <a:pt x="122" y="83"/>
                  </a:cubicBezTo>
                  <a:cubicBezTo>
                    <a:pt x="122" y="239"/>
                    <a:pt x="122" y="239"/>
                    <a:pt x="122" y="239"/>
                  </a:cubicBezTo>
                  <a:cubicBezTo>
                    <a:pt x="122" y="253"/>
                    <a:pt x="111" y="264"/>
                    <a:pt x="97" y="264"/>
                  </a:cubicBezTo>
                  <a:cubicBezTo>
                    <a:pt x="25" y="264"/>
                    <a:pt x="25" y="264"/>
                    <a:pt x="25" y="264"/>
                  </a:cubicBezTo>
                  <a:cubicBezTo>
                    <a:pt x="11" y="264"/>
                    <a:pt x="0" y="253"/>
                    <a:pt x="0" y="23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69"/>
                    <a:pt x="11" y="58"/>
                    <a:pt x="25" y="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5" name="Freeform 120"/>
            <p:cNvSpPr>
              <a:spLocks/>
            </p:cNvSpPr>
            <p:nvPr/>
          </p:nvSpPr>
          <p:spPr bwMode="auto">
            <a:xfrm>
              <a:off x="2692517" y="807418"/>
              <a:ext cx="149680" cy="145919"/>
            </a:xfrm>
            <a:custGeom>
              <a:avLst/>
              <a:gdLst>
                <a:gd name="T0" fmla="*/ 6 w 84"/>
                <a:gd name="T1" fmla="*/ 0 h 82"/>
                <a:gd name="T2" fmla="*/ 78 w 84"/>
                <a:gd name="T3" fmla="*/ 0 h 82"/>
                <a:gd name="T4" fmla="*/ 84 w 84"/>
                <a:gd name="T5" fmla="*/ 6 h 82"/>
                <a:gd name="T6" fmla="*/ 84 w 84"/>
                <a:gd name="T7" fmla="*/ 82 h 82"/>
                <a:gd name="T8" fmla="*/ 0 w 84"/>
                <a:gd name="T9" fmla="*/ 82 h 82"/>
                <a:gd name="T10" fmla="*/ 0 w 84"/>
                <a:gd name="T11" fmla="*/ 6 h 82"/>
                <a:gd name="T12" fmla="*/ 6 w 84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2">
                  <a:moveTo>
                    <a:pt x="6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81" y="0"/>
                    <a:pt x="84" y="3"/>
                    <a:pt x="84" y="6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6" name="Freeform 121"/>
            <p:cNvSpPr>
              <a:spLocks noEditPoints="1"/>
            </p:cNvSpPr>
            <p:nvPr/>
          </p:nvSpPr>
          <p:spPr bwMode="auto">
            <a:xfrm>
              <a:off x="3165626" y="744989"/>
              <a:ext cx="487400" cy="393380"/>
            </a:xfrm>
            <a:custGeom>
              <a:avLst/>
              <a:gdLst>
                <a:gd name="T0" fmla="*/ 0 w 274"/>
                <a:gd name="T1" fmla="*/ 140 h 221"/>
                <a:gd name="T2" fmla="*/ 60 w 274"/>
                <a:gd name="T3" fmla="*/ 120 h 221"/>
                <a:gd name="T4" fmla="*/ 64 w 274"/>
                <a:gd name="T5" fmla="*/ 112 h 221"/>
                <a:gd name="T6" fmla="*/ 96 w 274"/>
                <a:gd name="T7" fmla="*/ 55 h 221"/>
                <a:gd name="T8" fmla="*/ 124 w 274"/>
                <a:gd name="T9" fmla="*/ 138 h 221"/>
                <a:gd name="T10" fmla="*/ 153 w 274"/>
                <a:gd name="T11" fmla="*/ 221 h 221"/>
                <a:gd name="T12" fmla="*/ 93 w 274"/>
                <a:gd name="T13" fmla="*/ 195 h 221"/>
                <a:gd name="T14" fmla="*/ 84 w 274"/>
                <a:gd name="T15" fmla="*/ 192 h 221"/>
                <a:gd name="T16" fmla="*/ 25 w 274"/>
                <a:gd name="T17" fmla="*/ 212 h 221"/>
                <a:gd name="T18" fmla="*/ 0 w 274"/>
                <a:gd name="T19" fmla="*/ 140 h 221"/>
                <a:gd name="T20" fmla="*/ 144 w 274"/>
                <a:gd name="T21" fmla="*/ 57 h 221"/>
                <a:gd name="T22" fmla="*/ 133 w 274"/>
                <a:gd name="T23" fmla="*/ 75 h 221"/>
                <a:gd name="T24" fmla="*/ 178 w 274"/>
                <a:gd name="T25" fmla="*/ 120 h 221"/>
                <a:gd name="T26" fmla="*/ 169 w 274"/>
                <a:gd name="T27" fmla="*/ 185 h 221"/>
                <a:gd name="T28" fmla="*/ 187 w 274"/>
                <a:gd name="T29" fmla="*/ 192 h 221"/>
                <a:gd name="T30" fmla="*/ 196 w 274"/>
                <a:gd name="T31" fmla="*/ 113 h 221"/>
                <a:gd name="T32" fmla="*/ 144 w 274"/>
                <a:gd name="T33" fmla="*/ 57 h 221"/>
                <a:gd name="T34" fmla="*/ 178 w 274"/>
                <a:gd name="T35" fmla="*/ 0 h 221"/>
                <a:gd name="T36" fmla="*/ 259 w 274"/>
                <a:gd name="T37" fmla="*/ 92 h 221"/>
                <a:gd name="T38" fmla="*/ 249 w 274"/>
                <a:gd name="T39" fmla="*/ 217 h 221"/>
                <a:gd name="T40" fmla="*/ 247 w 274"/>
                <a:gd name="T41" fmla="*/ 217 h 221"/>
                <a:gd name="T42" fmla="*/ 231 w 274"/>
                <a:gd name="T43" fmla="*/ 210 h 221"/>
                <a:gd name="T44" fmla="*/ 240 w 274"/>
                <a:gd name="T45" fmla="*/ 98 h 221"/>
                <a:gd name="T46" fmla="*/ 168 w 274"/>
                <a:gd name="T47" fmla="*/ 17 h 221"/>
                <a:gd name="T48" fmla="*/ 178 w 274"/>
                <a:gd name="T4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4" h="221">
                  <a:moveTo>
                    <a:pt x="0" y="140"/>
                  </a:moveTo>
                  <a:cubicBezTo>
                    <a:pt x="60" y="120"/>
                    <a:pt x="60" y="120"/>
                    <a:pt x="60" y="120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124" y="138"/>
                    <a:pt x="124" y="138"/>
                    <a:pt x="124" y="138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93" y="195"/>
                    <a:pt x="93" y="195"/>
                    <a:pt x="93" y="195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25" y="212"/>
                    <a:pt x="25" y="212"/>
                    <a:pt x="25" y="212"/>
                  </a:cubicBezTo>
                  <a:cubicBezTo>
                    <a:pt x="0" y="140"/>
                    <a:pt x="0" y="140"/>
                    <a:pt x="0" y="140"/>
                  </a:cubicBezTo>
                  <a:close/>
                  <a:moveTo>
                    <a:pt x="144" y="57"/>
                  </a:moveTo>
                  <a:cubicBezTo>
                    <a:pt x="133" y="75"/>
                    <a:pt x="133" y="75"/>
                    <a:pt x="133" y="75"/>
                  </a:cubicBezTo>
                  <a:cubicBezTo>
                    <a:pt x="154" y="82"/>
                    <a:pt x="170" y="98"/>
                    <a:pt x="178" y="120"/>
                  </a:cubicBezTo>
                  <a:cubicBezTo>
                    <a:pt x="185" y="142"/>
                    <a:pt x="181" y="166"/>
                    <a:pt x="169" y="185"/>
                  </a:cubicBezTo>
                  <a:cubicBezTo>
                    <a:pt x="187" y="192"/>
                    <a:pt x="187" y="192"/>
                    <a:pt x="187" y="192"/>
                  </a:cubicBezTo>
                  <a:cubicBezTo>
                    <a:pt x="202" y="169"/>
                    <a:pt x="206" y="141"/>
                    <a:pt x="196" y="113"/>
                  </a:cubicBezTo>
                  <a:cubicBezTo>
                    <a:pt x="187" y="87"/>
                    <a:pt x="168" y="67"/>
                    <a:pt x="144" y="57"/>
                  </a:cubicBezTo>
                  <a:close/>
                  <a:moveTo>
                    <a:pt x="178" y="0"/>
                  </a:moveTo>
                  <a:cubicBezTo>
                    <a:pt x="215" y="18"/>
                    <a:pt x="245" y="50"/>
                    <a:pt x="259" y="92"/>
                  </a:cubicBezTo>
                  <a:cubicBezTo>
                    <a:pt x="274" y="135"/>
                    <a:pt x="269" y="180"/>
                    <a:pt x="249" y="217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31" y="210"/>
                    <a:pt x="231" y="210"/>
                    <a:pt x="231" y="210"/>
                  </a:cubicBezTo>
                  <a:cubicBezTo>
                    <a:pt x="249" y="177"/>
                    <a:pt x="253" y="137"/>
                    <a:pt x="240" y="98"/>
                  </a:cubicBezTo>
                  <a:cubicBezTo>
                    <a:pt x="227" y="61"/>
                    <a:pt x="201" y="33"/>
                    <a:pt x="168" y="17"/>
                  </a:cubicBez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7" name="Freeform 122"/>
            <p:cNvSpPr>
              <a:spLocks/>
            </p:cNvSpPr>
            <p:nvPr/>
          </p:nvSpPr>
          <p:spPr bwMode="auto">
            <a:xfrm>
              <a:off x="2505980" y="235776"/>
              <a:ext cx="181271" cy="178263"/>
            </a:xfrm>
            <a:custGeom>
              <a:avLst/>
              <a:gdLst>
                <a:gd name="T0" fmla="*/ 82 w 102"/>
                <a:gd name="T1" fmla="*/ 63 h 100"/>
                <a:gd name="T2" fmla="*/ 93 w 102"/>
                <a:gd name="T3" fmla="*/ 66 h 100"/>
                <a:gd name="T4" fmla="*/ 92 w 102"/>
                <a:gd name="T5" fmla="*/ 22 h 100"/>
                <a:gd name="T6" fmla="*/ 38 w 102"/>
                <a:gd name="T7" fmla="*/ 29 h 100"/>
                <a:gd name="T8" fmla="*/ 39 w 102"/>
                <a:gd name="T9" fmla="*/ 83 h 100"/>
                <a:gd name="T10" fmla="*/ 39 w 102"/>
                <a:gd name="T11" fmla="*/ 84 h 100"/>
                <a:gd name="T12" fmla="*/ 19 w 102"/>
                <a:gd name="T13" fmla="*/ 100 h 100"/>
                <a:gd name="T14" fmla="*/ 0 w 102"/>
                <a:gd name="T15" fmla="*/ 84 h 100"/>
                <a:gd name="T16" fmla="*/ 19 w 102"/>
                <a:gd name="T17" fmla="*/ 68 h 100"/>
                <a:gd name="T18" fmla="*/ 28 w 102"/>
                <a:gd name="T19" fmla="*/ 70 h 100"/>
                <a:gd name="T20" fmla="*/ 28 w 102"/>
                <a:gd name="T21" fmla="*/ 11 h 100"/>
                <a:gd name="T22" fmla="*/ 102 w 102"/>
                <a:gd name="T23" fmla="*/ 0 h 100"/>
                <a:gd name="T24" fmla="*/ 102 w 102"/>
                <a:gd name="T25" fmla="*/ 24 h 100"/>
                <a:gd name="T26" fmla="*/ 102 w 102"/>
                <a:gd name="T27" fmla="*/ 79 h 100"/>
                <a:gd name="T28" fmla="*/ 102 w 102"/>
                <a:gd name="T29" fmla="*/ 79 h 100"/>
                <a:gd name="T30" fmla="*/ 82 w 102"/>
                <a:gd name="T31" fmla="*/ 95 h 100"/>
                <a:gd name="T32" fmla="*/ 63 w 102"/>
                <a:gd name="T33" fmla="*/ 79 h 100"/>
                <a:gd name="T34" fmla="*/ 82 w 102"/>
                <a:gd name="T35" fmla="*/ 6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100">
                  <a:moveTo>
                    <a:pt x="82" y="63"/>
                  </a:moveTo>
                  <a:cubicBezTo>
                    <a:pt x="87" y="63"/>
                    <a:pt x="90" y="64"/>
                    <a:pt x="93" y="66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39" y="84"/>
                    <a:pt x="39" y="84"/>
                  </a:cubicBezTo>
                  <a:cubicBezTo>
                    <a:pt x="39" y="93"/>
                    <a:pt x="30" y="100"/>
                    <a:pt x="19" y="100"/>
                  </a:cubicBezTo>
                  <a:cubicBezTo>
                    <a:pt x="8" y="100"/>
                    <a:pt x="0" y="93"/>
                    <a:pt x="0" y="84"/>
                  </a:cubicBezTo>
                  <a:cubicBezTo>
                    <a:pt x="0" y="75"/>
                    <a:pt x="12" y="68"/>
                    <a:pt x="19" y="68"/>
                  </a:cubicBezTo>
                  <a:cubicBezTo>
                    <a:pt x="27" y="68"/>
                    <a:pt x="25" y="68"/>
                    <a:pt x="28" y="70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79"/>
                    <a:pt x="102" y="79"/>
                    <a:pt x="102" y="79"/>
                  </a:cubicBezTo>
                  <a:cubicBezTo>
                    <a:pt x="102" y="88"/>
                    <a:pt x="93" y="95"/>
                    <a:pt x="82" y="95"/>
                  </a:cubicBezTo>
                  <a:cubicBezTo>
                    <a:pt x="72" y="95"/>
                    <a:pt x="63" y="88"/>
                    <a:pt x="63" y="79"/>
                  </a:cubicBezTo>
                  <a:cubicBezTo>
                    <a:pt x="63" y="70"/>
                    <a:pt x="72" y="63"/>
                    <a:pt x="82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8" name="Freeform 123"/>
            <p:cNvSpPr>
              <a:spLocks/>
            </p:cNvSpPr>
            <p:nvPr/>
          </p:nvSpPr>
          <p:spPr bwMode="auto">
            <a:xfrm>
              <a:off x="2952012" y="262854"/>
              <a:ext cx="277548" cy="152689"/>
            </a:xfrm>
            <a:custGeom>
              <a:avLst/>
              <a:gdLst>
                <a:gd name="T0" fmla="*/ 275 w 369"/>
                <a:gd name="T1" fmla="*/ 71 h 203"/>
                <a:gd name="T2" fmla="*/ 296 w 369"/>
                <a:gd name="T3" fmla="*/ 59 h 203"/>
                <a:gd name="T4" fmla="*/ 369 w 369"/>
                <a:gd name="T5" fmla="*/ 16 h 203"/>
                <a:gd name="T6" fmla="*/ 369 w 369"/>
                <a:gd name="T7" fmla="*/ 101 h 203"/>
                <a:gd name="T8" fmla="*/ 369 w 369"/>
                <a:gd name="T9" fmla="*/ 184 h 203"/>
                <a:gd name="T10" fmla="*/ 296 w 369"/>
                <a:gd name="T11" fmla="*/ 144 h 203"/>
                <a:gd name="T12" fmla="*/ 275 w 369"/>
                <a:gd name="T13" fmla="*/ 130 h 203"/>
                <a:gd name="T14" fmla="*/ 275 w 369"/>
                <a:gd name="T15" fmla="*/ 203 h 203"/>
                <a:gd name="T16" fmla="*/ 0 w 369"/>
                <a:gd name="T17" fmla="*/ 203 h 203"/>
                <a:gd name="T18" fmla="*/ 0 w 369"/>
                <a:gd name="T19" fmla="*/ 0 h 203"/>
                <a:gd name="T20" fmla="*/ 275 w 369"/>
                <a:gd name="T21" fmla="*/ 0 h 203"/>
                <a:gd name="T22" fmla="*/ 275 w 369"/>
                <a:gd name="T23" fmla="*/ 7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9" h="203">
                  <a:moveTo>
                    <a:pt x="275" y="71"/>
                  </a:moveTo>
                  <a:lnTo>
                    <a:pt x="296" y="59"/>
                  </a:lnTo>
                  <a:lnTo>
                    <a:pt x="369" y="16"/>
                  </a:lnTo>
                  <a:lnTo>
                    <a:pt x="369" y="101"/>
                  </a:lnTo>
                  <a:lnTo>
                    <a:pt x="369" y="184"/>
                  </a:lnTo>
                  <a:lnTo>
                    <a:pt x="296" y="144"/>
                  </a:lnTo>
                  <a:lnTo>
                    <a:pt x="275" y="130"/>
                  </a:lnTo>
                  <a:lnTo>
                    <a:pt x="275" y="203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275" y="0"/>
                  </a:lnTo>
                  <a:lnTo>
                    <a:pt x="275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9" name="Freeform 124"/>
            <p:cNvSpPr>
              <a:spLocks noEditPoints="1"/>
            </p:cNvSpPr>
            <p:nvPr/>
          </p:nvSpPr>
          <p:spPr bwMode="auto">
            <a:xfrm>
              <a:off x="3464986" y="106404"/>
              <a:ext cx="182776" cy="165476"/>
            </a:xfrm>
            <a:custGeom>
              <a:avLst/>
              <a:gdLst>
                <a:gd name="T0" fmla="*/ 47 w 103"/>
                <a:gd name="T1" fmla="*/ 54 h 93"/>
                <a:gd name="T2" fmla="*/ 47 w 103"/>
                <a:gd name="T3" fmla="*/ 70 h 93"/>
                <a:gd name="T4" fmla="*/ 54 w 103"/>
                <a:gd name="T5" fmla="*/ 70 h 93"/>
                <a:gd name="T6" fmla="*/ 54 w 103"/>
                <a:gd name="T7" fmla="*/ 86 h 93"/>
                <a:gd name="T8" fmla="*/ 61 w 103"/>
                <a:gd name="T9" fmla="*/ 86 h 93"/>
                <a:gd name="T10" fmla="*/ 61 w 103"/>
                <a:gd name="T11" fmla="*/ 93 h 93"/>
                <a:gd name="T12" fmla="*/ 72 w 103"/>
                <a:gd name="T13" fmla="*/ 93 h 93"/>
                <a:gd name="T14" fmla="*/ 79 w 103"/>
                <a:gd name="T15" fmla="*/ 93 h 93"/>
                <a:gd name="T16" fmla="*/ 79 w 103"/>
                <a:gd name="T17" fmla="*/ 93 h 93"/>
                <a:gd name="T18" fmla="*/ 79 w 103"/>
                <a:gd name="T19" fmla="*/ 61 h 93"/>
                <a:gd name="T20" fmla="*/ 103 w 103"/>
                <a:gd name="T21" fmla="*/ 61 h 93"/>
                <a:gd name="T22" fmla="*/ 103 w 103"/>
                <a:gd name="T23" fmla="*/ 7 h 93"/>
                <a:gd name="T24" fmla="*/ 95 w 103"/>
                <a:gd name="T25" fmla="*/ 7 h 93"/>
                <a:gd name="T26" fmla="*/ 95 w 103"/>
                <a:gd name="T27" fmla="*/ 54 h 93"/>
                <a:gd name="T28" fmla="*/ 95 w 103"/>
                <a:gd name="T29" fmla="*/ 54 h 93"/>
                <a:gd name="T30" fmla="*/ 95 w 103"/>
                <a:gd name="T31" fmla="*/ 54 h 93"/>
                <a:gd name="T32" fmla="*/ 72 w 103"/>
                <a:gd name="T33" fmla="*/ 54 h 93"/>
                <a:gd name="T34" fmla="*/ 72 w 103"/>
                <a:gd name="T35" fmla="*/ 54 h 93"/>
                <a:gd name="T36" fmla="*/ 72 w 103"/>
                <a:gd name="T37" fmla="*/ 54 h 93"/>
                <a:gd name="T38" fmla="*/ 72 w 103"/>
                <a:gd name="T39" fmla="*/ 85 h 93"/>
                <a:gd name="T40" fmla="*/ 62 w 103"/>
                <a:gd name="T41" fmla="*/ 85 h 93"/>
                <a:gd name="T42" fmla="*/ 62 w 103"/>
                <a:gd name="T43" fmla="*/ 63 h 93"/>
                <a:gd name="T44" fmla="*/ 55 w 103"/>
                <a:gd name="T45" fmla="*/ 63 h 93"/>
                <a:gd name="T46" fmla="*/ 55 w 103"/>
                <a:gd name="T47" fmla="*/ 54 h 93"/>
                <a:gd name="T48" fmla="*/ 47 w 103"/>
                <a:gd name="T49" fmla="*/ 54 h 93"/>
                <a:gd name="T50" fmla="*/ 47 w 103"/>
                <a:gd name="T51" fmla="*/ 46 h 93"/>
                <a:gd name="T52" fmla="*/ 32 w 103"/>
                <a:gd name="T53" fmla="*/ 46 h 93"/>
                <a:gd name="T54" fmla="*/ 32 w 103"/>
                <a:gd name="T55" fmla="*/ 15 h 93"/>
                <a:gd name="T56" fmla="*/ 55 w 103"/>
                <a:gd name="T57" fmla="*/ 15 h 93"/>
                <a:gd name="T58" fmla="*/ 55 w 103"/>
                <a:gd name="T59" fmla="*/ 8 h 93"/>
                <a:gd name="T60" fmla="*/ 95 w 103"/>
                <a:gd name="T61" fmla="*/ 8 h 93"/>
                <a:gd name="T62" fmla="*/ 95 w 103"/>
                <a:gd name="T63" fmla="*/ 0 h 93"/>
                <a:gd name="T64" fmla="*/ 49 w 103"/>
                <a:gd name="T65" fmla="*/ 0 h 93"/>
                <a:gd name="T66" fmla="*/ 49 w 103"/>
                <a:gd name="T67" fmla="*/ 7 h 93"/>
                <a:gd name="T68" fmla="*/ 32 w 103"/>
                <a:gd name="T69" fmla="*/ 7 h 93"/>
                <a:gd name="T70" fmla="*/ 32 w 103"/>
                <a:gd name="T71" fmla="*/ 0 h 93"/>
                <a:gd name="T72" fmla="*/ 0 w 103"/>
                <a:gd name="T73" fmla="*/ 0 h 93"/>
                <a:gd name="T74" fmla="*/ 0 w 103"/>
                <a:gd name="T75" fmla="*/ 54 h 93"/>
                <a:gd name="T76" fmla="*/ 47 w 103"/>
                <a:gd name="T77" fmla="*/ 54 h 93"/>
                <a:gd name="T78" fmla="*/ 7 w 103"/>
                <a:gd name="T79" fmla="*/ 47 h 93"/>
                <a:gd name="T80" fmla="*/ 7 w 103"/>
                <a:gd name="T81" fmla="*/ 7 h 93"/>
                <a:gd name="T82" fmla="*/ 25 w 103"/>
                <a:gd name="T83" fmla="*/ 7 h 93"/>
                <a:gd name="T84" fmla="*/ 25 w 103"/>
                <a:gd name="T85" fmla="*/ 47 h 93"/>
                <a:gd name="T86" fmla="*/ 7 w 103"/>
                <a:gd name="T87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3" h="93">
                  <a:moveTo>
                    <a:pt x="47" y="54"/>
                  </a:moveTo>
                  <a:cubicBezTo>
                    <a:pt x="47" y="70"/>
                    <a:pt x="47" y="70"/>
                    <a:pt x="47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61"/>
                    <a:pt x="79" y="61"/>
                    <a:pt x="79" y="61"/>
                  </a:cubicBezTo>
                  <a:cubicBezTo>
                    <a:pt x="87" y="61"/>
                    <a:pt x="95" y="61"/>
                    <a:pt x="103" y="61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7" y="54"/>
                    <a:pt x="47" y="54"/>
                    <a:pt x="47" y="54"/>
                  </a:cubicBezTo>
                  <a:close/>
                  <a:moveTo>
                    <a:pt x="7" y="4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47"/>
                    <a:pt x="25" y="47"/>
                    <a:pt x="25" y="47"/>
                  </a:cubicBezTo>
                  <a:lnTo>
                    <a:pt x="7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0" name="Freeform 125"/>
            <p:cNvSpPr>
              <a:spLocks noEditPoints="1"/>
            </p:cNvSpPr>
            <p:nvPr/>
          </p:nvSpPr>
          <p:spPr bwMode="auto">
            <a:xfrm>
              <a:off x="1792179" y="-195965"/>
              <a:ext cx="194058" cy="157954"/>
            </a:xfrm>
            <a:custGeom>
              <a:avLst/>
              <a:gdLst>
                <a:gd name="T0" fmla="*/ 0 w 109"/>
                <a:gd name="T1" fmla="*/ 56 h 89"/>
                <a:gd name="T2" fmla="*/ 24 w 109"/>
                <a:gd name="T3" fmla="*/ 48 h 89"/>
                <a:gd name="T4" fmla="*/ 25 w 109"/>
                <a:gd name="T5" fmla="*/ 45 h 89"/>
                <a:gd name="T6" fmla="*/ 38 w 109"/>
                <a:gd name="T7" fmla="*/ 22 h 89"/>
                <a:gd name="T8" fmla="*/ 50 w 109"/>
                <a:gd name="T9" fmla="*/ 55 h 89"/>
                <a:gd name="T10" fmla="*/ 61 w 109"/>
                <a:gd name="T11" fmla="*/ 89 h 89"/>
                <a:gd name="T12" fmla="*/ 37 w 109"/>
                <a:gd name="T13" fmla="*/ 78 h 89"/>
                <a:gd name="T14" fmla="*/ 33 w 109"/>
                <a:gd name="T15" fmla="*/ 77 h 89"/>
                <a:gd name="T16" fmla="*/ 10 w 109"/>
                <a:gd name="T17" fmla="*/ 85 h 89"/>
                <a:gd name="T18" fmla="*/ 0 w 109"/>
                <a:gd name="T19" fmla="*/ 56 h 89"/>
                <a:gd name="T20" fmla="*/ 57 w 109"/>
                <a:gd name="T21" fmla="*/ 23 h 89"/>
                <a:gd name="T22" fmla="*/ 53 w 109"/>
                <a:gd name="T23" fmla="*/ 30 h 89"/>
                <a:gd name="T24" fmla="*/ 71 w 109"/>
                <a:gd name="T25" fmla="*/ 48 h 89"/>
                <a:gd name="T26" fmla="*/ 67 w 109"/>
                <a:gd name="T27" fmla="*/ 74 h 89"/>
                <a:gd name="T28" fmla="*/ 75 w 109"/>
                <a:gd name="T29" fmla="*/ 77 h 89"/>
                <a:gd name="T30" fmla="*/ 78 w 109"/>
                <a:gd name="T31" fmla="*/ 45 h 89"/>
                <a:gd name="T32" fmla="*/ 57 w 109"/>
                <a:gd name="T33" fmla="*/ 23 h 89"/>
                <a:gd name="T34" fmla="*/ 71 w 109"/>
                <a:gd name="T35" fmla="*/ 0 h 89"/>
                <a:gd name="T36" fmla="*/ 104 w 109"/>
                <a:gd name="T37" fmla="*/ 37 h 89"/>
                <a:gd name="T38" fmla="*/ 100 w 109"/>
                <a:gd name="T39" fmla="*/ 87 h 89"/>
                <a:gd name="T40" fmla="*/ 99 w 109"/>
                <a:gd name="T41" fmla="*/ 87 h 89"/>
                <a:gd name="T42" fmla="*/ 92 w 109"/>
                <a:gd name="T43" fmla="*/ 84 h 89"/>
                <a:gd name="T44" fmla="*/ 96 w 109"/>
                <a:gd name="T45" fmla="*/ 39 h 89"/>
                <a:gd name="T46" fmla="*/ 67 w 109"/>
                <a:gd name="T47" fmla="*/ 7 h 89"/>
                <a:gd name="T48" fmla="*/ 71 w 109"/>
                <a:gd name="T4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89">
                  <a:moveTo>
                    <a:pt x="0" y="56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0" y="56"/>
                    <a:pt x="0" y="56"/>
                    <a:pt x="0" y="56"/>
                  </a:cubicBezTo>
                  <a:close/>
                  <a:moveTo>
                    <a:pt x="57" y="23"/>
                  </a:moveTo>
                  <a:cubicBezTo>
                    <a:pt x="53" y="30"/>
                    <a:pt x="53" y="30"/>
                    <a:pt x="53" y="30"/>
                  </a:cubicBezTo>
                  <a:cubicBezTo>
                    <a:pt x="61" y="33"/>
                    <a:pt x="68" y="39"/>
                    <a:pt x="71" y="48"/>
                  </a:cubicBezTo>
                  <a:cubicBezTo>
                    <a:pt x="74" y="57"/>
                    <a:pt x="72" y="66"/>
                    <a:pt x="67" y="74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81" y="68"/>
                    <a:pt x="82" y="56"/>
                    <a:pt x="78" y="45"/>
                  </a:cubicBezTo>
                  <a:cubicBezTo>
                    <a:pt x="75" y="35"/>
                    <a:pt x="67" y="27"/>
                    <a:pt x="57" y="23"/>
                  </a:cubicBezTo>
                  <a:close/>
                  <a:moveTo>
                    <a:pt x="71" y="0"/>
                  </a:moveTo>
                  <a:cubicBezTo>
                    <a:pt x="86" y="7"/>
                    <a:pt x="98" y="20"/>
                    <a:pt x="104" y="37"/>
                  </a:cubicBezTo>
                  <a:cubicBezTo>
                    <a:pt x="109" y="54"/>
                    <a:pt x="108" y="72"/>
                    <a:pt x="100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9" y="71"/>
                    <a:pt x="101" y="55"/>
                    <a:pt x="96" y="39"/>
                  </a:cubicBezTo>
                  <a:cubicBezTo>
                    <a:pt x="91" y="24"/>
                    <a:pt x="80" y="13"/>
                    <a:pt x="67" y="7"/>
                  </a:cubicBez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1" name="Freeform 126"/>
            <p:cNvSpPr>
              <a:spLocks noEditPoints="1"/>
            </p:cNvSpPr>
            <p:nvPr/>
          </p:nvSpPr>
          <p:spPr bwMode="auto">
            <a:xfrm>
              <a:off x="3268672" y="209450"/>
              <a:ext cx="290334" cy="289582"/>
            </a:xfrm>
            <a:custGeom>
              <a:avLst/>
              <a:gdLst>
                <a:gd name="T0" fmla="*/ 82 w 163"/>
                <a:gd name="T1" fmla="*/ 0 h 163"/>
                <a:gd name="T2" fmla="*/ 163 w 163"/>
                <a:gd name="T3" fmla="*/ 81 h 163"/>
                <a:gd name="T4" fmla="*/ 82 w 163"/>
                <a:gd name="T5" fmla="*/ 163 h 163"/>
                <a:gd name="T6" fmla="*/ 0 w 163"/>
                <a:gd name="T7" fmla="*/ 81 h 163"/>
                <a:gd name="T8" fmla="*/ 82 w 163"/>
                <a:gd name="T9" fmla="*/ 0 h 163"/>
                <a:gd name="T10" fmla="*/ 131 w 163"/>
                <a:gd name="T11" fmla="*/ 84 h 163"/>
                <a:gd name="T12" fmla="*/ 82 w 163"/>
                <a:gd name="T13" fmla="*/ 128 h 163"/>
                <a:gd name="T14" fmla="*/ 32 w 163"/>
                <a:gd name="T15" fmla="*/ 84 h 163"/>
                <a:gd name="T16" fmla="*/ 32 w 163"/>
                <a:gd name="T17" fmla="*/ 89 h 163"/>
                <a:gd name="T18" fmla="*/ 82 w 163"/>
                <a:gd name="T19" fmla="*/ 139 h 163"/>
                <a:gd name="T20" fmla="*/ 131 w 163"/>
                <a:gd name="T21" fmla="*/ 89 h 163"/>
                <a:gd name="T22" fmla="*/ 131 w 163"/>
                <a:gd name="T23" fmla="*/ 84 h 163"/>
                <a:gd name="T24" fmla="*/ 54 w 163"/>
                <a:gd name="T25" fmla="*/ 42 h 163"/>
                <a:gd name="T26" fmla="*/ 39 w 163"/>
                <a:gd name="T27" fmla="*/ 57 h 163"/>
                <a:gd name="T28" fmla="*/ 54 w 163"/>
                <a:gd name="T29" fmla="*/ 72 h 163"/>
                <a:gd name="T30" fmla="*/ 69 w 163"/>
                <a:gd name="T31" fmla="*/ 57 h 163"/>
                <a:gd name="T32" fmla="*/ 54 w 163"/>
                <a:gd name="T33" fmla="*/ 42 h 163"/>
                <a:gd name="T34" fmla="*/ 109 w 163"/>
                <a:gd name="T35" fmla="*/ 42 h 163"/>
                <a:gd name="T36" fmla="*/ 94 w 163"/>
                <a:gd name="T37" fmla="*/ 57 h 163"/>
                <a:gd name="T38" fmla="*/ 109 w 163"/>
                <a:gd name="T39" fmla="*/ 72 h 163"/>
                <a:gd name="T40" fmla="*/ 124 w 163"/>
                <a:gd name="T41" fmla="*/ 57 h 163"/>
                <a:gd name="T42" fmla="*/ 109 w 163"/>
                <a:gd name="T43" fmla="*/ 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3" h="163">
                  <a:moveTo>
                    <a:pt x="82" y="0"/>
                  </a:moveTo>
                  <a:cubicBezTo>
                    <a:pt x="127" y="0"/>
                    <a:pt x="163" y="36"/>
                    <a:pt x="163" y="81"/>
                  </a:cubicBezTo>
                  <a:cubicBezTo>
                    <a:pt x="163" y="127"/>
                    <a:pt x="127" y="163"/>
                    <a:pt x="82" y="163"/>
                  </a:cubicBezTo>
                  <a:cubicBezTo>
                    <a:pt x="37" y="163"/>
                    <a:pt x="0" y="127"/>
                    <a:pt x="0" y="81"/>
                  </a:cubicBezTo>
                  <a:cubicBezTo>
                    <a:pt x="0" y="36"/>
                    <a:pt x="37" y="0"/>
                    <a:pt x="82" y="0"/>
                  </a:cubicBezTo>
                  <a:close/>
                  <a:moveTo>
                    <a:pt x="131" y="84"/>
                  </a:moveTo>
                  <a:cubicBezTo>
                    <a:pt x="128" y="109"/>
                    <a:pt x="107" y="128"/>
                    <a:pt x="82" y="128"/>
                  </a:cubicBezTo>
                  <a:cubicBezTo>
                    <a:pt x="56" y="128"/>
                    <a:pt x="35" y="109"/>
                    <a:pt x="32" y="84"/>
                  </a:cubicBezTo>
                  <a:cubicBezTo>
                    <a:pt x="32" y="86"/>
                    <a:pt x="32" y="88"/>
                    <a:pt x="32" y="89"/>
                  </a:cubicBezTo>
                  <a:cubicBezTo>
                    <a:pt x="32" y="117"/>
                    <a:pt x="54" y="139"/>
                    <a:pt x="82" y="139"/>
                  </a:cubicBezTo>
                  <a:cubicBezTo>
                    <a:pt x="109" y="139"/>
                    <a:pt x="131" y="117"/>
                    <a:pt x="131" y="89"/>
                  </a:cubicBezTo>
                  <a:cubicBezTo>
                    <a:pt x="131" y="88"/>
                    <a:pt x="131" y="86"/>
                    <a:pt x="131" y="84"/>
                  </a:cubicBezTo>
                  <a:close/>
                  <a:moveTo>
                    <a:pt x="54" y="42"/>
                  </a:moveTo>
                  <a:cubicBezTo>
                    <a:pt x="46" y="42"/>
                    <a:pt x="39" y="49"/>
                    <a:pt x="39" y="57"/>
                  </a:cubicBezTo>
                  <a:cubicBezTo>
                    <a:pt x="39" y="66"/>
                    <a:pt x="46" y="72"/>
                    <a:pt x="54" y="72"/>
                  </a:cubicBezTo>
                  <a:cubicBezTo>
                    <a:pt x="62" y="72"/>
                    <a:pt x="69" y="66"/>
                    <a:pt x="69" y="57"/>
                  </a:cubicBezTo>
                  <a:cubicBezTo>
                    <a:pt x="69" y="49"/>
                    <a:pt x="62" y="42"/>
                    <a:pt x="54" y="42"/>
                  </a:cubicBezTo>
                  <a:close/>
                  <a:moveTo>
                    <a:pt x="109" y="42"/>
                  </a:moveTo>
                  <a:cubicBezTo>
                    <a:pt x="101" y="42"/>
                    <a:pt x="94" y="49"/>
                    <a:pt x="94" y="57"/>
                  </a:cubicBezTo>
                  <a:cubicBezTo>
                    <a:pt x="94" y="66"/>
                    <a:pt x="101" y="72"/>
                    <a:pt x="109" y="72"/>
                  </a:cubicBezTo>
                  <a:cubicBezTo>
                    <a:pt x="118" y="72"/>
                    <a:pt x="124" y="66"/>
                    <a:pt x="124" y="57"/>
                  </a:cubicBezTo>
                  <a:cubicBezTo>
                    <a:pt x="124" y="49"/>
                    <a:pt x="118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2" name="Freeform 127"/>
            <p:cNvSpPr>
              <a:spLocks/>
            </p:cNvSpPr>
            <p:nvPr/>
          </p:nvSpPr>
          <p:spPr bwMode="auto">
            <a:xfrm>
              <a:off x="3959156" y="180868"/>
              <a:ext cx="281308" cy="267017"/>
            </a:xfrm>
            <a:custGeom>
              <a:avLst/>
              <a:gdLst>
                <a:gd name="T0" fmla="*/ 117 w 158"/>
                <a:gd name="T1" fmla="*/ 97 h 150"/>
                <a:gd name="T2" fmla="*/ 158 w 158"/>
                <a:gd name="T3" fmla="*/ 52 h 150"/>
                <a:gd name="T4" fmla="*/ 79 w 158"/>
                <a:gd name="T5" fmla="*/ 0 h 150"/>
                <a:gd name="T6" fmla="*/ 0 w 158"/>
                <a:gd name="T7" fmla="*/ 52 h 150"/>
                <a:gd name="T8" fmla="*/ 79 w 158"/>
                <a:gd name="T9" fmla="*/ 104 h 150"/>
                <a:gd name="T10" fmla="*/ 88 w 158"/>
                <a:gd name="T11" fmla="*/ 103 h 150"/>
                <a:gd name="T12" fmla="*/ 134 w 158"/>
                <a:gd name="T13" fmla="*/ 150 h 150"/>
                <a:gd name="T14" fmla="*/ 117 w 158"/>
                <a:gd name="T15" fmla="*/ 9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50">
                  <a:moveTo>
                    <a:pt x="117" y="97"/>
                  </a:moveTo>
                  <a:cubicBezTo>
                    <a:pt x="143" y="88"/>
                    <a:pt x="158" y="70"/>
                    <a:pt x="158" y="52"/>
                  </a:cubicBezTo>
                  <a:cubicBezTo>
                    <a:pt x="158" y="23"/>
                    <a:pt x="123" y="0"/>
                    <a:pt x="79" y="0"/>
                  </a:cubicBezTo>
                  <a:cubicBezTo>
                    <a:pt x="35" y="0"/>
                    <a:pt x="0" y="23"/>
                    <a:pt x="0" y="52"/>
                  </a:cubicBezTo>
                  <a:cubicBezTo>
                    <a:pt x="0" y="80"/>
                    <a:pt x="35" y="104"/>
                    <a:pt x="79" y="104"/>
                  </a:cubicBezTo>
                  <a:cubicBezTo>
                    <a:pt x="82" y="104"/>
                    <a:pt x="85" y="104"/>
                    <a:pt x="88" y="103"/>
                  </a:cubicBezTo>
                  <a:cubicBezTo>
                    <a:pt x="103" y="119"/>
                    <a:pt x="119" y="134"/>
                    <a:pt x="134" y="150"/>
                  </a:cubicBezTo>
                  <a:cubicBezTo>
                    <a:pt x="117" y="97"/>
                    <a:pt x="123" y="115"/>
                    <a:pt x="117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3" name="Freeform 128"/>
            <p:cNvSpPr>
              <a:spLocks/>
            </p:cNvSpPr>
            <p:nvPr/>
          </p:nvSpPr>
          <p:spPr bwMode="auto">
            <a:xfrm>
              <a:off x="3844075" y="180868"/>
              <a:ext cx="227153" cy="215118"/>
            </a:xfrm>
            <a:custGeom>
              <a:avLst/>
              <a:gdLst>
                <a:gd name="T0" fmla="*/ 33 w 128"/>
                <a:gd name="T1" fmla="*/ 79 h 121"/>
                <a:gd name="T2" fmla="*/ 0 w 128"/>
                <a:gd name="T3" fmla="*/ 42 h 121"/>
                <a:gd name="T4" fmla="*/ 64 w 128"/>
                <a:gd name="T5" fmla="*/ 0 h 121"/>
                <a:gd name="T6" fmla="*/ 128 w 128"/>
                <a:gd name="T7" fmla="*/ 42 h 121"/>
                <a:gd name="T8" fmla="*/ 64 w 128"/>
                <a:gd name="T9" fmla="*/ 84 h 121"/>
                <a:gd name="T10" fmla="*/ 56 w 128"/>
                <a:gd name="T11" fmla="*/ 84 h 121"/>
                <a:gd name="T12" fmla="*/ 19 w 128"/>
                <a:gd name="T13" fmla="*/ 121 h 121"/>
                <a:gd name="T14" fmla="*/ 33 w 128"/>
                <a:gd name="T15" fmla="*/ 7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21">
                  <a:moveTo>
                    <a:pt x="33" y="79"/>
                  </a:moveTo>
                  <a:cubicBezTo>
                    <a:pt x="12" y="71"/>
                    <a:pt x="0" y="57"/>
                    <a:pt x="0" y="42"/>
                  </a:cubicBezTo>
                  <a:cubicBezTo>
                    <a:pt x="0" y="19"/>
                    <a:pt x="29" y="0"/>
                    <a:pt x="64" y="0"/>
                  </a:cubicBezTo>
                  <a:cubicBezTo>
                    <a:pt x="99" y="0"/>
                    <a:pt x="128" y="19"/>
                    <a:pt x="128" y="42"/>
                  </a:cubicBezTo>
                  <a:cubicBezTo>
                    <a:pt x="128" y="65"/>
                    <a:pt x="99" y="84"/>
                    <a:pt x="64" y="84"/>
                  </a:cubicBezTo>
                  <a:cubicBezTo>
                    <a:pt x="61" y="84"/>
                    <a:pt x="59" y="84"/>
                    <a:pt x="56" y="84"/>
                  </a:cubicBezTo>
                  <a:cubicBezTo>
                    <a:pt x="44" y="96"/>
                    <a:pt x="32" y="109"/>
                    <a:pt x="19" y="121"/>
                  </a:cubicBezTo>
                  <a:cubicBezTo>
                    <a:pt x="33" y="79"/>
                    <a:pt x="28" y="93"/>
                    <a:pt x="33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4" name="Freeform 129"/>
            <p:cNvSpPr>
              <a:spLocks/>
            </p:cNvSpPr>
            <p:nvPr/>
          </p:nvSpPr>
          <p:spPr bwMode="auto">
            <a:xfrm>
              <a:off x="3959156" y="195159"/>
              <a:ext cx="112072" cy="133133"/>
            </a:xfrm>
            <a:custGeom>
              <a:avLst/>
              <a:gdLst>
                <a:gd name="T0" fmla="*/ 37 w 63"/>
                <a:gd name="T1" fmla="*/ 0 h 75"/>
                <a:gd name="T2" fmla="*/ 63 w 63"/>
                <a:gd name="T3" fmla="*/ 34 h 75"/>
                <a:gd name="T4" fmla="*/ 15 w 63"/>
                <a:gd name="T5" fmla="*/ 75 h 75"/>
                <a:gd name="T6" fmla="*/ 0 w 63"/>
                <a:gd name="T7" fmla="*/ 44 h 75"/>
                <a:gd name="T8" fmla="*/ 37 w 63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5">
                  <a:moveTo>
                    <a:pt x="37" y="0"/>
                  </a:moveTo>
                  <a:cubicBezTo>
                    <a:pt x="53" y="8"/>
                    <a:pt x="63" y="20"/>
                    <a:pt x="63" y="34"/>
                  </a:cubicBezTo>
                  <a:cubicBezTo>
                    <a:pt x="63" y="53"/>
                    <a:pt x="43" y="70"/>
                    <a:pt x="15" y="75"/>
                  </a:cubicBezTo>
                  <a:cubicBezTo>
                    <a:pt x="6" y="66"/>
                    <a:pt x="0" y="55"/>
                    <a:pt x="0" y="44"/>
                  </a:cubicBezTo>
                  <a:cubicBezTo>
                    <a:pt x="0" y="25"/>
                    <a:pt x="15" y="9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5" name="Freeform 130"/>
            <p:cNvSpPr>
              <a:spLocks/>
            </p:cNvSpPr>
            <p:nvPr/>
          </p:nvSpPr>
          <p:spPr bwMode="auto">
            <a:xfrm>
              <a:off x="3589093" y="234271"/>
              <a:ext cx="229409" cy="229409"/>
            </a:xfrm>
            <a:custGeom>
              <a:avLst/>
              <a:gdLst>
                <a:gd name="T0" fmla="*/ 43 w 129"/>
                <a:gd name="T1" fmla="*/ 42 h 129"/>
                <a:gd name="T2" fmla="*/ 43 w 129"/>
                <a:gd name="T3" fmla="*/ 3 h 129"/>
                <a:gd name="T4" fmla="*/ 44 w 129"/>
                <a:gd name="T5" fmla="*/ 1 h 129"/>
                <a:gd name="T6" fmla="*/ 46 w 129"/>
                <a:gd name="T7" fmla="*/ 0 h 129"/>
                <a:gd name="T8" fmla="*/ 83 w 129"/>
                <a:gd name="T9" fmla="*/ 0 h 129"/>
                <a:gd name="T10" fmla="*/ 85 w 129"/>
                <a:gd name="T11" fmla="*/ 1 h 129"/>
                <a:gd name="T12" fmla="*/ 87 w 129"/>
                <a:gd name="T13" fmla="*/ 3 h 129"/>
                <a:gd name="T14" fmla="*/ 87 w 129"/>
                <a:gd name="T15" fmla="*/ 42 h 129"/>
                <a:gd name="T16" fmla="*/ 125 w 129"/>
                <a:gd name="T17" fmla="*/ 42 h 129"/>
                <a:gd name="T18" fmla="*/ 128 w 129"/>
                <a:gd name="T19" fmla="*/ 43 h 129"/>
                <a:gd name="T20" fmla="*/ 129 w 129"/>
                <a:gd name="T21" fmla="*/ 46 h 129"/>
                <a:gd name="T22" fmla="*/ 129 w 129"/>
                <a:gd name="T23" fmla="*/ 82 h 129"/>
                <a:gd name="T24" fmla="*/ 128 w 129"/>
                <a:gd name="T25" fmla="*/ 85 h 129"/>
                <a:gd name="T26" fmla="*/ 125 w 129"/>
                <a:gd name="T27" fmla="*/ 86 h 129"/>
                <a:gd name="T28" fmla="*/ 87 w 129"/>
                <a:gd name="T29" fmla="*/ 86 h 129"/>
                <a:gd name="T30" fmla="*/ 87 w 129"/>
                <a:gd name="T31" fmla="*/ 125 h 129"/>
                <a:gd name="T32" fmla="*/ 85 w 129"/>
                <a:gd name="T33" fmla="*/ 128 h 129"/>
                <a:gd name="T34" fmla="*/ 83 w 129"/>
                <a:gd name="T35" fmla="*/ 129 h 129"/>
                <a:gd name="T36" fmla="*/ 46 w 129"/>
                <a:gd name="T37" fmla="*/ 129 h 129"/>
                <a:gd name="T38" fmla="*/ 44 w 129"/>
                <a:gd name="T39" fmla="*/ 128 h 129"/>
                <a:gd name="T40" fmla="*/ 43 w 129"/>
                <a:gd name="T41" fmla="*/ 125 h 129"/>
                <a:gd name="T42" fmla="*/ 43 w 129"/>
                <a:gd name="T43" fmla="*/ 86 h 129"/>
                <a:gd name="T44" fmla="*/ 4 w 129"/>
                <a:gd name="T45" fmla="*/ 86 h 129"/>
                <a:gd name="T46" fmla="*/ 0 w 129"/>
                <a:gd name="T47" fmla="*/ 82 h 129"/>
                <a:gd name="T48" fmla="*/ 0 w 129"/>
                <a:gd name="T49" fmla="*/ 46 h 129"/>
                <a:gd name="T50" fmla="*/ 1 w 129"/>
                <a:gd name="T51" fmla="*/ 43 h 129"/>
                <a:gd name="T52" fmla="*/ 4 w 129"/>
                <a:gd name="T53" fmla="*/ 42 h 129"/>
                <a:gd name="T54" fmla="*/ 43 w 129"/>
                <a:gd name="T55" fmla="*/ 4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9" h="129">
                  <a:moveTo>
                    <a:pt x="43" y="42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3" y="1"/>
                    <a:pt x="44" y="1"/>
                  </a:cubicBezTo>
                  <a:cubicBezTo>
                    <a:pt x="44" y="0"/>
                    <a:pt x="45" y="0"/>
                    <a:pt x="46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4" y="0"/>
                    <a:pt x="85" y="0"/>
                    <a:pt x="85" y="1"/>
                  </a:cubicBezTo>
                  <a:cubicBezTo>
                    <a:pt x="86" y="1"/>
                    <a:pt x="87" y="2"/>
                    <a:pt x="87" y="3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6" y="42"/>
                    <a:pt x="127" y="43"/>
                    <a:pt x="128" y="43"/>
                  </a:cubicBezTo>
                  <a:cubicBezTo>
                    <a:pt x="129" y="44"/>
                    <a:pt x="129" y="45"/>
                    <a:pt x="129" y="46"/>
                  </a:cubicBezTo>
                  <a:cubicBezTo>
                    <a:pt x="129" y="82"/>
                    <a:pt x="129" y="82"/>
                    <a:pt x="129" y="82"/>
                  </a:cubicBezTo>
                  <a:cubicBezTo>
                    <a:pt x="129" y="83"/>
                    <a:pt x="129" y="84"/>
                    <a:pt x="128" y="85"/>
                  </a:cubicBezTo>
                  <a:cubicBezTo>
                    <a:pt x="127" y="86"/>
                    <a:pt x="126" y="86"/>
                    <a:pt x="125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87" y="126"/>
                    <a:pt x="86" y="127"/>
                    <a:pt x="85" y="128"/>
                  </a:cubicBezTo>
                  <a:cubicBezTo>
                    <a:pt x="85" y="129"/>
                    <a:pt x="84" y="129"/>
                    <a:pt x="83" y="129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5" y="129"/>
                    <a:pt x="44" y="129"/>
                    <a:pt x="44" y="128"/>
                  </a:cubicBezTo>
                  <a:cubicBezTo>
                    <a:pt x="43" y="127"/>
                    <a:pt x="43" y="126"/>
                    <a:pt x="43" y="125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1" y="86"/>
                    <a:pt x="0" y="85"/>
                    <a:pt x="0" y="8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5"/>
                    <a:pt x="0" y="44"/>
                    <a:pt x="1" y="43"/>
                  </a:cubicBezTo>
                  <a:cubicBezTo>
                    <a:pt x="2" y="43"/>
                    <a:pt x="3" y="42"/>
                    <a:pt x="4" y="42"/>
                  </a:cubicBezTo>
                  <a:lnTo>
                    <a:pt x="43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6" name="Freeform 131"/>
            <p:cNvSpPr>
              <a:spLocks/>
            </p:cNvSpPr>
            <p:nvPr/>
          </p:nvSpPr>
          <p:spPr bwMode="auto">
            <a:xfrm>
              <a:off x="3710190" y="84591"/>
              <a:ext cx="106807" cy="91012"/>
            </a:xfrm>
            <a:custGeom>
              <a:avLst/>
              <a:gdLst>
                <a:gd name="T0" fmla="*/ 19 w 60"/>
                <a:gd name="T1" fmla="*/ 0 h 51"/>
                <a:gd name="T2" fmla="*/ 42 w 60"/>
                <a:gd name="T3" fmla="*/ 0 h 51"/>
                <a:gd name="T4" fmla="*/ 59 w 60"/>
                <a:gd name="T5" fmla="*/ 15 h 51"/>
                <a:gd name="T6" fmla="*/ 49 w 60"/>
                <a:gd name="T7" fmla="*/ 15 h 51"/>
                <a:gd name="T8" fmla="*/ 48 w 60"/>
                <a:gd name="T9" fmla="*/ 15 h 51"/>
                <a:gd name="T10" fmla="*/ 42 w 60"/>
                <a:gd name="T11" fmla="*/ 12 h 51"/>
                <a:gd name="T12" fmla="*/ 19 w 60"/>
                <a:gd name="T13" fmla="*/ 12 h 51"/>
                <a:gd name="T14" fmla="*/ 8 w 60"/>
                <a:gd name="T15" fmla="*/ 26 h 51"/>
                <a:gd name="T16" fmla="*/ 8 w 60"/>
                <a:gd name="T17" fmla="*/ 26 h 51"/>
                <a:gd name="T18" fmla="*/ 19 w 60"/>
                <a:gd name="T19" fmla="*/ 39 h 51"/>
                <a:gd name="T20" fmla="*/ 42 w 60"/>
                <a:gd name="T21" fmla="*/ 39 h 51"/>
                <a:gd name="T22" fmla="*/ 50 w 60"/>
                <a:gd name="T23" fmla="*/ 34 h 51"/>
                <a:gd name="T24" fmla="*/ 60 w 60"/>
                <a:gd name="T25" fmla="*/ 34 h 51"/>
                <a:gd name="T26" fmla="*/ 42 w 60"/>
                <a:gd name="T27" fmla="*/ 51 h 51"/>
                <a:gd name="T28" fmla="*/ 19 w 60"/>
                <a:gd name="T29" fmla="*/ 51 h 51"/>
                <a:gd name="T30" fmla="*/ 0 w 60"/>
                <a:gd name="T31" fmla="*/ 26 h 51"/>
                <a:gd name="T32" fmla="*/ 0 w 60"/>
                <a:gd name="T33" fmla="*/ 26 h 51"/>
                <a:gd name="T34" fmla="*/ 19 w 60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1">
                  <a:moveTo>
                    <a:pt x="1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9" y="0"/>
                    <a:pt x="56" y="7"/>
                    <a:pt x="5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8" y="15"/>
                    <a:pt x="48" y="15"/>
                  </a:cubicBezTo>
                  <a:cubicBezTo>
                    <a:pt x="47" y="13"/>
                    <a:pt x="44" y="12"/>
                    <a:pt x="42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3" y="12"/>
                    <a:pt x="8" y="18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33"/>
                    <a:pt x="13" y="39"/>
                    <a:pt x="19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5" y="39"/>
                    <a:pt x="48" y="37"/>
                    <a:pt x="5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7" y="44"/>
                    <a:pt x="50" y="51"/>
                    <a:pt x="42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8" y="51"/>
                    <a:pt x="0" y="39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8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7" name="Freeform 132"/>
            <p:cNvSpPr>
              <a:spLocks/>
            </p:cNvSpPr>
            <p:nvPr/>
          </p:nvSpPr>
          <p:spPr bwMode="auto">
            <a:xfrm>
              <a:off x="3788415" y="118439"/>
              <a:ext cx="97781" cy="19556"/>
            </a:xfrm>
            <a:custGeom>
              <a:avLst/>
              <a:gdLst>
                <a:gd name="T0" fmla="*/ 5 w 55"/>
                <a:gd name="T1" fmla="*/ 0 h 11"/>
                <a:gd name="T2" fmla="*/ 51 w 55"/>
                <a:gd name="T3" fmla="*/ 0 h 11"/>
                <a:gd name="T4" fmla="*/ 55 w 55"/>
                <a:gd name="T5" fmla="*/ 6 h 11"/>
                <a:gd name="T6" fmla="*/ 55 w 55"/>
                <a:gd name="T7" fmla="*/ 6 h 11"/>
                <a:gd name="T8" fmla="*/ 51 w 55"/>
                <a:gd name="T9" fmla="*/ 11 h 11"/>
                <a:gd name="T10" fmla="*/ 5 w 55"/>
                <a:gd name="T11" fmla="*/ 11 h 11"/>
                <a:gd name="T12" fmla="*/ 0 w 55"/>
                <a:gd name="T13" fmla="*/ 6 h 11"/>
                <a:gd name="T14" fmla="*/ 0 w 55"/>
                <a:gd name="T15" fmla="*/ 6 h 11"/>
                <a:gd name="T16" fmla="*/ 5 w 55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1">
                  <a:moveTo>
                    <a:pt x="5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3" y="0"/>
                    <a:pt x="55" y="3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9"/>
                    <a:pt x="53" y="11"/>
                    <a:pt x="51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8" name="Freeform 133"/>
            <p:cNvSpPr>
              <a:spLocks/>
            </p:cNvSpPr>
            <p:nvPr/>
          </p:nvSpPr>
          <p:spPr bwMode="auto">
            <a:xfrm>
              <a:off x="3859871" y="84591"/>
              <a:ext cx="106807" cy="91012"/>
            </a:xfrm>
            <a:custGeom>
              <a:avLst/>
              <a:gdLst>
                <a:gd name="T0" fmla="*/ 18 w 60"/>
                <a:gd name="T1" fmla="*/ 0 h 51"/>
                <a:gd name="T2" fmla="*/ 40 w 60"/>
                <a:gd name="T3" fmla="*/ 0 h 51"/>
                <a:gd name="T4" fmla="*/ 60 w 60"/>
                <a:gd name="T5" fmla="*/ 26 h 51"/>
                <a:gd name="T6" fmla="*/ 60 w 60"/>
                <a:gd name="T7" fmla="*/ 26 h 51"/>
                <a:gd name="T8" fmla="*/ 40 w 60"/>
                <a:gd name="T9" fmla="*/ 51 h 51"/>
                <a:gd name="T10" fmla="*/ 18 w 60"/>
                <a:gd name="T11" fmla="*/ 51 h 51"/>
                <a:gd name="T12" fmla="*/ 0 w 60"/>
                <a:gd name="T13" fmla="*/ 34 h 51"/>
                <a:gd name="T14" fmla="*/ 10 w 60"/>
                <a:gd name="T15" fmla="*/ 34 h 51"/>
                <a:gd name="T16" fmla="*/ 18 w 60"/>
                <a:gd name="T17" fmla="*/ 39 h 51"/>
                <a:gd name="T18" fmla="*/ 40 w 60"/>
                <a:gd name="T19" fmla="*/ 39 h 51"/>
                <a:gd name="T20" fmla="*/ 51 w 60"/>
                <a:gd name="T21" fmla="*/ 26 h 51"/>
                <a:gd name="T22" fmla="*/ 51 w 60"/>
                <a:gd name="T23" fmla="*/ 26 h 51"/>
                <a:gd name="T24" fmla="*/ 40 w 60"/>
                <a:gd name="T25" fmla="*/ 12 h 51"/>
                <a:gd name="T26" fmla="*/ 18 w 60"/>
                <a:gd name="T27" fmla="*/ 12 h 51"/>
                <a:gd name="T28" fmla="*/ 11 w 60"/>
                <a:gd name="T29" fmla="*/ 15 h 51"/>
                <a:gd name="T30" fmla="*/ 11 w 60"/>
                <a:gd name="T31" fmla="*/ 15 h 51"/>
                <a:gd name="T32" fmla="*/ 0 w 60"/>
                <a:gd name="T33" fmla="*/ 15 h 51"/>
                <a:gd name="T34" fmla="*/ 18 w 60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1">
                  <a:moveTo>
                    <a:pt x="1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51" y="0"/>
                    <a:pt x="60" y="12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39"/>
                    <a:pt x="51" y="51"/>
                    <a:pt x="40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9" y="51"/>
                    <a:pt x="2" y="44"/>
                    <a:pt x="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7"/>
                    <a:pt x="14" y="39"/>
                    <a:pt x="18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6" y="39"/>
                    <a:pt x="51" y="33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18"/>
                    <a:pt x="46" y="12"/>
                    <a:pt x="4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5" y="12"/>
                    <a:pt x="13" y="13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7"/>
                    <a:pt x="10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9" name="Freeform 134"/>
            <p:cNvSpPr>
              <a:spLocks noEditPoints="1"/>
            </p:cNvSpPr>
            <p:nvPr/>
          </p:nvSpPr>
          <p:spPr bwMode="auto">
            <a:xfrm>
              <a:off x="3299510" y="515580"/>
              <a:ext cx="259496" cy="225648"/>
            </a:xfrm>
            <a:custGeom>
              <a:avLst/>
              <a:gdLst>
                <a:gd name="T0" fmla="*/ 131 w 146"/>
                <a:gd name="T1" fmla="*/ 22 h 127"/>
                <a:gd name="T2" fmla="*/ 146 w 146"/>
                <a:gd name="T3" fmla="*/ 47 h 127"/>
                <a:gd name="T4" fmla="*/ 116 w 146"/>
                <a:gd name="T5" fmla="*/ 54 h 127"/>
                <a:gd name="T6" fmla="*/ 103 w 146"/>
                <a:gd name="T7" fmla="*/ 58 h 127"/>
                <a:gd name="T8" fmla="*/ 100 w 146"/>
                <a:gd name="T9" fmla="*/ 57 h 127"/>
                <a:gd name="T10" fmla="*/ 104 w 146"/>
                <a:gd name="T11" fmla="*/ 75 h 127"/>
                <a:gd name="T12" fmla="*/ 69 w 146"/>
                <a:gd name="T13" fmla="*/ 112 h 127"/>
                <a:gd name="T14" fmla="*/ 69 w 146"/>
                <a:gd name="T15" fmla="*/ 123 h 127"/>
                <a:gd name="T16" fmla="*/ 84 w 146"/>
                <a:gd name="T17" fmla="*/ 123 h 127"/>
                <a:gd name="T18" fmla="*/ 84 w 146"/>
                <a:gd name="T19" fmla="*/ 127 h 127"/>
                <a:gd name="T20" fmla="*/ 49 w 146"/>
                <a:gd name="T21" fmla="*/ 127 h 127"/>
                <a:gd name="T22" fmla="*/ 49 w 146"/>
                <a:gd name="T23" fmla="*/ 123 h 127"/>
                <a:gd name="T24" fmla="*/ 63 w 146"/>
                <a:gd name="T25" fmla="*/ 123 h 127"/>
                <a:gd name="T26" fmla="*/ 63 w 146"/>
                <a:gd name="T27" fmla="*/ 111 h 127"/>
                <a:gd name="T28" fmla="*/ 41 w 146"/>
                <a:gd name="T29" fmla="*/ 99 h 127"/>
                <a:gd name="T30" fmla="*/ 41 w 146"/>
                <a:gd name="T31" fmla="*/ 100 h 127"/>
                <a:gd name="T32" fmla="*/ 0 w 146"/>
                <a:gd name="T33" fmla="*/ 33 h 127"/>
                <a:gd name="T34" fmla="*/ 68 w 146"/>
                <a:gd name="T35" fmla="*/ 39 h 127"/>
                <a:gd name="T36" fmla="*/ 77 w 146"/>
                <a:gd name="T37" fmla="*/ 40 h 127"/>
                <a:gd name="T38" fmla="*/ 74 w 146"/>
                <a:gd name="T39" fmla="*/ 29 h 127"/>
                <a:gd name="T40" fmla="*/ 103 w 146"/>
                <a:gd name="T41" fmla="*/ 0 h 127"/>
                <a:gd name="T42" fmla="*/ 131 w 146"/>
                <a:gd name="T43" fmla="*/ 22 h 127"/>
                <a:gd name="T44" fmla="*/ 89 w 146"/>
                <a:gd name="T45" fmla="*/ 77 h 127"/>
                <a:gd name="T46" fmla="*/ 69 w 146"/>
                <a:gd name="T47" fmla="*/ 64 h 127"/>
                <a:gd name="T48" fmla="*/ 30 w 146"/>
                <a:gd name="T49" fmla="*/ 65 h 127"/>
                <a:gd name="T50" fmla="*/ 89 w 146"/>
                <a:gd name="T51" fmla="*/ 77 h 127"/>
                <a:gd name="T52" fmla="*/ 103 w 146"/>
                <a:gd name="T53" fmla="*/ 19 h 127"/>
                <a:gd name="T54" fmla="*/ 94 w 146"/>
                <a:gd name="T55" fmla="*/ 29 h 127"/>
                <a:gd name="T56" fmla="*/ 103 w 146"/>
                <a:gd name="T57" fmla="*/ 38 h 127"/>
                <a:gd name="T58" fmla="*/ 113 w 146"/>
                <a:gd name="T59" fmla="*/ 29 h 127"/>
                <a:gd name="T60" fmla="*/ 103 w 146"/>
                <a:gd name="T61" fmla="*/ 1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6" h="127">
                  <a:moveTo>
                    <a:pt x="131" y="22"/>
                  </a:moveTo>
                  <a:cubicBezTo>
                    <a:pt x="146" y="47"/>
                    <a:pt x="146" y="47"/>
                    <a:pt x="146" y="47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2" y="57"/>
                    <a:pt x="108" y="58"/>
                    <a:pt x="103" y="58"/>
                  </a:cubicBezTo>
                  <a:cubicBezTo>
                    <a:pt x="102" y="58"/>
                    <a:pt x="101" y="58"/>
                    <a:pt x="100" y="57"/>
                  </a:cubicBezTo>
                  <a:cubicBezTo>
                    <a:pt x="103" y="63"/>
                    <a:pt x="104" y="69"/>
                    <a:pt x="104" y="75"/>
                  </a:cubicBezTo>
                  <a:cubicBezTo>
                    <a:pt x="104" y="95"/>
                    <a:pt x="89" y="111"/>
                    <a:pt x="69" y="112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7"/>
                    <a:pt x="84" y="127"/>
                    <a:pt x="84" y="127"/>
                  </a:cubicBezTo>
                  <a:cubicBezTo>
                    <a:pt x="49" y="127"/>
                    <a:pt x="49" y="127"/>
                    <a:pt x="4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54" y="110"/>
                    <a:pt x="47" y="106"/>
                    <a:pt x="41" y="99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17" y="78"/>
                    <a:pt x="21" y="52"/>
                    <a:pt x="0" y="33"/>
                  </a:cubicBezTo>
                  <a:cubicBezTo>
                    <a:pt x="46" y="56"/>
                    <a:pt x="44" y="40"/>
                    <a:pt x="68" y="39"/>
                  </a:cubicBezTo>
                  <a:cubicBezTo>
                    <a:pt x="71" y="39"/>
                    <a:pt x="74" y="39"/>
                    <a:pt x="77" y="40"/>
                  </a:cubicBezTo>
                  <a:cubicBezTo>
                    <a:pt x="75" y="36"/>
                    <a:pt x="74" y="33"/>
                    <a:pt x="74" y="29"/>
                  </a:cubicBezTo>
                  <a:cubicBezTo>
                    <a:pt x="74" y="13"/>
                    <a:pt x="87" y="0"/>
                    <a:pt x="103" y="0"/>
                  </a:cubicBezTo>
                  <a:cubicBezTo>
                    <a:pt x="117" y="0"/>
                    <a:pt x="128" y="9"/>
                    <a:pt x="131" y="22"/>
                  </a:cubicBezTo>
                  <a:close/>
                  <a:moveTo>
                    <a:pt x="89" y="77"/>
                  </a:moveTo>
                  <a:cubicBezTo>
                    <a:pt x="69" y="64"/>
                    <a:pt x="69" y="64"/>
                    <a:pt x="69" y="64"/>
                  </a:cubicBezTo>
                  <a:cubicBezTo>
                    <a:pt x="55" y="55"/>
                    <a:pt x="47" y="69"/>
                    <a:pt x="30" y="65"/>
                  </a:cubicBezTo>
                  <a:cubicBezTo>
                    <a:pt x="50" y="69"/>
                    <a:pt x="63" y="115"/>
                    <a:pt x="89" y="77"/>
                  </a:cubicBezTo>
                  <a:close/>
                  <a:moveTo>
                    <a:pt x="103" y="19"/>
                  </a:moveTo>
                  <a:cubicBezTo>
                    <a:pt x="98" y="19"/>
                    <a:pt x="94" y="24"/>
                    <a:pt x="94" y="29"/>
                  </a:cubicBezTo>
                  <a:cubicBezTo>
                    <a:pt x="94" y="34"/>
                    <a:pt x="98" y="38"/>
                    <a:pt x="103" y="38"/>
                  </a:cubicBezTo>
                  <a:cubicBezTo>
                    <a:pt x="108" y="38"/>
                    <a:pt x="113" y="34"/>
                    <a:pt x="113" y="29"/>
                  </a:cubicBezTo>
                  <a:cubicBezTo>
                    <a:pt x="113" y="24"/>
                    <a:pt x="108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0" name="Freeform 135"/>
            <p:cNvSpPr>
              <a:spLocks noEditPoints="1"/>
            </p:cNvSpPr>
            <p:nvPr/>
          </p:nvSpPr>
          <p:spPr bwMode="auto">
            <a:xfrm>
              <a:off x="3908009" y="383951"/>
              <a:ext cx="204588" cy="204588"/>
            </a:xfrm>
            <a:custGeom>
              <a:avLst/>
              <a:gdLst>
                <a:gd name="T0" fmla="*/ 57 w 115"/>
                <a:gd name="T1" fmla="*/ 0 h 115"/>
                <a:gd name="T2" fmla="*/ 115 w 115"/>
                <a:gd name="T3" fmla="*/ 58 h 115"/>
                <a:gd name="T4" fmla="*/ 57 w 115"/>
                <a:gd name="T5" fmla="*/ 115 h 115"/>
                <a:gd name="T6" fmla="*/ 0 w 115"/>
                <a:gd name="T7" fmla="*/ 58 h 115"/>
                <a:gd name="T8" fmla="*/ 57 w 115"/>
                <a:gd name="T9" fmla="*/ 0 h 115"/>
                <a:gd name="T10" fmla="*/ 92 w 115"/>
                <a:gd name="T11" fmla="*/ 60 h 115"/>
                <a:gd name="T12" fmla="*/ 57 w 115"/>
                <a:gd name="T13" fmla="*/ 91 h 115"/>
                <a:gd name="T14" fmla="*/ 22 w 115"/>
                <a:gd name="T15" fmla="*/ 60 h 115"/>
                <a:gd name="T16" fmla="*/ 22 w 115"/>
                <a:gd name="T17" fmla="*/ 63 h 115"/>
                <a:gd name="T18" fmla="*/ 57 w 115"/>
                <a:gd name="T19" fmla="*/ 98 h 115"/>
                <a:gd name="T20" fmla="*/ 92 w 115"/>
                <a:gd name="T21" fmla="*/ 63 h 115"/>
                <a:gd name="T22" fmla="*/ 92 w 115"/>
                <a:gd name="T23" fmla="*/ 60 h 115"/>
                <a:gd name="T24" fmla="*/ 38 w 115"/>
                <a:gd name="T25" fmla="*/ 30 h 115"/>
                <a:gd name="T26" fmla="*/ 27 w 115"/>
                <a:gd name="T27" fmla="*/ 41 h 115"/>
                <a:gd name="T28" fmla="*/ 38 w 115"/>
                <a:gd name="T29" fmla="*/ 52 h 115"/>
                <a:gd name="T30" fmla="*/ 48 w 115"/>
                <a:gd name="T31" fmla="*/ 41 h 115"/>
                <a:gd name="T32" fmla="*/ 38 w 115"/>
                <a:gd name="T33" fmla="*/ 30 h 115"/>
                <a:gd name="T34" fmla="*/ 77 w 115"/>
                <a:gd name="T35" fmla="*/ 30 h 115"/>
                <a:gd name="T36" fmla="*/ 66 w 115"/>
                <a:gd name="T37" fmla="*/ 41 h 115"/>
                <a:gd name="T38" fmla="*/ 77 w 115"/>
                <a:gd name="T39" fmla="*/ 52 h 115"/>
                <a:gd name="T40" fmla="*/ 87 w 115"/>
                <a:gd name="T41" fmla="*/ 41 h 115"/>
                <a:gd name="T42" fmla="*/ 77 w 115"/>
                <a:gd name="T43" fmla="*/ 3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15">
                  <a:moveTo>
                    <a:pt x="57" y="0"/>
                  </a:moveTo>
                  <a:cubicBezTo>
                    <a:pt x="89" y="0"/>
                    <a:pt x="115" y="26"/>
                    <a:pt x="115" y="58"/>
                  </a:cubicBezTo>
                  <a:cubicBezTo>
                    <a:pt x="115" y="90"/>
                    <a:pt x="89" y="115"/>
                    <a:pt x="57" y="115"/>
                  </a:cubicBezTo>
                  <a:cubicBezTo>
                    <a:pt x="25" y="115"/>
                    <a:pt x="0" y="90"/>
                    <a:pt x="0" y="58"/>
                  </a:cubicBezTo>
                  <a:cubicBezTo>
                    <a:pt x="0" y="26"/>
                    <a:pt x="25" y="0"/>
                    <a:pt x="57" y="0"/>
                  </a:cubicBezTo>
                  <a:close/>
                  <a:moveTo>
                    <a:pt x="92" y="60"/>
                  </a:moveTo>
                  <a:cubicBezTo>
                    <a:pt x="90" y="77"/>
                    <a:pt x="75" y="91"/>
                    <a:pt x="57" y="91"/>
                  </a:cubicBezTo>
                  <a:cubicBezTo>
                    <a:pt x="39" y="91"/>
                    <a:pt x="24" y="77"/>
                    <a:pt x="22" y="60"/>
                  </a:cubicBezTo>
                  <a:cubicBezTo>
                    <a:pt x="22" y="61"/>
                    <a:pt x="22" y="62"/>
                    <a:pt x="22" y="63"/>
                  </a:cubicBezTo>
                  <a:cubicBezTo>
                    <a:pt x="22" y="83"/>
                    <a:pt x="38" y="98"/>
                    <a:pt x="57" y="98"/>
                  </a:cubicBezTo>
                  <a:cubicBezTo>
                    <a:pt x="76" y="98"/>
                    <a:pt x="92" y="83"/>
                    <a:pt x="92" y="63"/>
                  </a:cubicBezTo>
                  <a:cubicBezTo>
                    <a:pt x="92" y="62"/>
                    <a:pt x="92" y="61"/>
                    <a:pt x="92" y="60"/>
                  </a:cubicBezTo>
                  <a:close/>
                  <a:moveTo>
                    <a:pt x="38" y="30"/>
                  </a:moveTo>
                  <a:cubicBezTo>
                    <a:pt x="32" y="30"/>
                    <a:pt x="27" y="35"/>
                    <a:pt x="27" y="41"/>
                  </a:cubicBezTo>
                  <a:cubicBezTo>
                    <a:pt x="27" y="47"/>
                    <a:pt x="32" y="52"/>
                    <a:pt x="38" y="52"/>
                  </a:cubicBezTo>
                  <a:cubicBezTo>
                    <a:pt x="43" y="52"/>
                    <a:pt x="48" y="47"/>
                    <a:pt x="48" y="41"/>
                  </a:cubicBezTo>
                  <a:cubicBezTo>
                    <a:pt x="48" y="35"/>
                    <a:pt x="43" y="30"/>
                    <a:pt x="38" y="30"/>
                  </a:cubicBezTo>
                  <a:close/>
                  <a:moveTo>
                    <a:pt x="77" y="30"/>
                  </a:moveTo>
                  <a:cubicBezTo>
                    <a:pt x="71" y="30"/>
                    <a:pt x="66" y="35"/>
                    <a:pt x="66" y="41"/>
                  </a:cubicBezTo>
                  <a:cubicBezTo>
                    <a:pt x="66" y="47"/>
                    <a:pt x="71" y="52"/>
                    <a:pt x="77" y="52"/>
                  </a:cubicBezTo>
                  <a:cubicBezTo>
                    <a:pt x="83" y="52"/>
                    <a:pt x="87" y="47"/>
                    <a:pt x="87" y="41"/>
                  </a:cubicBezTo>
                  <a:cubicBezTo>
                    <a:pt x="87" y="35"/>
                    <a:pt x="83" y="30"/>
                    <a:pt x="77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1" name="Freeform 136"/>
            <p:cNvSpPr>
              <a:spLocks noEditPoints="1"/>
            </p:cNvSpPr>
            <p:nvPr/>
          </p:nvSpPr>
          <p:spPr bwMode="auto">
            <a:xfrm>
              <a:off x="2532306" y="456911"/>
              <a:ext cx="416697" cy="156450"/>
            </a:xfrm>
            <a:custGeom>
              <a:avLst/>
              <a:gdLst>
                <a:gd name="T0" fmla="*/ 58 w 234"/>
                <a:gd name="T1" fmla="*/ 33 h 88"/>
                <a:gd name="T2" fmla="*/ 34 w 234"/>
                <a:gd name="T3" fmla="*/ 21 h 88"/>
                <a:gd name="T4" fmla="*/ 22 w 234"/>
                <a:gd name="T5" fmla="*/ 28 h 88"/>
                <a:gd name="T6" fmla="*/ 26 w 234"/>
                <a:gd name="T7" fmla="*/ 33 h 88"/>
                <a:gd name="T8" fmla="*/ 42 w 234"/>
                <a:gd name="T9" fmla="*/ 37 h 88"/>
                <a:gd name="T10" fmla="*/ 56 w 234"/>
                <a:gd name="T11" fmla="*/ 47 h 88"/>
                <a:gd name="T12" fmla="*/ 60 w 234"/>
                <a:gd name="T13" fmla="*/ 61 h 88"/>
                <a:gd name="T14" fmla="*/ 29 w 234"/>
                <a:gd name="T15" fmla="*/ 88 h 88"/>
                <a:gd name="T16" fmla="*/ 3 w 234"/>
                <a:gd name="T17" fmla="*/ 79 h 88"/>
                <a:gd name="T18" fmla="*/ 7 w 234"/>
                <a:gd name="T19" fmla="*/ 62 h 88"/>
                <a:gd name="T20" fmla="*/ 29 w 234"/>
                <a:gd name="T21" fmla="*/ 69 h 88"/>
                <a:gd name="T22" fmla="*/ 40 w 234"/>
                <a:gd name="T23" fmla="*/ 62 h 88"/>
                <a:gd name="T24" fmla="*/ 35 w 234"/>
                <a:gd name="T25" fmla="*/ 57 h 88"/>
                <a:gd name="T26" fmla="*/ 13 w 234"/>
                <a:gd name="T27" fmla="*/ 50 h 88"/>
                <a:gd name="T28" fmla="*/ 2 w 234"/>
                <a:gd name="T29" fmla="*/ 38 h 88"/>
                <a:gd name="T30" fmla="*/ 4 w 234"/>
                <a:gd name="T31" fmla="*/ 14 h 88"/>
                <a:gd name="T32" fmla="*/ 32 w 234"/>
                <a:gd name="T33" fmla="*/ 0 h 88"/>
                <a:gd name="T34" fmla="*/ 116 w 234"/>
                <a:gd name="T35" fmla="*/ 61 h 88"/>
                <a:gd name="T36" fmla="*/ 162 w 234"/>
                <a:gd name="T37" fmla="*/ 3 h 88"/>
                <a:gd name="T38" fmla="*/ 141 w 234"/>
                <a:gd name="T39" fmla="*/ 86 h 88"/>
                <a:gd name="T40" fmla="*/ 127 w 234"/>
                <a:gd name="T41" fmla="*/ 86 h 88"/>
                <a:gd name="T42" fmla="*/ 91 w 234"/>
                <a:gd name="T43" fmla="*/ 23 h 88"/>
                <a:gd name="T44" fmla="*/ 71 w 234"/>
                <a:gd name="T45" fmla="*/ 86 h 88"/>
                <a:gd name="T46" fmla="*/ 105 w 234"/>
                <a:gd name="T47" fmla="*/ 3 h 88"/>
                <a:gd name="T48" fmla="*/ 231 w 234"/>
                <a:gd name="T49" fmla="*/ 8 h 88"/>
                <a:gd name="T50" fmla="*/ 223 w 234"/>
                <a:gd name="T51" fmla="*/ 25 h 88"/>
                <a:gd name="T52" fmla="*/ 198 w 234"/>
                <a:gd name="T53" fmla="*/ 24 h 88"/>
                <a:gd name="T54" fmla="*/ 197 w 234"/>
                <a:gd name="T55" fmla="*/ 31 h 88"/>
                <a:gd name="T56" fmla="*/ 206 w 234"/>
                <a:gd name="T57" fmla="*/ 35 h 88"/>
                <a:gd name="T58" fmla="*/ 224 w 234"/>
                <a:gd name="T59" fmla="*/ 41 h 88"/>
                <a:gd name="T60" fmla="*/ 232 w 234"/>
                <a:gd name="T61" fmla="*/ 53 h 88"/>
                <a:gd name="T62" fmla="*/ 225 w 234"/>
                <a:gd name="T63" fmla="*/ 80 h 88"/>
                <a:gd name="T64" fmla="*/ 187 w 234"/>
                <a:gd name="T65" fmla="*/ 85 h 88"/>
                <a:gd name="T66" fmla="*/ 177 w 234"/>
                <a:gd name="T67" fmla="*/ 58 h 88"/>
                <a:gd name="T68" fmla="*/ 190 w 234"/>
                <a:gd name="T69" fmla="*/ 67 h 88"/>
                <a:gd name="T70" fmla="*/ 211 w 234"/>
                <a:gd name="T71" fmla="*/ 67 h 88"/>
                <a:gd name="T72" fmla="*/ 212 w 234"/>
                <a:gd name="T73" fmla="*/ 59 h 88"/>
                <a:gd name="T74" fmla="*/ 198 w 234"/>
                <a:gd name="T75" fmla="*/ 54 h 88"/>
                <a:gd name="T76" fmla="*/ 180 w 234"/>
                <a:gd name="T77" fmla="*/ 45 h 88"/>
                <a:gd name="T78" fmla="*/ 174 w 234"/>
                <a:gd name="T79" fmla="*/ 28 h 88"/>
                <a:gd name="T80" fmla="*/ 189 w 234"/>
                <a:gd name="T81" fmla="*/ 4 h 88"/>
                <a:gd name="T82" fmla="*/ 231 w 234"/>
                <a:gd name="T83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4" h="88">
                  <a:moveTo>
                    <a:pt x="58" y="8"/>
                  </a:moveTo>
                  <a:cubicBezTo>
                    <a:pt x="58" y="33"/>
                    <a:pt x="58" y="33"/>
                    <a:pt x="58" y="33"/>
                  </a:cubicBezTo>
                  <a:cubicBezTo>
                    <a:pt x="56" y="30"/>
                    <a:pt x="54" y="28"/>
                    <a:pt x="50" y="25"/>
                  </a:cubicBezTo>
                  <a:cubicBezTo>
                    <a:pt x="45" y="23"/>
                    <a:pt x="40" y="21"/>
                    <a:pt x="34" y="21"/>
                  </a:cubicBezTo>
                  <a:cubicBezTo>
                    <a:pt x="30" y="21"/>
                    <a:pt x="26" y="22"/>
                    <a:pt x="24" y="24"/>
                  </a:cubicBezTo>
                  <a:cubicBezTo>
                    <a:pt x="23" y="25"/>
                    <a:pt x="22" y="26"/>
                    <a:pt x="22" y="28"/>
                  </a:cubicBezTo>
                  <a:cubicBezTo>
                    <a:pt x="22" y="29"/>
                    <a:pt x="22" y="30"/>
                    <a:pt x="23" y="31"/>
                  </a:cubicBezTo>
                  <a:cubicBezTo>
                    <a:pt x="24" y="32"/>
                    <a:pt x="25" y="32"/>
                    <a:pt x="26" y="33"/>
                  </a:cubicBezTo>
                  <a:cubicBezTo>
                    <a:pt x="27" y="33"/>
                    <a:pt x="29" y="34"/>
                    <a:pt x="32" y="35"/>
                  </a:cubicBezTo>
                  <a:cubicBezTo>
                    <a:pt x="37" y="36"/>
                    <a:pt x="40" y="37"/>
                    <a:pt x="42" y="37"/>
                  </a:cubicBezTo>
                  <a:cubicBezTo>
                    <a:pt x="45" y="39"/>
                    <a:pt x="48" y="40"/>
                    <a:pt x="50" y="41"/>
                  </a:cubicBezTo>
                  <a:cubicBezTo>
                    <a:pt x="52" y="43"/>
                    <a:pt x="54" y="45"/>
                    <a:pt x="56" y="47"/>
                  </a:cubicBezTo>
                  <a:cubicBezTo>
                    <a:pt x="57" y="49"/>
                    <a:pt x="58" y="51"/>
                    <a:pt x="59" y="53"/>
                  </a:cubicBezTo>
                  <a:cubicBezTo>
                    <a:pt x="60" y="56"/>
                    <a:pt x="60" y="58"/>
                    <a:pt x="60" y="61"/>
                  </a:cubicBezTo>
                  <a:cubicBezTo>
                    <a:pt x="60" y="69"/>
                    <a:pt x="57" y="75"/>
                    <a:pt x="52" y="80"/>
                  </a:cubicBezTo>
                  <a:cubicBezTo>
                    <a:pt x="46" y="86"/>
                    <a:pt x="39" y="88"/>
                    <a:pt x="29" y="88"/>
                  </a:cubicBezTo>
                  <a:cubicBezTo>
                    <a:pt x="23" y="88"/>
                    <a:pt x="18" y="87"/>
                    <a:pt x="13" y="85"/>
                  </a:cubicBezTo>
                  <a:cubicBezTo>
                    <a:pt x="9" y="84"/>
                    <a:pt x="5" y="81"/>
                    <a:pt x="3" y="79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4" y="59"/>
                    <a:pt x="5" y="61"/>
                    <a:pt x="7" y="62"/>
                  </a:cubicBezTo>
                  <a:cubicBezTo>
                    <a:pt x="9" y="64"/>
                    <a:pt x="13" y="66"/>
                    <a:pt x="16" y="67"/>
                  </a:cubicBezTo>
                  <a:cubicBezTo>
                    <a:pt x="20" y="68"/>
                    <a:pt x="25" y="69"/>
                    <a:pt x="29" y="69"/>
                  </a:cubicBezTo>
                  <a:cubicBezTo>
                    <a:pt x="33" y="69"/>
                    <a:pt x="35" y="68"/>
                    <a:pt x="37" y="67"/>
                  </a:cubicBezTo>
                  <a:cubicBezTo>
                    <a:pt x="39" y="66"/>
                    <a:pt x="40" y="64"/>
                    <a:pt x="40" y="62"/>
                  </a:cubicBezTo>
                  <a:cubicBezTo>
                    <a:pt x="40" y="61"/>
                    <a:pt x="39" y="60"/>
                    <a:pt x="39" y="59"/>
                  </a:cubicBezTo>
                  <a:cubicBezTo>
                    <a:pt x="38" y="58"/>
                    <a:pt x="37" y="57"/>
                    <a:pt x="35" y="57"/>
                  </a:cubicBezTo>
                  <a:cubicBezTo>
                    <a:pt x="33" y="56"/>
                    <a:pt x="30" y="55"/>
                    <a:pt x="24" y="54"/>
                  </a:cubicBezTo>
                  <a:cubicBezTo>
                    <a:pt x="20" y="52"/>
                    <a:pt x="16" y="51"/>
                    <a:pt x="13" y="50"/>
                  </a:cubicBezTo>
                  <a:cubicBezTo>
                    <a:pt x="11" y="48"/>
                    <a:pt x="8" y="47"/>
                    <a:pt x="7" y="45"/>
                  </a:cubicBezTo>
                  <a:cubicBezTo>
                    <a:pt x="5" y="43"/>
                    <a:pt x="3" y="40"/>
                    <a:pt x="2" y="38"/>
                  </a:cubicBezTo>
                  <a:cubicBezTo>
                    <a:pt x="1" y="35"/>
                    <a:pt x="0" y="32"/>
                    <a:pt x="0" y="28"/>
                  </a:cubicBezTo>
                  <a:cubicBezTo>
                    <a:pt x="0" y="23"/>
                    <a:pt x="2" y="19"/>
                    <a:pt x="4" y="14"/>
                  </a:cubicBezTo>
                  <a:cubicBezTo>
                    <a:pt x="7" y="10"/>
                    <a:pt x="10" y="6"/>
                    <a:pt x="15" y="4"/>
                  </a:cubicBezTo>
                  <a:cubicBezTo>
                    <a:pt x="20" y="2"/>
                    <a:pt x="26" y="0"/>
                    <a:pt x="32" y="0"/>
                  </a:cubicBezTo>
                  <a:cubicBezTo>
                    <a:pt x="42" y="0"/>
                    <a:pt x="50" y="3"/>
                    <a:pt x="58" y="8"/>
                  </a:cubicBezTo>
                  <a:close/>
                  <a:moveTo>
                    <a:pt x="116" y="61"/>
                  </a:moveTo>
                  <a:cubicBezTo>
                    <a:pt x="129" y="3"/>
                    <a:pt x="129" y="3"/>
                    <a:pt x="129" y="3"/>
                  </a:cubicBezTo>
                  <a:cubicBezTo>
                    <a:pt x="162" y="3"/>
                    <a:pt x="162" y="3"/>
                    <a:pt x="162" y="3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86"/>
                    <a:pt x="91" y="86"/>
                    <a:pt x="91" y="86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105" y="3"/>
                    <a:pt x="105" y="3"/>
                    <a:pt x="105" y="3"/>
                  </a:cubicBezTo>
                  <a:cubicBezTo>
                    <a:pt x="116" y="61"/>
                    <a:pt x="116" y="61"/>
                    <a:pt x="116" y="61"/>
                  </a:cubicBezTo>
                  <a:close/>
                  <a:moveTo>
                    <a:pt x="231" y="8"/>
                  </a:moveTo>
                  <a:cubicBezTo>
                    <a:pt x="231" y="33"/>
                    <a:pt x="231" y="33"/>
                    <a:pt x="231" y="33"/>
                  </a:cubicBezTo>
                  <a:cubicBezTo>
                    <a:pt x="230" y="30"/>
                    <a:pt x="227" y="28"/>
                    <a:pt x="223" y="25"/>
                  </a:cubicBezTo>
                  <a:cubicBezTo>
                    <a:pt x="219" y="23"/>
                    <a:pt x="213" y="21"/>
                    <a:pt x="207" y="21"/>
                  </a:cubicBezTo>
                  <a:cubicBezTo>
                    <a:pt x="203" y="21"/>
                    <a:pt x="200" y="22"/>
                    <a:pt x="198" y="24"/>
                  </a:cubicBezTo>
                  <a:cubicBezTo>
                    <a:pt x="196" y="25"/>
                    <a:pt x="196" y="26"/>
                    <a:pt x="196" y="28"/>
                  </a:cubicBezTo>
                  <a:cubicBezTo>
                    <a:pt x="196" y="29"/>
                    <a:pt x="196" y="30"/>
                    <a:pt x="197" y="31"/>
                  </a:cubicBezTo>
                  <a:cubicBezTo>
                    <a:pt x="197" y="32"/>
                    <a:pt x="198" y="32"/>
                    <a:pt x="200" y="33"/>
                  </a:cubicBezTo>
                  <a:cubicBezTo>
                    <a:pt x="201" y="33"/>
                    <a:pt x="203" y="34"/>
                    <a:pt x="206" y="35"/>
                  </a:cubicBezTo>
                  <a:cubicBezTo>
                    <a:pt x="210" y="36"/>
                    <a:pt x="214" y="37"/>
                    <a:pt x="216" y="37"/>
                  </a:cubicBezTo>
                  <a:cubicBezTo>
                    <a:pt x="219" y="39"/>
                    <a:pt x="221" y="40"/>
                    <a:pt x="224" y="41"/>
                  </a:cubicBezTo>
                  <a:cubicBezTo>
                    <a:pt x="226" y="43"/>
                    <a:pt x="228" y="45"/>
                    <a:pt x="229" y="47"/>
                  </a:cubicBezTo>
                  <a:cubicBezTo>
                    <a:pt x="231" y="49"/>
                    <a:pt x="232" y="51"/>
                    <a:pt x="232" y="53"/>
                  </a:cubicBezTo>
                  <a:cubicBezTo>
                    <a:pt x="233" y="56"/>
                    <a:pt x="234" y="58"/>
                    <a:pt x="234" y="61"/>
                  </a:cubicBezTo>
                  <a:cubicBezTo>
                    <a:pt x="234" y="69"/>
                    <a:pt x="231" y="75"/>
                    <a:pt x="225" y="80"/>
                  </a:cubicBezTo>
                  <a:cubicBezTo>
                    <a:pt x="220" y="86"/>
                    <a:pt x="212" y="88"/>
                    <a:pt x="203" y="88"/>
                  </a:cubicBezTo>
                  <a:cubicBezTo>
                    <a:pt x="197" y="88"/>
                    <a:pt x="192" y="87"/>
                    <a:pt x="187" y="85"/>
                  </a:cubicBezTo>
                  <a:cubicBezTo>
                    <a:pt x="182" y="84"/>
                    <a:pt x="179" y="81"/>
                    <a:pt x="177" y="79"/>
                  </a:cubicBezTo>
                  <a:cubicBezTo>
                    <a:pt x="177" y="58"/>
                    <a:pt x="177" y="58"/>
                    <a:pt x="177" y="58"/>
                  </a:cubicBezTo>
                  <a:cubicBezTo>
                    <a:pt x="178" y="59"/>
                    <a:pt x="179" y="61"/>
                    <a:pt x="180" y="62"/>
                  </a:cubicBezTo>
                  <a:cubicBezTo>
                    <a:pt x="183" y="64"/>
                    <a:pt x="186" y="66"/>
                    <a:pt x="190" y="67"/>
                  </a:cubicBezTo>
                  <a:cubicBezTo>
                    <a:pt x="194" y="68"/>
                    <a:pt x="198" y="69"/>
                    <a:pt x="202" y="69"/>
                  </a:cubicBezTo>
                  <a:cubicBezTo>
                    <a:pt x="206" y="69"/>
                    <a:pt x="209" y="68"/>
                    <a:pt x="211" y="67"/>
                  </a:cubicBezTo>
                  <a:cubicBezTo>
                    <a:pt x="212" y="66"/>
                    <a:pt x="213" y="64"/>
                    <a:pt x="213" y="62"/>
                  </a:cubicBezTo>
                  <a:cubicBezTo>
                    <a:pt x="213" y="61"/>
                    <a:pt x="213" y="60"/>
                    <a:pt x="212" y="59"/>
                  </a:cubicBezTo>
                  <a:cubicBezTo>
                    <a:pt x="211" y="58"/>
                    <a:pt x="210" y="57"/>
                    <a:pt x="208" y="57"/>
                  </a:cubicBezTo>
                  <a:cubicBezTo>
                    <a:pt x="207" y="56"/>
                    <a:pt x="203" y="55"/>
                    <a:pt x="198" y="54"/>
                  </a:cubicBezTo>
                  <a:cubicBezTo>
                    <a:pt x="193" y="52"/>
                    <a:pt x="190" y="51"/>
                    <a:pt x="187" y="50"/>
                  </a:cubicBezTo>
                  <a:cubicBezTo>
                    <a:pt x="184" y="48"/>
                    <a:pt x="182" y="47"/>
                    <a:pt x="180" y="45"/>
                  </a:cubicBezTo>
                  <a:cubicBezTo>
                    <a:pt x="178" y="43"/>
                    <a:pt x="177" y="40"/>
                    <a:pt x="176" y="38"/>
                  </a:cubicBezTo>
                  <a:cubicBezTo>
                    <a:pt x="174" y="35"/>
                    <a:pt x="174" y="32"/>
                    <a:pt x="174" y="28"/>
                  </a:cubicBezTo>
                  <a:cubicBezTo>
                    <a:pt x="174" y="23"/>
                    <a:pt x="175" y="19"/>
                    <a:pt x="178" y="14"/>
                  </a:cubicBezTo>
                  <a:cubicBezTo>
                    <a:pt x="180" y="10"/>
                    <a:pt x="184" y="6"/>
                    <a:pt x="189" y="4"/>
                  </a:cubicBezTo>
                  <a:cubicBezTo>
                    <a:pt x="194" y="2"/>
                    <a:pt x="199" y="0"/>
                    <a:pt x="206" y="0"/>
                  </a:cubicBezTo>
                  <a:cubicBezTo>
                    <a:pt x="215" y="0"/>
                    <a:pt x="224" y="3"/>
                    <a:pt x="2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2" name="Freeform 137"/>
            <p:cNvSpPr>
              <a:spLocks noEditPoints="1"/>
            </p:cNvSpPr>
            <p:nvPr/>
          </p:nvSpPr>
          <p:spPr bwMode="auto">
            <a:xfrm>
              <a:off x="1892217" y="140251"/>
              <a:ext cx="245204" cy="371568"/>
            </a:xfrm>
            <a:custGeom>
              <a:avLst/>
              <a:gdLst>
                <a:gd name="T0" fmla="*/ 90 w 138"/>
                <a:gd name="T1" fmla="*/ 135 h 209"/>
                <a:gd name="T2" fmla="*/ 69 w 138"/>
                <a:gd name="T3" fmla="*/ 209 h 209"/>
                <a:gd name="T4" fmla="*/ 48 w 138"/>
                <a:gd name="T5" fmla="*/ 135 h 209"/>
                <a:gd name="T6" fmla="*/ 0 w 138"/>
                <a:gd name="T7" fmla="*/ 69 h 209"/>
                <a:gd name="T8" fmla="*/ 69 w 138"/>
                <a:gd name="T9" fmla="*/ 0 h 209"/>
                <a:gd name="T10" fmla="*/ 138 w 138"/>
                <a:gd name="T11" fmla="*/ 69 h 209"/>
                <a:gd name="T12" fmla="*/ 90 w 138"/>
                <a:gd name="T13" fmla="*/ 135 h 209"/>
                <a:gd name="T14" fmla="*/ 80 w 138"/>
                <a:gd name="T15" fmla="*/ 125 h 209"/>
                <a:gd name="T16" fmla="*/ 126 w 138"/>
                <a:gd name="T17" fmla="*/ 69 h 209"/>
                <a:gd name="T18" fmla="*/ 69 w 138"/>
                <a:gd name="T19" fmla="*/ 12 h 209"/>
                <a:gd name="T20" fmla="*/ 12 w 138"/>
                <a:gd name="T21" fmla="*/ 69 h 209"/>
                <a:gd name="T22" fmla="*/ 58 w 138"/>
                <a:gd name="T23" fmla="*/ 125 h 209"/>
                <a:gd name="T24" fmla="*/ 69 w 138"/>
                <a:gd name="T25" fmla="*/ 167 h 209"/>
                <a:gd name="T26" fmla="*/ 80 w 138"/>
                <a:gd name="T27" fmla="*/ 12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8" h="209">
                  <a:moveTo>
                    <a:pt x="90" y="135"/>
                  </a:moveTo>
                  <a:cubicBezTo>
                    <a:pt x="69" y="209"/>
                    <a:pt x="69" y="209"/>
                    <a:pt x="69" y="209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19" y="126"/>
                    <a:pt x="0" y="99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8" y="31"/>
                    <a:pt x="138" y="69"/>
                  </a:cubicBezTo>
                  <a:cubicBezTo>
                    <a:pt x="138" y="99"/>
                    <a:pt x="118" y="126"/>
                    <a:pt x="90" y="135"/>
                  </a:cubicBezTo>
                  <a:close/>
                  <a:moveTo>
                    <a:pt x="80" y="125"/>
                  </a:moveTo>
                  <a:cubicBezTo>
                    <a:pt x="107" y="120"/>
                    <a:pt x="126" y="96"/>
                    <a:pt x="126" y="69"/>
                  </a:cubicBezTo>
                  <a:cubicBezTo>
                    <a:pt x="126" y="38"/>
                    <a:pt x="100" y="12"/>
                    <a:pt x="69" y="12"/>
                  </a:cubicBezTo>
                  <a:cubicBezTo>
                    <a:pt x="37" y="12"/>
                    <a:pt x="12" y="38"/>
                    <a:pt x="12" y="69"/>
                  </a:cubicBezTo>
                  <a:cubicBezTo>
                    <a:pt x="12" y="97"/>
                    <a:pt x="32" y="120"/>
                    <a:pt x="58" y="125"/>
                  </a:cubicBezTo>
                  <a:cubicBezTo>
                    <a:pt x="69" y="167"/>
                    <a:pt x="69" y="167"/>
                    <a:pt x="69" y="167"/>
                  </a:cubicBezTo>
                  <a:lnTo>
                    <a:pt x="80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3" name="Oval 138"/>
            <p:cNvSpPr>
              <a:spLocks noChangeArrowheads="1"/>
            </p:cNvSpPr>
            <p:nvPr/>
          </p:nvSpPr>
          <p:spPr bwMode="auto">
            <a:xfrm>
              <a:off x="1959159" y="207194"/>
              <a:ext cx="110568" cy="11056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4" name="Freeform 139"/>
            <p:cNvSpPr>
              <a:spLocks noEditPoints="1"/>
            </p:cNvSpPr>
            <p:nvPr/>
          </p:nvSpPr>
          <p:spPr bwMode="auto">
            <a:xfrm>
              <a:off x="1875670" y="-7925"/>
              <a:ext cx="136893" cy="135389"/>
            </a:xfrm>
            <a:custGeom>
              <a:avLst/>
              <a:gdLst>
                <a:gd name="T0" fmla="*/ 38 w 77"/>
                <a:gd name="T1" fmla="*/ 0 h 76"/>
                <a:gd name="T2" fmla="*/ 77 w 77"/>
                <a:gd name="T3" fmla="*/ 38 h 76"/>
                <a:gd name="T4" fmla="*/ 38 w 77"/>
                <a:gd name="T5" fmla="*/ 76 h 76"/>
                <a:gd name="T6" fmla="*/ 0 w 77"/>
                <a:gd name="T7" fmla="*/ 38 h 76"/>
                <a:gd name="T8" fmla="*/ 38 w 77"/>
                <a:gd name="T9" fmla="*/ 0 h 76"/>
                <a:gd name="T10" fmla="*/ 62 w 77"/>
                <a:gd name="T11" fmla="*/ 39 h 76"/>
                <a:gd name="T12" fmla="*/ 38 w 77"/>
                <a:gd name="T13" fmla="*/ 60 h 76"/>
                <a:gd name="T14" fmla="*/ 15 w 77"/>
                <a:gd name="T15" fmla="*/ 39 h 76"/>
                <a:gd name="T16" fmla="*/ 15 w 77"/>
                <a:gd name="T17" fmla="*/ 41 h 76"/>
                <a:gd name="T18" fmla="*/ 38 w 77"/>
                <a:gd name="T19" fmla="*/ 65 h 76"/>
                <a:gd name="T20" fmla="*/ 62 w 77"/>
                <a:gd name="T21" fmla="*/ 41 h 76"/>
                <a:gd name="T22" fmla="*/ 62 w 77"/>
                <a:gd name="T23" fmla="*/ 39 h 76"/>
                <a:gd name="T24" fmla="*/ 25 w 77"/>
                <a:gd name="T25" fmla="*/ 20 h 76"/>
                <a:gd name="T26" fmla="*/ 18 w 77"/>
                <a:gd name="T27" fmla="*/ 27 h 76"/>
                <a:gd name="T28" fmla="*/ 25 w 77"/>
                <a:gd name="T29" fmla="*/ 34 h 76"/>
                <a:gd name="T30" fmla="*/ 32 w 77"/>
                <a:gd name="T31" fmla="*/ 27 h 76"/>
                <a:gd name="T32" fmla="*/ 25 w 77"/>
                <a:gd name="T33" fmla="*/ 20 h 76"/>
                <a:gd name="T34" fmla="*/ 51 w 77"/>
                <a:gd name="T35" fmla="*/ 20 h 76"/>
                <a:gd name="T36" fmla="*/ 44 w 77"/>
                <a:gd name="T37" fmla="*/ 27 h 76"/>
                <a:gd name="T38" fmla="*/ 51 w 77"/>
                <a:gd name="T39" fmla="*/ 34 h 76"/>
                <a:gd name="T40" fmla="*/ 58 w 77"/>
                <a:gd name="T41" fmla="*/ 27 h 76"/>
                <a:gd name="T42" fmla="*/ 51 w 77"/>
                <a:gd name="T43" fmla="*/ 2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6">
                  <a:moveTo>
                    <a:pt x="38" y="0"/>
                  </a:moveTo>
                  <a:cubicBezTo>
                    <a:pt x="60" y="0"/>
                    <a:pt x="77" y="17"/>
                    <a:pt x="77" y="38"/>
                  </a:cubicBezTo>
                  <a:cubicBezTo>
                    <a:pt x="77" y="59"/>
                    <a:pt x="60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lose/>
                  <a:moveTo>
                    <a:pt x="62" y="39"/>
                  </a:moveTo>
                  <a:cubicBezTo>
                    <a:pt x="60" y="51"/>
                    <a:pt x="50" y="60"/>
                    <a:pt x="38" y="60"/>
                  </a:cubicBezTo>
                  <a:cubicBezTo>
                    <a:pt x="26" y="60"/>
                    <a:pt x="17" y="51"/>
                    <a:pt x="15" y="39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54"/>
                    <a:pt x="26" y="65"/>
                    <a:pt x="38" y="65"/>
                  </a:cubicBezTo>
                  <a:cubicBezTo>
                    <a:pt x="51" y="65"/>
                    <a:pt x="62" y="54"/>
                    <a:pt x="62" y="41"/>
                  </a:cubicBezTo>
                  <a:cubicBezTo>
                    <a:pt x="62" y="41"/>
                    <a:pt x="62" y="40"/>
                    <a:pt x="62" y="39"/>
                  </a:cubicBezTo>
                  <a:close/>
                  <a:moveTo>
                    <a:pt x="25" y="20"/>
                  </a:moveTo>
                  <a:cubicBezTo>
                    <a:pt x="22" y="20"/>
                    <a:pt x="18" y="23"/>
                    <a:pt x="18" y="27"/>
                  </a:cubicBezTo>
                  <a:cubicBezTo>
                    <a:pt x="18" y="30"/>
                    <a:pt x="22" y="34"/>
                    <a:pt x="25" y="34"/>
                  </a:cubicBezTo>
                  <a:cubicBezTo>
                    <a:pt x="29" y="34"/>
                    <a:pt x="32" y="30"/>
                    <a:pt x="32" y="27"/>
                  </a:cubicBezTo>
                  <a:cubicBezTo>
                    <a:pt x="32" y="23"/>
                    <a:pt x="29" y="20"/>
                    <a:pt x="25" y="20"/>
                  </a:cubicBezTo>
                  <a:close/>
                  <a:moveTo>
                    <a:pt x="51" y="20"/>
                  </a:moveTo>
                  <a:cubicBezTo>
                    <a:pt x="48" y="20"/>
                    <a:pt x="44" y="23"/>
                    <a:pt x="44" y="27"/>
                  </a:cubicBezTo>
                  <a:cubicBezTo>
                    <a:pt x="44" y="30"/>
                    <a:pt x="48" y="34"/>
                    <a:pt x="51" y="34"/>
                  </a:cubicBezTo>
                  <a:cubicBezTo>
                    <a:pt x="55" y="34"/>
                    <a:pt x="58" y="30"/>
                    <a:pt x="58" y="27"/>
                  </a:cubicBezTo>
                  <a:cubicBezTo>
                    <a:pt x="58" y="23"/>
                    <a:pt x="55" y="20"/>
                    <a:pt x="5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5" name="Freeform 140"/>
            <p:cNvSpPr>
              <a:spLocks/>
            </p:cNvSpPr>
            <p:nvPr/>
          </p:nvSpPr>
          <p:spPr bwMode="auto">
            <a:xfrm>
              <a:off x="3039262" y="1370787"/>
              <a:ext cx="226401" cy="213614"/>
            </a:xfrm>
            <a:custGeom>
              <a:avLst/>
              <a:gdLst>
                <a:gd name="T0" fmla="*/ 94 w 127"/>
                <a:gd name="T1" fmla="*/ 78 h 120"/>
                <a:gd name="T2" fmla="*/ 127 w 127"/>
                <a:gd name="T3" fmla="*/ 41 h 120"/>
                <a:gd name="T4" fmla="*/ 63 w 127"/>
                <a:gd name="T5" fmla="*/ 0 h 120"/>
                <a:gd name="T6" fmla="*/ 0 w 127"/>
                <a:gd name="T7" fmla="*/ 41 h 120"/>
                <a:gd name="T8" fmla="*/ 63 w 127"/>
                <a:gd name="T9" fmla="*/ 83 h 120"/>
                <a:gd name="T10" fmla="*/ 71 w 127"/>
                <a:gd name="T11" fmla="*/ 83 h 120"/>
                <a:gd name="T12" fmla="*/ 108 w 127"/>
                <a:gd name="T13" fmla="*/ 120 h 120"/>
                <a:gd name="T14" fmla="*/ 94 w 127"/>
                <a:gd name="T15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0">
                  <a:moveTo>
                    <a:pt x="94" y="78"/>
                  </a:moveTo>
                  <a:cubicBezTo>
                    <a:pt x="115" y="70"/>
                    <a:pt x="127" y="56"/>
                    <a:pt x="127" y="41"/>
                  </a:cubicBezTo>
                  <a:cubicBezTo>
                    <a:pt x="127" y="18"/>
                    <a:pt x="98" y="0"/>
                    <a:pt x="63" y="0"/>
                  </a:cubicBezTo>
                  <a:cubicBezTo>
                    <a:pt x="28" y="0"/>
                    <a:pt x="0" y="18"/>
                    <a:pt x="0" y="41"/>
                  </a:cubicBezTo>
                  <a:cubicBezTo>
                    <a:pt x="0" y="64"/>
                    <a:pt x="28" y="83"/>
                    <a:pt x="63" y="83"/>
                  </a:cubicBezTo>
                  <a:cubicBezTo>
                    <a:pt x="66" y="83"/>
                    <a:pt x="68" y="83"/>
                    <a:pt x="71" y="83"/>
                  </a:cubicBezTo>
                  <a:cubicBezTo>
                    <a:pt x="83" y="95"/>
                    <a:pt x="95" y="108"/>
                    <a:pt x="108" y="120"/>
                  </a:cubicBezTo>
                  <a:cubicBezTo>
                    <a:pt x="94" y="78"/>
                    <a:pt x="99" y="92"/>
                    <a:pt x="94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6" name="Freeform 141"/>
            <p:cNvSpPr>
              <a:spLocks/>
            </p:cNvSpPr>
            <p:nvPr/>
          </p:nvSpPr>
          <p:spPr bwMode="auto">
            <a:xfrm>
              <a:off x="2945242" y="1370787"/>
              <a:ext cx="183527" cy="174502"/>
            </a:xfrm>
            <a:custGeom>
              <a:avLst/>
              <a:gdLst>
                <a:gd name="T0" fmla="*/ 27 w 103"/>
                <a:gd name="T1" fmla="*/ 63 h 98"/>
                <a:gd name="T2" fmla="*/ 0 w 103"/>
                <a:gd name="T3" fmla="*/ 33 h 98"/>
                <a:gd name="T4" fmla="*/ 52 w 103"/>
                <a:gd name="T5" fmla="*/ 0 h 98"/>
                <a:gd name="T6" fmla="*/ 103 w 103"/>
                <a:gd name="T7" fmla="*/ 33 h 98"/>
                <a:gd name="T8" fmla="*/ 52 w 103"/>
                <a:gd name="T9" fmla="*/ 67 h 98"/>
                <a:gd name="T10" fmla="*/ 46 w 103"/>
                <a:gd name="T11" fmla="*/ 67 h 98"/>
                <a:gd name="T12" fmla="*/ 16 w 103"/>
                <a:gd name="T13" fmla="*/ 98 h 98"/>
                <a:gd name="T14" fmla="*/ 27 w 103"/>
                <a:gd name="T15" fmla="*/ 6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98">
                  <a:moveTo>
                    <a:pt x="27" y="63"/>
                  </a:moveTo>
                  <a:cubicBezTo>
                    <a:pt x="10" y="57"/>
                    <a:pt x="0" y="45"/>
                    <a:pt x="0" y="33"/>
                  </a:cubicBezTo>
                  <a:cubicBezTo>
                    <a:pt x="0" y="15"/>
                    <a:pt x="23" y="0"/>
                    <a:pt x="52" y="0"/>
                  </a:cubicBezTo>
                  <a:cubicBezTo>
                    <a:pt x="80" y="0"/>
                    <a:pt x="103" y="15"/>
                    <a:pt x="103" y="33"/>
                  </a:cubicBezTo>
                  <a:cubicBezTo>
                    <a:pt x="103" y="52"/>
                    <a:pt x="80" y="67"/>
                    <a:pt x="52" y="67"/>
                  </a:cubicBezTo>
                  <a:cubicBezTo>
                    <a:pt x="50" y="67"/>
                    <a:pt x="48" y="67"/>
                    <a:pt x="46" y="67"/>
                  </a:cubicBezTo>
                  <a:cubicBezTo>
                    <a:pt x="36" y="77"/>
                    <a:pt x="26" y="87"/>
                    <a:pt x="16" y="98"/>
                  </a:cubicBezTo>
                  <a:cubicBezTo>
                    <a:pt x="27" y="63"/>
                    <a:pt x="23" y="74"/>
                    <a:pt x="27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7" name="Freeform 142"/>
            <p:cNvSpPr>
              <a:spLocks/>
            </p:cNvSpPr>
            <p:nvPr/>
          </p:nvSpPr>
          <p:spPr bwMode="auto">
            <a:xfrm>
              <a:off x="3039262" y="1382070"/>
              <a:ext cx="89507" cy="106055"/>
            </a:xfrm>
            <a:custGeom>
              <a:avLst/>
              <a:gdLst>
                <a:gd name="T0" fmla="*/ 29 w 50"/>
                <a:gd name="T1" fmla="*/ 0 h 60"/>
                <a:gd name="T2" fmla="*/ 50 w 50"/>
                <a:gd name="T3" fmla="*/ 27 h 60"/>
                <a:gd name="T4" fmla="*/ 12 w 50"/>
                <a:gd name="T5" fmla="*/ 60 h 60"/>
                <a:gd name="T6" fmla="*/ 0 w 50"/>
                <a:gd name="T7" fmla="*/ 35 h 60"/>
                <a:gd name="T8" fmla="*/ 29 w 50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0">
                  <a:moveTo>
                    <a:pt x="29" y="0"/>
                  </a:moveTo>
                  <a:cubicBezTo>
                    <a:pt x="42" y="6"/>
                    <a:pt x="50" y="16"/>
                    <a:pt x="50" y="27"/>
                  </a:cubicBezTo>
                  <a:cubicBezTo>
                    <a:pt x="50" y="43"/>
                    <a:pt x="34" y="56"/>
                    <a:pt x="12" y="60"/>
                  </a:cubicBezTo>
                  <a:cubicBezTo>
                    <a:pt x="4" y="53"/>
                    <a:pt x="0" y="45"/>
                    <a:pt x="0" y="35"/>
                  </a:cubicBezTo>
                  <a:cubicBezTo>
                    <a:pt x="0" y="21"/>
                    <a:pt x="11" y="7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8" name="Freeform 143"/>
            <p:cNvSpPr>
              <a:spLocks/>
            </p:cNvSpPr>
            <p:nvPr/>
          </p:nvSpPr>
          <p:spPr bwMode="auto">
            <a:xfrm>
              <a:off x="2803084" y="1378308"/>
              <a:ext cx="101542" cy="97781"/>
            </a:xfrm>
            <a:custGeom>
              <a:avLst/>
              <a:gdLst>
                <a:gd name="T0" fmla="*/ 46 w 57"/>
                <a:gd name="T1" fmla="*/ 35 h 55"/>
                <a:gd name="T2" fmla="*/ 52 w 57"/>
                <a:gd name="T3" fmla="*/ 36 h 55"/>
                <a:gd name="T4" fmla="*/ 51 w 57"/>
                <a:gd name="T5" fmla="*/ 12 h 55"/>
                <a:gd name="T6" fmla="*/ 22 w 57"/>
                <a:gd name="T7" fmla="*/ 16 h 55"/>
                <a:gd name="T8" fmla="*/ 22 w 57"/>
                <a:gd name="T9" fmla="*/ 46 h 55"/>
                <a:gd name="T10" fmla="*/ 22 w 57"/>
                <a:gd name="T11" fmla="*/ 46 h 55"/>
                <a:gd name="T12" fmla="*/ 11 w 57"/>
                <a:gd name="T13" fmla="*/ 55 h 55"/>
                <a:gd name="T14" fmla="*/ 0 w 57"/>
                <a:gd name="T15" fmla="*/ 46 h 55"/>
                <a:gd name="T16" fmla="*/ 11 w 57"/>
                <a:gd name="T17" fmla="*/ 38 h 55"/>
                <a:gd name="T18" fmla="*/ 16 w 57"/>
                <a:gd name="T19" fmla="*/ 39 h 55"/>
                <a:gd name="T20" fmla="*/ 16 w 57"/>
                <a:gd name="T21" fmla="*/ 6 h 55"/>
                <a:gd name="T22" fmla="*/ 57 w 57"/>
                <a:gd name="T23" fmla="*/ 0 h 55"/>
                <a:gd name="T24" fmla="*/ 57 w 57"/>
                <a:gd name="T25" fmla="*/ 14 h 55"/>
                <a:gd name="T26" fmla="*/ 57 w 57"/>
                <a:gd name="T27" fmla="*/ 44 h 55"/>
                <a:gd name="T28" fmla="*/ 57 w 57"/>
                <a:gd name="T29" fmla="*/ 44 h 55"/>
                <a:gd name="T30" fmla="*/ 46 w 57"/>
                <a:gd name="T31" fmla="*/ 52 h 55"/>
                <a:gd name="T32" fmla="*/ 35 w 57"/>
                <a:gd name="T33" fmla="*/ 43 h 55"/>
                <a:gd name="T34" fmla="*/ 46 w 57"/>
                <a:gd name="T35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55">
                  <a:moveTo>
                    <a:pt x="46" y="35"/>
                  </a:moveTo>
                  <a:cubicBezTo>
                    <a:pt x="48" y="35"/>
                    <a:pt x="50" y="35"/>
                    <a:pt x="52" y="36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51"/>
                    <a:pt x="17" y="55"/>
                    <a:pt x="11" y="55"/>
                  </a:cubicBezTo>
                  <a:cubicBezTo>
                    <a:pt x="5" y="55"/>
                    <a:pt x="0" y="51"/>
                    <a:pt x="0" y="46"/>
                  </a:cubicBezTo>
                  <a:cubicBezTo>
                    <a:pt x="0" y="42"/>
                    <a:pt x="7" y="38"/>
                    <a:pt x="11" y="38"/>
                  </a:cubicBezTo>
                  <a:cubicBezTo>
                    <a:pt x="15" y="38"/>
                    <a:pt x="15" y="38"/>
                    <a:pt x="16" y="3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8"/>
                    <a:pt x="52" y="52"/>
                    <a:pt x="46" y="52"/>
                  </a:cubicBezTo>
                  <a:cubicBezTo>
                    <a:pt x="40" y="52"/>
                    <a:pt x="35" y="48"/>
                    <a:pt x="35" y="43"/>
                  </a:cubicBezTo>
                  <a:cubicBezTo>
                    <a:pt x="35" y="39"/>
                    <a:pt x="40" y="35"/>
                    <a:pt x="4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9" name="Freeform 144"/>
            <p:cNvSpPr>
              <a:spLocks noEditPoints="1"/>
            </p:cNvSpPr>
            <p:nvPr/>
          </p:nvSpPr>
          <p:spPr bwMode="auto">
            <a:xfrm>
              <a:off x="2260023" y="790871"/>
              <a:ext cx="153441" cy="139150"/>
            </a:xfrm>
            <a:custGeom>
              <a:avLst/>
              <a:gdLst>
                <a:gd name="T0" fmla="*/ 47 w 86"/>
                <a:gd name="T1" fmla="*/ 33 h 78"/>
                <a:gd name="T2" fmla="*/ 47 w 86"/>
                <a:gd name="T3" fmla="*/ 20 h 78"/>
                <a:gd name="T4" fmla="*/ 41 w 86"/>
                <a:gd name="T5" fmla="*/ 20 h 78"/>
                <a:gd name="T6" fmla="*/ 41 w 86"/>
                <a:gd name="T7" fmla="*/ 6 h 78"/>
                <a:gd name="T8" fmla="*/ 35 w 86"/>
                <a:gd name="T9" fmla="*/ 6 h 78"/>
                <a:gd name="T10" fmla="*/ 35 w 86"/>
                <a:gd name="T11" fmla="*/ 0 h 78"/>
                <a:gd name="T12" fmla="*/ 26 w 86"/>
                <a:gd name="T13" fmla="*/ 0 h 78"/>
                <a:gd name="T14" fmla="*/ 20 w 86"/>
                <a:gd name="T15" fmla="*/ 0 h 78"/>
                <a:gd name="T16" fmla="*/ 20 w 86"/>
                <a:gd name="T17" fmla="*/ 0 h 78"/>
                <a:gd name="T18" fmla="*/ 20 w 86"/>
                <a:gd name="T19" fmla="*/ 27 h 78"/>
                <a:gd name="T20" fmla="*/ 0 w 86"/>
                <a:gd name="T21" fmla="*/ 27 h 78"/>
                <a:gd name="T22" fmla="*/ 0 w 86"/>
                <a:gd name="T23" fmla="*/ 72 h 78"/>
                <a:gd name="T24" fmla="*/ 7 w 86"/>
                <a:gd name="T25" fmla="*/ 72 h 78"/>
                <a:gd name="T26" fmla="*/ 7 w 86"/>
                <a:gd name="T27" fmla="*/ 33 h 78"/>
                <a:gd name="T28" fmla="*/ 7 w 86"/>
                <a:gd name="T29" fmla="*/ 33 h 78"/>
                <a:gd name="T30" fmla="*/ 7 w 86"/>
                <a:gd name="T31" fmla="*/ 33 h 78"/>
                <a:gd name="T32" fmla="*/ 26 w 86"/>
                <a:gd name="T33" fmla="*/ 33 h 78"/>
                <a:gd name="T34" fmla="*/ 26 w 86"/>
                <a:gd name="T35" fmla="*/ 33 h 78"/>
                <a:gd name="T36" fmla="*/ 26 w 86"/>
                <a:gd name="T37" fmla="*/ 33 h 78"/>
                <a:gd name="T38" fmla="*/ 26 w 86"/>
                <a:gd name="T39" fmla="*/ 7 h 78"/>
                <a:gd name="T40" fmla="*/ 35 w 86"/>
                <a:gd name="T41" fmla="*/ 7 h 78"/>
                <a:gd name="T42" fmla="*/ 35 w 86"/>
                <a:gd name="T43" fmla="*/ 26 h 78"/>
                <a:gd name="T44" fmla="*/ 40 w 86"/>
                <a:gd name="T45" fmla="*/ 26 h 78"/>
                <a:gd name="T46" fmla="*/ 40 w 86"/>
                <a:gd name="T47" fmla="*/ 33 h 78"/>
                <a:gd name="T48" fmla="*/ 47 w 86"/>
                <a:gd name="T49" fmla="*/ 33 h 78"/>
                <a:gd name="T50" fmla="*/ 47 w 86"/>
                <a:gd name="T51" fmla="*/ 39 h 78"/>
                <a:gd name="T52" fmla="*/ 59 w 86"/>
                <a:gd name="T53" fmla="*/ 39 h 78"/>
                <a:gd name="T54" fmla="*/ 59 w 86"/>
                <a:gd name="T55" fmla="*/ 66 h 78"/>
                <a:gd name="T56" fmla="*/ 40 w 86"/>
                <a:gd name="T57" fmla="*/ 66 h 78"/>
                <a:gd name="T58" fmla="*/ 40 w 86"/>
                <a:gd name="T59" fmla="*/ 71 h 78"/>
                <a:gd name="T60" fmla="*/ 7 w 86"/>
                <a:gd name="T61" fmla="*/ 71 h 78"/>
                <a:gd name="T62" fmla="*/ 7 w 86"/>
                <a:gd name="T63" fmla="*/ 78 h 78"/>
                <a:gd name="T64" fmla="*/ 45 w 86"/>
                <a:gd name="T65" fmla="*/ 78 h 78"/>
                <a:gd name="T66" fmla="*/ 45 w 86"/>
                <a:gd name="T67" fmla="*/ 72 h 78"/>
                <a:gd name="T68" fmla="*/ 59 w 86"/>
                <a:gd name="T69" fmla="*/ 72 h 78"/>
                <a:gd name="T70" fmla="*/ 59 w 86"/>
                <a:gd name="T71" fmla="*/ 78 h 78"/>
                <a:gd name="T72" fmla="*/ 86 w 86"/>
                <a:gd name="T73" fmla="*/ 78 h 78"/>
                <a:gd name="T74" fmla="*/ 86 w 86"/>
                <a:gd name="T75" fmla="*/ 33 h 78"/>
                <a:gd name="T76" fmla="*/ 47 w 86"/>
                <a:gd name="T77" fmla="*/ 33 h 78"/>
                <a:gd name="T78" fmla="*/ 80 w 86"/>
                <a:gd name="T79" fmla="*/ 39 h 78"/>
                <a:gd name="T80" fmla="*/ 80 w 86"/>
                <a:gd name="T81" fmla="*/ 72 h 78"/>
                <a:gd name="T82" fmla="*/ 65 w 86"/>
                <a:gd name="T83" fmla="*/ 72 h 78"/>
                <a:gd name="T84" fmla="*/ 65 w 86"/>
                <a:gd name="T85" fmla="*/ 39 h 78"/>
                <a:gd name="T86" fmla="*/ 80 w 86"/>
                <a:gd name="T87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6" h="78">
                  <a:moveTo>
                    <a:pt x="47" y="33"/>
                  </a:moveTo>
                  <a:cubicBezTo>
                    <a:pt x="47" y="20"/>
                    <a:pt x="47" y="20"/>
                    <a:pt x="47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3" y="27"/>
                    <a:pt x="7" y="27"/>
                    <a:pt x="0" y="2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47" y="33"/>
                    <a:pt x="47" y="33"/>
                    <a:pt x="47" y="33"/>
                  </a:cubicBezTo>
                  <a:close/>
                  <a:moveTo>
                    <a:pt x="80" y="39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5" y="39"/>
                    <a:pt x="65" y="39"/>
                    <a:pt x="65" y="39"/>
                  </a:cubicBezTo>
                  <a:lnTo>
                    <a:pt x="8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0" name="Freeform 145"/>
            <p:cNvSpPr>
              <a:spLocks noEditPoints="1"/>
            </p:cNvSpPr>
            <p:nvPr/>
          </p:nvSpPr>
          <p:spPr bwMode="auto">
            <a:xfrm>
              <a:off x="2450320" y="789366"/>
              <a:ext cx="183527" cy="165476"/>
            </a:xfrm>
            <a:custGeom>
              <a:avLst/>
              <a:gdLst>
                <a:gd name="T0" fmla="*/ 47 w 103"/>
                <a:gd name="T1" fmla="*/ 55 h 93"/>
                <a:gd name="T2" fmla="*/ 47 w 103"/>
                <a:gd name="T3" fmla="*/ 70 h 93"/>
                <a:gd name="T4" fmla="*/ 54 w 103"/>
                <a:gd name="T5" fmla="*/ 70 h 93"/>
                <a:gd name="T6" fmla="*/ 54 w 103"/>
                <a:gd name="T7" fmla="*/ 86 h 93"/>
                <a:gd name="T8" fmla="*/ 61 w 103"/>
                <a:gd name="T9" fmla="*/ 86 h 93"/>
                <a:gd name="T10" fmla="*/ 61 w 103"/>
                <a:gd name="T11" fmla="*/ 93 h 93"/>
                <a:gd name="T12" fmla="*/ 72 w 103"/>
                <a:gd name="T13" fmla="*/ 93 h 93"/>
                <a:gd name="T14" fmla="*/ 79 w 103"/>
                <a:gd name="T15" fmla="*/ 93 h 93"/>
                <a:gd name="T16" fmla="*/ 79 w 103"/>
                <a:gd name="T17" fmla="*/ 93 h 93"/>
                <a:gd name="T18" fmla="*/ 79 w 103"/>
                <a:gd name="T19" fmla="*/ 62 h 93"/>
                <a:gd name="T20" fmla="*/ 103 w 103"/>
                <a:gd name="T21" fmla="*/ 62 h 93"/>
                <a:gd name="T22" fmla="*/ 103 w 103"/>
                <a:gd name="T23" fmla="*/ 8 h 93"/>
                <a:gd name="T24" fmla="*/ 95 w 103"/>
                <a:gd name="T25" fmla="*/ 8 h 93"/>
                <a:gd name="T26" fmla="*/ 95 w 103"/>
                <a:gd name="T27" fmla="*/ 54 h 93"/>
                <a:gd name="T28" fmla="*/ 95 w 103"/>
                <a:gd name="T29" fmla="*/ 54 h 93"/>
                <a:gd name="T30" fmla="*/ 95 w 103"/>
                <a:gd name="T31" fmla="*/ 54 h 93"/>
                <a:gd name="T32" fmla="*/ 72 w 103"/>
                <a:gd name="T33" fmla="*/ 54 h 93"/>
                <a:gd name="T34" fmla="*/ 72 w 103"/>
                <a:gd name="T35" fmla="*/ 54 h 93"/>
                <a:gd name="T36" fmla="*/ 72 w 103"/>
                <a:gd name="T37" fmla="*/ 54 h 93"/>
                <a:gd name="T38" fmla="*/ 72 w 103"/>
                <a:gd name="T39" fmla="*/ 86 h 93"/>
                <a:gd name="T40" fmla="*/ 62 w 103"/>
                <a:gd name="T41" fmla="*/ 86 h 93"/>
                <a:gd name="T42" fmla="*/ 62 w 103"/>
                <a:gd name="T43" fmla="*/ 63 h 93"/>
                <a:gd name="T44" fmla="*/ 55 w 103"/>
                <a:gd name="T45" fmla="*/ 63 h 93"/>
                <a:gd name="T46" fmla="*/ 55 w 103"/>
                <a:gd name="T47" fmla="*/ 54 h 93"/>
                <a:gd name="T48" fmla="*/ 48 w 103"/>
                <a:gd name="T49" fmla="*/ 54 h 93"/>
                <a:gd name="T50" fmla="*/ 48 w 103"/>
                <a:gd name="T51" fmla="*/ 47 h 93"/>
                <a:gd name="T52" fmla="*/ 32 w 103"/>
                <a:gd name="T53" fmla="*/ 47 h 93"/>
                <a:gd name="T54" fmla="*/ 32 w 103"/>
                <a:gd name="T55" fmla="*/ 15 h 93"/>
                <a:gd name="T56" fmla="*/ 55 w 103"/>
                <a:gd name="T57" fmla="*/ 15 h 93"/>
                <a:gd name="T58" fmla="*/ 55 w 103"/>
                <a:gd name="T59" fmla="*/ 8 h 93"/>
                <a:gd name="T60" fmla="*/ 95 w 103"/>
                <a:gd name="T61" fmla="*/ 8 h 93"/>
                <a:gd name="T62" fmla="*/ 95 w 103"/>
                <a:gd name="T63" fmla="*/ 0 h 93"/>
                <a:gd name="T64" fmla="*/ 49 w 103"/>
                <a:gd name="T65" fmla="*/ 0 h 93"/>
                <a:gd name="T66" fmla="*/ 49 w 103"/>
                <a:gd name="T67" fmla="*/ 7 h 93"/>
                <a:gd name="T68" fmla="*/ 32 w 103"/>
                <a:gd name="T69" fmla="*/ 7 h 93"/>
                <a:gd name="T70" fmla="*/ 32 w 103"/>
                <a:gd name="T71" fmla="*/ 1 h 93"/>
                <a:gd name="T72" fmla="*/ 0 w 103"/>
                <a:gd name="T73" fmla="*/ 1 h 93"/>
                <a:gd name="T74" fmla="*/ 0 w 103"/>
                <a:gd name="T75" fmla="*/ 54 h 93"/>
                <a:gd name="T76" fmla="*/ 47 w 103"/>
                <a:gd name="T77" fmla="*/ 55 h 93"/>
                <a:gd name="T78" fmla="*/ 7 w 103"/>
                <a:gd name="T79" fmla="*/ 47 h 93"/>
                <a:gd name="T80" fmla="*/ 7 w 103"/>
                <a:gd name="T81" fmla="*/ 7 h 93"/>
                <a:gd name="T82" fmla="*/ 25 w 103"/>
                <a:gd name="T83" fmla="*/ 7 h 93"/>
                <a:gd name="T84" fmla="*/ 25 w 103"/>
                <a:gd name="T85" fmla="*/ 47 h 93"/>
                <a:gd name="T86" fmla="*/ 7 w 103"/>
                <a:gd name="T87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3" h="93">
                  <a:moveTo>
                    <a:pt x="47" y="55"/>
                  </a:moveTo>
                  <a:cubicBezTo>
                    <a:pt x="47" y="70"/>
                    <a:pt x="47" y="70"/>
                    <a:pt x="47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87" y="62"/>
                    <a:pt x="95" y="62"/>
                    <a:pt x="103" y="62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7" y="55"/>
                    <a:pt x="47" y="55"/>
                    <a:pt x="47" y="55"/>
                  </a:cubicBezTo>
                  <a:close/>
                  <a:moveTo>
                    <a:pt x="7" y="4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47"/>
                    <a:pt x="25" y="47"/>
                    <a:pt x="25" y="47"/>
                  </a:cubicBezTo>
                  <a:lnTo>
                    <a:pt x="7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1" name="Freeform 146"/>
            <p:cNvSpPr>
              <a:spLocks/>
            </p:cNvSpPr>
            <p:nvPr/>
          </p:nvSpPr>
          <p:spPr bwMode="auto">
            <a:xfrm>
              <a:off x="2491689" y="648712"/>
              <a:ext cx="106807" cy="91012"/>
            </a:xfrm>
            <a:custGeom>
              <a:avLst/>
              <a:gdLst>
                <a:gd name="T0" fmla="*/ 19 w 60"/>
                <a:gd name="T1" fmla="*/ 0 h 51"/>
                <a:gd name="T2" fmla="*/ 42 w 60"/>
                <a:gd name="T3" fmla="*/ 0 h 51"/>
                <a:gd name="T4" fmla="*/ 60 w 60"/>
                <a:gd name="T5" fmla="*/ 15 h 51"/>
                <a:gd name="T6" fmla="*/ 49 w 60"/>
                <a:gd name="T7" fmla="*/ 15 h 51"/>
                <a:gd name="T8" fmla="*/ 49 w 60"/>
                <a:gd name="T9" fmla="*/ 15 h 51"/>
                <a:gd name="T10" fmla="*/ 42 w 60"/>
                <a:gd name="T11" fmla="*/ 12 h 51"/>
                <a:gd name="T12" fmla="*/ 19 w 60"/>
                <a:gd name="T13" fmla="*/ 12 h 51"/>
                <a:gd name="T14" fmla="*/ 9 w 60"/>
                <a:gd name="T15" fmla="*/ 26 h 51"/>
                <a:gd name="T16" fmla="*/ 9 w 60"/>
                <a:gd name="T17" fmla="*/ 26 h 51"/>
                <a:gd name="T18" fmla="*/ 19 w 60"/>
                <a:gd name="T19" fmla="*/ 39 h 51"/>
                <a:gd name="T20" fmla="*/ 42 w 60"/>
                <a:gd name="T21" fmla="*/ 39 h 51"/>
                <a:gd name="T22" fmla="*/ 50 w 60"/>
                <a:gd name="T23" fmla="*/ 34 h 51"/>
                <a:gd name="T24" fmla="*/ 60 w 60"/>
                <a:gd name="T25" fmla="*/ 34 h 51"/>
                <a:gd name="T26" fmla="*/ 42 w 60"/>
                <a:gd name="T27" fmla="*/ 51 h 51"/>
                <a:gd name="T28" fmla="*/ 19 w 60"/>
                <a:gd name="T29" fmla="*/ 51 h 51"/>
                <a:gd name="T30" fmla="*/ 0 w 60"/>
                <a:gd name="T31" fmla="*/ 26 h 51"/>
                <a:gd name="T32" fmla="*/ 0 w 60"/>
                <a:gd name="T33" fmla="*/ 26 h 51"/>
                <a:gd name="T34" fmla="*/ 19 w 60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1">
                  <a:moveTo>
                    <a:pt x="19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50" y="0"/>
                    <a:pt x="57" y="6"/>
                    <a:pt x="60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7" y="13"/>
                    <a:pt x="45" y="12"/>
                    <a:pt x="42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4" y="12"/>
                    <a:pt x="9" y="18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33"/>
                    <a:pt x="14" y="39"/>
                    <a:pt x="19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5" y="39"/>
                    <a:pt x="48" y="37"/>
                    <a:pt x="50" y="34"/>
                  </a:cubicBezTo>
                  <a:cubicBezTo>
                    <a:pt x="60" y="34"/>
                    <a:pt x="60" y="34"/>
                    <a:pt x="60" y="34"/>
                  </a:cubicBezTo>
                  <a:cubicBezTo>
                    <a:pt x="57" y="44"/>
                    <a:pt x="50" y="51"/>
                    <a:pt x="42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9" y="51"/>
                    <a:pt x="0" y="39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2" name="Freeform 147"/>
            <p:cNvSpPr>
              <a:spLocks/>
            </p:cNvSpPr>
            <p:nvPr/>
          </p:nvSpPr>
          <p:spPr bwMode="auto">
            <a:xfrm>
              <a:off x="2571418" y="682560"/>
              <a:ext cx="97781" cy="19556"/>
            </a:xfrm>
            <a:custGeom>
              <a:avLst/>
              <a:gdLst>
                <a:gd name="T0" fmla="*/ 4 w 55"/>
                <a:gd name="T1" fmla="*/ 0 h 11"/>
                <a:gd name="T2" fmla="*/ 50 w 55"/>
                <a:gd name="T3" fmla="*/ 0 h 11"/>
                <a:gd name="T4" fmla="*/ 55 w 55"/>
                <a:gd name="T5" fmla="*/ 6 h 11"/>
                <a:gd name="T6" fmla="*/ 55 w 55"/>
                <a:gd name="T7" fmla="*/ 6 h 11"/>
                <a:gd name="T8" fmla="*/ 50 w 55"/>
                <a:gd name="T9" fmla="*/ 11 h 11"/>
                <a:gd name="T10" fmla="*/ 4 w 55"/>
                <a:gd name="T11" fmla="*/ 11 h 11"/>
                <a:gd name="T12" fmla="*/ 0 w 55"/>
                <a:gd name="T13" fmla="*/ 6 h 11"/>
                <a:gd name="T14" fmla="*/ 0 w 55"/>
                <a:gd name="T15" fmla="*/ 6 h 11"/>
                <a:gd name="T16" fmla="*/ 4 w 55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11">
                  <a:moveTo>
                    <a:pt x="4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2" y="0"/>
                    <a:pt x="55" y="2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9"/>
                    <a:pt x="52" y="11"/>
                    <a:pt x="50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3" name="Freeform 148"/>
            <p:cNvSpPr>
              <a:spLocks/>
            </p:cNvSpPr>
            <p:nvPr/>
          </p:nvSpPr>
          <p:spPr bwMode="auto">
            <a:xfrm>
              <a:off x="2640617" y="648712"/>
              <a:ext cx="106807" cy="91012"/>
            </a:xfrm>
            <a:custGeom>
              <a:avLst/>
              <a:gdLst>
                <a:gd name="T0" fmla="*/ 18 w 60"/>
                <a:gd name="T1" fmla="*/ 0 h 51"/>
                <a:gd name="T2" fmla="*/ 41 w 60"/>
                <a:gd name="T3" fmla="*/ 0 h 51"/>
                <a:gd name="T4" fmla="*/ 60 w 60"/>
                <a:gd name="T5" fmla="*/ 26 h 51"/>
                <a:gd name="T6" fmla="*/ 60 w 60"/>
                <a:gd name="T7" fmla="*/ 26 h 51"/>
                <a:gd name="T8" fmla="*/ 41 w 60"/>
                <a:gd name="T9" fmla="*/ 51 h 51"/>
                <a:gd name="T10" fmla="*/ 18 w 60"/>
                <a:gd name="T11" fmla="*/ 51 h 51"/>
                <a:gd name="T12" fmla="*/ 0 w 60"/>
                <a:gd name="T13" fmla="*/ 34 h 51"/>
                <a:gd name="T14" fmla="*/ 10 w 60"/>
                <a:gd name="T15" fmla="*/ 34 h 51"/>
                <a:gd name="T16" fmla="*/ 18 w 60"/>
                <a:gd name="T17" fmla="*/ 39 h 51"/>
                <a:gd name="T18" fmla="*/ 41 w 60"/>
                <a:gd name="T19" fmla="*/ 39 h 51"/>
                <a:gd name="T20" fmla="*/ 51 w 60"/>
                <a:gd name="T21" fmla="*/ 26 h 51"/>
                <a:gd name="T22" fmla="*/ 51 w 60"/>
                <a:gd name="T23" fmla="*/ 26 h 51"/>
                <a:gd name="T24" fmla="*/ 41 w 60"/>
                <a:gd name="T25" fmla="*/ 12 h 51"/>
                <a:gd name="T26" fmla="*/ 18 w 60"/>
                <a:gd name="T27" fmla="*/ 12 h 51"/>
                <a:gd name="T28" fmla="*/ 11 w 60"/>
                <a:gd name="T29" fmla="*/ 15 h 51"/>
                <a:gd name="T30" fmla="*/ 11 w 60"/>
                <a:gd name="T31" fmla="*/ 15 h 51"/>
                <a:gd name="T32" fmla="*/ 1 w 60"/>
                <a:gd name="T33" fmla="*/ 15 h 51"/>
                <a:gd name="T34" fmla="*/ 18 w 60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51">
                  <a:moveTo>
                    <a:pt x="18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52" y="0"/>
                    <a:pt x="60" y="12"/>
                    <a:pt x="60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39"/>
                    <a:pt x="52" y="51"/>
                    <a:pt x="41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0" y="51"/>
                    <a:pt x="3" y="44"/>
                    <a:pt x="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2" y="37"/>
                    <a:pt x="15" y="39"/>
                    <a:pt x="18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7" y="39"/>
                    <a:pt x="51" y="33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18"/>
                    <a:pt x="47" y="12"/>
                    <a:pt x="41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6" y="12"/>
                    <a:pt x="13" y="13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6"/>
                    <a:pt x="10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4" name="Freeform 149"/>
            <p:cNvSpPr>
              <a:spLocks noEditPoints="1"/>
            </p:cNvSpPr>
            <p:nvPr/>
          </p:nvSpPr>
          <p:spPr bwMode="auto">
            <a:xfrm>
              <a:off x="3009176" y="458415"/>
              <a:ext cx="178263" cy="183527"/>
            </a:xfrm>
            <a:custGeom>
              <a:avLst/>
              <a:gdLst>
                <a:gd name="T0" fmla="*/ 0 w 100"/>
                <a:gd name="T1" fmla="*/ 36 h 103"/>
                <a:gd name="T2" fmla="*/ 65 w 100"/>
                <a:gd name="T3" fmla="*/ 102 h 103"/>
                <a:gd name="T4" fmla="*/ 65 w 100"/>
                <a:gd name="T5" fmla="*/ 103 h 103"/>
                <a:gd name="T6" fmla="*/ 47 w 100"/>
                <a:gd name="T7" fmla="*/ 103 h 103"/>
                <a:gd name="T8" fmla="*/ 47 w 100"/>
                <a:gd name="T9" fmla="*/ 102 h 103"/>
                <a:gd name="T10" fmla="*/ 0 w 100"/>
                <a:gd name="T11" fmla="*/ 54 h 103"/>
                <a:gd name="T12" fmla="*/ 0 w 100"/>
                <a:gd name="T13" fmla="*/ 36 h 103"/>
                <a:gd name="T14" fmla="*/ 13 w 100"/>
                <a:gd name="T15" fmla="*/ 76 h 103"/>
                <a:gd name="T16" fmla="*/ 0 w 100"/>
                <a:gd name="T17" fmla="*/ 89 h 103"/>
                <a:gd name="T18" fmla="*/ 13 w 100"/>
                <a:gd name="T19" fmla="*/ 103 h 103"/>
                <a:gd name="T20" fmla="*/ 26 w 100"/>
                <a:gd name="T21" fmla="*/ 89 h 103"/>
                <a:gd name="T22" fmla="*/ 13 w 100"/>
                <a:gd name="T23" fmla="*/ 76 h 103"/>
                <a:gd name="T24" fmla="*/ 0 w 100"/>
                <a:gd name="T25" fmla="*/ 0 h 103"/>
                <a:gd name="T26" fmla="*/ 0 w 100"/>
                <a:gd name="T27" fmla="*/ 18 h 103"/>
                <a:gd name="T28" fmla="*/ 83 w 100"/>
                <a:gd name="T29" fmla="*/ 102 h 103"/>
                <a:gd name="T30" fmla="*/ 83 w 100"/>
                <a:gd name="T31" fmla="*/ 103 h 103"/>
                <a:gd name="T32" fmla="*/ 100 w 100"/>
                <a:gd name="T33" fmla="*/ 103 h 103"/>
                <a:gd name="T34" fmla="*/ 100 w 100"/>
                <a:gd name="T35" fmla="*/ 102 h 103"/>
                <a:gd name="T36" fmla="*/ 0 w 100"/>
                <a:gd name="T3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103">
                  <a:moveTo>
                    <a:pt x="0" y="36"/>
                  </a:moveTo>
                  <a:cubicBezTo>
                    <a:pt x="36" y="37"/>
                    <a:pt x="65" y="66"/>
                    <a:pt x="65" y="102"/>
                  </a:cubicBezTo>
                  <a:cubicBezTo>
                    <a:pt x="65" y="102"/>
                    <a:pt x="65" y="102"/>
                    <a:pt x="65" y="103"/>
                  </a:cubicBezTo>
                  <a:cubicBezTo>
                    <a:pt x="47" y="103"/>
                    <a:pt x="47" y="103"/>
                    <a:pt x="47" y="103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76"/>
                    <a:pt x="26" y="55"/>
                    <a:pt x="0" y="54"/>
                  </a:cubicBezTo>
                  <a:cubicBezTo>
                    <a:pt x="0" y="36"/>
                    <a:pt x="0" y="36"/>
                    <a:pt x="0" y="36"/>
                  </a:cubicBezTo>
                  <a:close/>
                  <a:moveTo>
                    <a:pt x="13" y="76"/>
                  </a:moveTo>
                  <a:cubicBezTo>
                    <a:pt x="6" y="76"/>
                    <a:pt x="0" y="82"/>
                    <a:pt x="0" y="89"/>
                  </a:cubicBezTo>
                  <a:cubicBezTo>
                    <a:pt x="0" y="97"/>
                    <a:pt x="6" y="103"/>
                    <a:pt x="13" y="103"/>
                  </a:cubicBezTo>
                  <a:cubicBezTo>
                    <a:pt x="20" y="103"/>
                    <a:pt x="26" y="97"/>
                    <a:pt x="26" y="89"/>
                  </a:cubicBezTo>
                  <a:cubicBezTo>
                    <a:pt x="26" y="82"/>
                    <a:pt x="20" y="76"/>
                    <a:pt x="13" y="76"/>
                  </a:cubicBezTo>
                  <a:close/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46" y="19"/>
                    <a:pt x="83" y="56"/>
                    <a:pt x="83" y="102"/>
                  </a:cubicBezTo>
                  <a:cubicBezTo>
                    <a:pt x="83" y="102"/>
                    <a:pt x="83" y="102"/>
                    <a:pt x="83" y="10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00" y="46"/>
                    <a:pt x="56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5" name="Freeform 150"/>
            <p:cNvSpPr>
              <a:spLocks noEditPoints="1"/>
            </p:cNvSpPr>
            <p:nvPr/>
          </p:nvSpPr>
          <p:spPr bwMode="auto">
            <a:xfrm>
              <a:off x="3182173" y="720167"/>
              <a:ext cx="166980" cy="151185"/>
            </a:xfrm>
            <a:custGeom>
              <a:avLst/>
              <a:gdLst>
                <a:gd name="T0" fmla="*/ 51 w 94"/>
                <a:gd name="T1" fmla="*/ 50 h 85"/>
                <a:gd name="T2" fmla="*/ 51 w 94"/>
                <a:gd name="T3" fmla="*/ 64 h 85"/>
                <a:gd name="T4" fmla="*/ 45 w 94"/>
                <a:gd name="T5" fmla="*/ 64 h 85"/>
                <a:gd name="T6" fmla="*/ 45 w 94"/>
                <a:gd name="T7" fmla="*/ 79 h 85"/>
                <a:gd name="T8" fmla="*/ 38 w 94"/>
                <a:gd name="T9" fmla="*/ 79 h 85"/>
                <a:gd name="T10" fmla="*/ 38 w 94"/>
                <a:gd name="T11" fmla="*/ 85 h 85"/>
                <a:gd name="T12" fmla="*/ 29 w 94"/>
                <a:gd name="T13" fmla="*/ 85 h 85"/>
                <a:gd name="T14" fmla="*/ 22 w 94"/>
                <a:gd name="T15" fmla="*/ 85 h 85"/>
                <a:gd name="T16" fmla="*/ 22 w 94"/>
                <a:gd name="T17" fmla="*/ 85 h 85"/>
                <a:gd name="T18" fmla="*/ 22 w 94"/>
                <a:gd name="T19" fmla="*/ 56 h 85"/>
                <a:gd name="T20" fmla="*/ 0 w 94"/>
                <a:gd name="T21" fmla="*/ 56 h 85"/>
                <a:gd name="T22" fmla="*/ 0 w 94"/>
                <a:gd name="T23" fmla="*/ 7 h 85"/>
                <a:gd name="T24" fmla="*/ 7 w 94"/>
                <a:gd name="T25" fmla="*/ 7 h 85"/>
                <a:gd name="T26" fmla="*/ 7 w 94"/>
                <a:gd name="T27" fmla="*/ 49 h 85"/>
                <a:gd name="T28" fmla="*/ 8 w 94"/>
                <a:gd name="T29" fmla="*/ 49 h 85"/>
                <a:gd name="T30" fmla="*/ 8 w 94"/>
                <a:gd name="T31" fmla="*/ 49 h 85"/>
                <a:gd name="T32" fmla="*/ 29 w 94"/>
                <a:gd name="T33" fmla="*/ 49 h 85"/>
                <a:gd name="T34" fmla="*/ 29 w 94"/>
                <a:gd name="T35" fmla="*/ 49 h 85"/>
                <a:gd name="T36" fmla="*/ 29 w 94"/>
                <a:gd name="T37" fmla="*/ 49 h 85"/>
                <a:gd name="T38" fmla="*/ 29 w 94"/>
                <a:gd name="T39" fmla="*/ 78 h 85"/>
                <a:gd name="T40" fmla="*/ 38 w 94"/>
                <a:gd name="T41" fmla="*/ 78 h 85"/>
                <a:gd name="T42" fmla="*/ 38 w 94"/>
                <a:gd name="T43" fmla="*/ 57 h 85"/>
                <a:gd name="T44" fmla="*/ 44 w 94"/>
                <a:gd name="T45" fmla="*/ 57 h 85"/>
                <a:gd name="T46" fmla="*/ 44 w 94"/>
                <a:gd name="T47" fmla="*/ 49 h 85"/>
                <a:gd name="T48" fmla="*/ 51 w 94"/>
                <a:gd name="T49" fmla="*/ 49 h 85"/>
                <a:gd name="T50" fmla="*/ 51 w 94"/>
                <a:gd name="T51" fmla="*/ 43 h 85"/>
                <a:gd name="T52" fmla="*/ 65 w 94"/>
                <a:gd name="T53" fmla="*/ 43 h 85"/>
                <a:gd name="T54" fmla="*/ 65 w 94"/>
                <a:gd name="T55" fmla="*/ 14 h 85"/>
                <a:gd name="T56" fmla="*/ 44 w 94"/>
                <a:gd name="T57" fmla="*/ 14 h 85"/>
                <a:gd name="T58" fmla="*/ 44 w 94"/>
                <a:gd name="T59" fmla="*/ 7 h 85"/>
                <a:gd name="T60" fmla="*/ 8 w 94"/>
                <a:gd name="T61" fmla="*/ 7 h 85"/>
                <a:gd name="T62" fmla="*/ 8 w 94"/>
                <a:gd name="T63" fmla="*/ 0 h 85"/>
                <a:gd name="T64" fmla="*/ 50 w 94"/>
                <a:gd name="T65" fmla="*/ 0 h 85"/>
                <a:gd name="T66" fmla="*/ 50 w 94"/>
                <a:gd name="T67" fmla="*/ 7 h 85"/>
                <a:gd name="T68" fmla="*/ 65 w 94"/>
                <a:gd name="T69" fmla="*/ 7 h 85"/>
                <a:gd name="T70" fmla="*/ 65 w 94"/>
                <a:gd name="T71" fmla="*/ 0 h 85"/>
                <a:gd name="T72" fmla="*/ 94 w 94"/>
                <a:gd name="T73" fmla="*/ 0 h 85"/>
                <a:gd name="T74" fmla="*/ 94 w 94"/>
                <a:gd name="T75" fmla="*/ 49 h 85"/>
                <a:gd name="T76" fmla="*/ 51 w 94"/>
                <a:gd name="T77" fmla="*/ 50 h 85"/>
                <a:gd name="T78" fmla="*/ 88 w 94"/>
                <a:gd name="T79" fmla="*/ 43 h 85"/>
                <a:gd name="T80" fmla="*/ 88 w 94"/>
                <a:gd name="T81" fmla="*/ 7 h 85"/>
                <a:gd name="T82" fmla="*/ 72 w 94"/>
                <a:gd name="T83" fmla="*/ 7 h 85"/>
                <a:gd name="T84" fmla="*/ 72 w 94"/>
                <a:gd name="T85" fmla="*/ 43 h 85"/>
                <a:gd name="T86" fmla="*/ 88 w 94"/>
                <a:gd name="T87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85">
                  <a:moveTo>
                    <a:pt x="51" y="50"/>
                  </a:moveTo>
                  <a:cubicBezTo>
                    <a:pt x="51" y="64"/>
                    <a:pt x="51" y="64"/>
                    <a:pt x="51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15" y="56"/>
                    <a:pt x="8" y="56"/>
                    <a:pt x="0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88" y="43"/>
                  </a:moveTo>
                  <a:cubicBezTo>
                    <a:pt x="88" y="7"/>
                    <a:pt x="88" y="7"/>
                    <a:pt x="8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43"/>
                    <a:pt x="72" y="43"/>
                    <a:pt x="72" y="43"/>
                  </a:cubicBezTo>
                  <a:lnTo>
                    <a:pt x="88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6" name="Freeform 151"/>
            <p:cNvSpPr>
              <a:spLocks/>
            </p:cNvSpPr>
            <p:nvPr/>
          </p:nvSpPr>
          <p:spPr bwMode="auto">
            <a:xfrm>
              <a:off x="3178413" y="476467"/>
              <a:ext cx="152689" cy="126363"/>
            </a:xfrm>
            <a:custGeom>
              <a:avLst/>
              <a:gdLst>
                <a:gd name="T0" fmla="*/ 43 w 86"/>
                <a:gd name="T1" fmla="*/ 13 h 71"/>
                <a:gd name="T2" fmla="*/ 64 w 86"/>
                <a:gd name="T3" fmla="*/ 0 h 71"/>
                <a:gd name="T4" fmla="*/ 86 w 86"/>
                <a:gd name="T5" fmla="*/ 18 h 71"/>
                <a:gd name="T6" fmla="*/ 43 w 86"/>
                <a:gd name="T7" fmla="*/ 71 h 71"/>
                <a:gd name="T8" fmla="*/ 0 w 86"/>
                <a:gd name="T9" fmla="*/ 18 h 71"/>
                <a:gd name="T10" fmla="*/ 21 w 86"/>
                <a:gd name="T11" fmla="*/ 0 h 71"/>
                <a:gd name="T12" fmla="*/ 43 w 86"/>
                <a:gd name="T13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71">
                  <a:moveTo>
                    <a:pt x="43" y="13"/>
                  </a:moveTo>
                  <a:cubicBezTo>
                    <a:pt x="48" y="4"/>
                    <a:pt x="53" y="0"/>
                    <a:pt x="64" y="0"/>
                  </a:cubicBezTo>
                  <a:cubicBezTo>
                    <a:pt x="76" y="0"/>
                    <a:pt x="86" y="8"/>
                    <a:pt x="86" y="18"/>
                  </a:cubicBezTo>
                  <a:cubicBezTo>
                    <a:pt x="86" y="35"/>
                    <a:pt x="64" y="53"/>
                    <a:pt x="43" y="71"/>
                  </a:cubicBezTo>
                  <a:cubicBezTo>
                    <a:pt x="21" y="53"/>
                    <a:pt x="0" y="35"/>
                    <a:pt x="0" y="18"/>
                  </a:cubicBezTo>
                  <a:cubicBezTo>
                    <a:pt x="0" y="8"/>
                    <a:pt x="10" y="0"/>
                    <a:pt x="21" y="0"/>
                  </a:cubicBezTo>
                  <a:cubicBezTo>
                    <a:pt x="32" y="0"/>
                    <a:pt x="37" y="4"/>
                    <a:pt x="43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7" name="Freeform 152"/>
            <p:cNvSpPr>
              <a:spLocks/>
            </p:cNvSpPr>
            <p:nvPr/>
          </p:nvSpPr>
          <p:spPr bwMode="auto">
            <a:xfrm>
              <a:off x="2726364" y="344839"/>
              <a:ext cx="85746" cy="70703"/>
            </a:xfrm>
            <a:custGeom>
              <a:avLst/>
              <a:gdLst>
                <a:gd name="T0" fmla="*/ 15 w 48"/>
                <a:gd name="T1" fmla="*/ 0 h 40"/>
                <a:gd name="T2" fmla="*/ 33 w 48"/>
                <a:gd name="T3" fmla="*/ 0 h 40"/>
                <a:gd name="T4" fmla="*/ 47 w 48"/>
                <a:gd name="T5" fmla="*/ 11 h 40"/>
                <a:gd name="T6" fmla="*/ 39 w 48"/>
                <a:gd name="T7" fmla="*/ 11 h 40"/>
                <a:gd name="T8" fmla="*/ 39 w 48"/>
                <a:gd name="T9" fmla="*/ 11 h 40"/>
                <a:gd name="T10" fmla="*/ 33 w 48"/>
                <a:gd name="T11" fmla="*/ 9 h 40"/>
                <a:gd name="T12" fmla="*/ 15 w 48"/>
                <a:gd name="T13" fmla="*/ 9 h 40"/>
                <a:gd name="T14" fmla="*/ 7 w 48"/>
                <a:gd name="T15" fmla="*/ 20 h 40"/>
                <a:gd name="T16" fmla="*/ 7 w 48"/>
                <a:gd name="T17" fmla="*/ 20 h 40"/>
                <a:gd name="T18" fmla="*/ 15 w 48"/>
                <a:gd name="T19" fmla="*/ 30 h 40"/>
                <a:gd name="T20" fmla="*/ 33 w 48"/>
                <a:gd name="T21" fmla="*/ 30 h 40"/>
                <a:gd name="T22" fmla="*/ 40 w 48"/>
                <a:gd name="T23" fmla="*/ 26 h 40"/>
                <a:gd name="T24" fmla="*/ 48 w 48"/>
                <a:gd name="T25" fmla="*/ 26 h 40"/>
                <a:gd name="T26" fmla="*/ 33 w 48"/>
                <a:gd name="T27" fmla="*/ 40 h 40"/>
                <a:gd name="T28" fmla="*/ 15 w 48"/>
                <a:gd name="T29" fmla="*/ 40 h 40"/>
                <a:gd name="T30" fmla="*/ 0 w 48"/>
                <a:gd name="T31" fmla="*/ 20 h 40"/>
                <a:gd name="T32" fmla="*/ 0 w 48"/>
                <a:gd name="T33" fmla="*/ 20 h 40"/>
                <a:gd name="T34" fmla="*/ 15 w 48"/>
                <a:gd name="T3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8" h="40">
                  <a:moveTo>
                    <a:pt x="15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45" y="4"/>
                    <a:pt x="47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7" y="10"/>
                    <a:pt x="35" y="9"/>
                    <a:pt x="3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9"/>
                    <a:pt x="7" y="14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6"/>
                    <a:pt x="11" y="30"/>
                    <a:pt x="15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6" y="30"/>
                    <a:pt x="38" y="29"/>
                    <a:pt x="40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5" y="34"/>
                    <a:pt x="40" y="40"/>
                    <a:pt x="33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7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8" name="Freeform 153"/>
            <p:cNvSpPr>
              <a:spLocks/>
            </p:cNvSpPr>
            <p:nvPr/>
          </p:nvSpPr>
          <p:spPr bwMode="auto">
            <a:xfrm>
              <a:off x="2788793" y="369660"/>
              <a:ext cx="78225" cy="15796"/>
            </a:xfrm>
            <a:custGeom>
              <a:avLst/>
              <a:gdLst>
                <a:gd name="T0" fmla="*/ 4 w 44"/>
                <a:gd name="T1" fmla="*/ 0 h 9"/>
                <a:gd name="T2" fmla="*/ 40 w 44"/>
                <a:gd name="T3" fmla="*/ 0 h 9"/>
                <a:gd name="T4" fmla="*/ 44 w 44"/>
                <a:gd name="T5" fmla="*/ 5 h 9"/>
                <a:gd name="T6" fmla="*/ 44 w 44"/>
                <a:gd name="T7" fmla="*/ 5 h 9"/>
                <a:gd name="T8" fmla="*/ 40 w 44"/>
                <a:gd name="T9" fmla="*/ 9 h 9"/>
                <a:gd name="T10" fmla="*/ 4 w 44"/>
                <a:gd name="T11" fmla="*/ 9 h 9"/>
                <a:gd name="T12" fmla="*/ 0 w 44"/>
                <a:gd name="T13" fmla="*/ 5 h 9"/>
                <a:gd name="T14" fmla="*/ 0 w 44"/>
                <a:gd name="T15" fmla="*/ 5 h 9"/>
                <a:gd name="T16" fmla="*/ 4 w 44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9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7"/>
                    <a:pt x="42" y="9"/>
                    <a:pt x="4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9" name="Freeform 154"/>
            <p:cNvSpPr>
              <a:spLocks/>
            </p:cNvSpPr>
            <p:nvPr/>
          </p:nvSpPr>
          <p:spPr bwMode="auto">
            <a:xfrm>
              <a:off x="2845205" y="344839"/>
              <a:ext cx="84242" cy="70703"/>
            </a:xfrm>
            <a:custGeom>
              <a:avLst/>
              <a:gdLst>
                <a:gd name="T0" fmla="*/ 14 w 47"/>
                <a:gd name="T1" fmla="*/ 0 h 40"/>
                <a:gd name="T2" fmla="*/ 32 w 47"/>
                <a:gd name="T3" fmla="*/ 0 h 40"/>
                <a:gd name="T4" fmla="*/ 47 w 47"/>
                <a:gd name="T5" fmla="*/ 20 h 40"/>
                <a:gd name="T6" fmla="*/ 47 w 47"/>
                <a:gd name="T7" fmla="*/ 20 h 40"/>
                <a:gd name="T8" fmla="*/ 32 w 47"/>
                <a:gd name="T9" fmla="*/ 40 h 40"/>
                <a:gd name="T10" fmla="*/ 14 w 47"/>
                <a:gd name="T11" fmla="*/ 40 h 40"/>
                <a:gd name="T12" fmla="*/ 0 w 47"/>
                <a:gd name="T13" fmla="*/ 26 h 40"/>
                <a:gd name="T14" fmla="*/ 8 w 47"/>
                <a:gd name="T15" fmla="*/ 26 h 40"/>
                <a:gd name="T16" fmla="*/ 14 w 47"/>
                <a:gd name="T17" fmla="*/ 30 h 40"/>
                <a:gd name="T18" fmla="*/ 32 w 47"/>
                <a:gd name="T19" fmla="*/ 30 h 40"/>
                <a:gd name="T20" fmla="*/ 40 w 47"/>
                <a:gd name="T21" fmla="*/ 20 h 40"/>
                <a:gd name="T22" fmla="*/ 40 w 47"/>
                <a:gd name="T23" fmla="*/ 20 h 40"/>
                <a:gd name="T24" fmla="*/ 32 w 47"/>
                <a:gd name="T25" fmla="*/ 9 h 40"/>
                <a:gd name="T26" fmla="*/ 14 w 47"/>
                <a:gd name="T27" fmla="*/ 9 h 40"/>
                <a:gd name="T28" fmla="*/ 9 w 47"/>
                <a:gd name="T29" fmla="*/ 11 h 40"/>
                <a:gd name="T30" fmla="*/ 8 w 47"/>
                <a:gd name="T31" fmla="*/ 11 h 40"/>
                <a:gd name="T32" fmla="*/ 0 w 47"/>
                <a:gd name="T33" fmla="*/ 11 h 40"/>
                <a:gd name="T34" fmla="*/ 14 w 47"/>
                <a:gd name="T3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40">
                  <a:moveTo>
                    <a:pt x="1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41" y="0"/>
                    <a:pt x="47" y="9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31"/>
                    <a:pt x="41" y="40"/>
                    <a:pt x="32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7" y="40"/>
                    <a:pt x="2" y="34"/>
                    <a:pt x="0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9"/>
                    <a:pt x="11" y="30"/>
                    <a:pt x="14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7" y="30"/>
                    <a:pt x="40" y="26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14"/>
                    <a:pt x="37" y="9"/>
                    <a:pt x="32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4"/>
                    <a:pt x="8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0" name="Freeform 155"/>
            <p:cNvSpPr>
              <a:spLocks noEditPoints="1"/>
            </p:cNvSpPr>
            <p:nvPr/>
          </p:nvSpPr>
          <p:spPr bwMode="auto">
            <a:xfrm>
              <a:off x="2038136" y="501289"/>
              <a:ext cx="136893" cy="136893"/>
            </a:xfrm>
            <a:custGeom>
              <a:avLst/>
              <a:gdLst>
                <a:gd name="T0" fmla="*/ 38 w 77"/>
                <a:gd name="T1" fmla="*/ 0 h 77"/>
                <a:gd name="T2" fmla="*/ 77 w 77"/>
                <a:gd name="T3" fmla="*/ 38 h 77"/>
                <a:gd name="T4" fmla="*/ 38 w 77"/>
                <a:gd name="T5" fmla="*/ 77 h 77"/>
                <a:gd name="T6" fmla="*/ 0 w 77"/>
                <a:gd name="T7" fmla="*/ 38 h 77"/>
                <a:gd name="T8" fmla="*/ 38 w 77"/>
                <a:gd name="T9" fmla="*/ 0 h 77"/>
                <a:gd name="T10" fmla="*/ 62 w 77"/>
                <a:gd name="T11" fmla="*/ 40 h 77"/>
                <a:gd name="T12" fmla="*/ 38 w 77"/>
                <a:gd name="T13" fmla="*/ 60 h 77"/>
                <a:gd name="T14" fmla="*/ 15 w 77"/>
                <a:gd name="T15" fmla="*/ 40 h 77"/>
                <a:gd name="T16" fmla="*/ 15 w 77"/>
                <a:gd name="T17" fmla="*/ 42 h 77"/>
                <a:gd name="T18" fmla="*/ 38 w 77"/>
                <a:gd name="T19" fmla="*/ 65 h 77"/>
                <a:gd name="T20" fmla="*/ 62 w 77"/>
                <a:gd name="T21" fmla="*/ 42 h 77"/>
                <a:gd name="T22" fmla="*/ 62 w 77"/>
                <a:gd name="T23" fmla="*/ 40 h 77"/>
                <a:gd name="T24" fmla="*/ 26 w 77"/>
                <a:gd name="T25" fmla="*/ 20 h 77"/>
                <a:gd name="T26" fmla="*/ 18 w 77"/>
                <a:gd name="T27" fmla="*/ 27 h 77"/>
                <a:gd name="T28" fmla="*/ 26 w 77"/>
                <a:gd name="T29" fmla="*/ 34 h 77"/>
                <a:gd name="T30" fmla="*/ 33 w 77"/>
                <a:gd name="T31" fmla="*/ 27 h 77"/>
                <a:gd name="T32" fmla="*/ 26 w 77"/>
                <a:gd name="T33" fmla="*/ 20 h 77"/>
                <a:gd name="T34" fmla="*/ 51 w 77"/>
                <a:gd name="T35" fmla="*/ 20 h 77"/>
                <a:gd name="T36" fmla="*/ 44 w 77"/>
                <a:gd name="T37" fmla="*/ 27 h 77"/>
                <a:gd name="T38" fmla="*/ 51 w 77"/>
                <a:gd name="T39" fmla="*/ 34 h 77"/>
                <a:gd name="T40" fmla="*/ 58 w 77"/>
                <a:gd name="T41" fmla="*/ 27 h 77"/>
                <a:gd name="T42" fmla="*/ 51 w 77"/>
                <a:gd name="T43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77">
                  <a:moveTo>
                    <a:pt x="38" y="0"/>
                  </a:moveTo>
                  <a:cubicBezTo>
                    <a:pt x="60" y="0"/>
                    <a:pt x="77" y="17"/>
                    <a:pt x="77" y="38"/>
                  </a:cubicBezTo>
                  <a:cubicBezTo>
                    <a:pt x="77" y="60"/>
                    <a:pt x="60" y="77"/>
                    <a:pt x="38" y="77"/>
                  </a:cubicBezTo>
                  <a:cubicBezTo>
                    <a:pt x="17" y="77"/>
                    <a:pt x="0" y="60"/>
                    <a:pt x="0" y="38"/>
                  </a:cubicBezTo>
                  <a:cubicBezTo>
                    <a:pt x="0" y="17"/>
                    <a:pt x="17" y="0"/>
                    <a:pt x="38" y="0"/>
                  </a:cubicBezTo>
                  <a:close/>
                  <a:moveTo>
                    <a:pt x="62" y="40"/>
                  </a:moveTo>
                  <a:cubicBezTo>
                    <a:pt x="60" y="51"/>
                    <a:pt x="50" y="60"/>
                    <a:pt x="38" y="60"/>
                  </a:cubicBezTo>
                  <a:cubicBezTo>
                    <a:pt x="26" y="60"/>
                    <a:pt x="17" y="51"/>
                    <a:pt x="15" y="40"/>
                  </a:cubicBezTo>
                  <a:cubicBezTo>
                    <a:pt x="15" y="40"/>
                    <a:pt x="15" y="41"/>
                    <a:pt x="15" y="42"/>
                  </a:cubicBezTo>
                  <a:cubicBezTo>
                    <a:pt x="15" y="55"/>
                    <a:pt x="26" y="65"/>
                    <a:pt x="38" y="65"/>
                  </a:cubicBezTo>
                  <a:cubicBezTo>
                    <a:pt x="51" y="65"/>
                    <a:pt x="62" y="55"/>
                    <a:pt x="62" y="42"/>
                  </a:cubicBezTo>
                  <a:cubicBezTo>
                    <a:pt x="62" y="41"/>
                    <a:pt x="62" y="40"/>
                    <a:pt x="62" y="40"/>
                  </a:cubicBezTo>
                  <a:close/>
                  <a:moveTo>
                    <a:pt x="26" y="20"/>
                  </a:moveTo>
                  <a:cubicBezTo>
                    <a:pt x="22" y="20"/>
                    <a:pt x="18" y="23"/>
                    <a:pt x="18" y="27"/>
                  </a:cubicBezTo>
                  <a:cubicBezTo>
                    <a:pt x="18" y="31"/>
                    <a:pt x="22" y="34"/>
                    <a:pt x="26" y="34"/>
                  </a:cubicBezTo>
                  <a:cubicBezTo>
                    <a:pt x="29" y="34"/>
                    <a:pt x="33" y="31"/>
                    <a:pt x="33" y="27"/>
                  </a:cubicBezTo>
                  <a:cubicBezTo>
                    <a:pt x="33" y="23"/>
                    <a:pt x="29" y="20"/>
                    <a:pt x="26" y="20"/>
                  </a:cubicBezTo>
                  <a:close/>
                  <a:moveTo>
                    <a:pt x="51" y="20"/>
                  </a:moveTo>
                  <a:cubicBezTo>
                    <a:pt x="48" y="20"/>
                    <a:pt x="44" y="23"/>
                    <a:pt x="44" y="27"/>
                  </a:cubicBezTo>
                  <a:cubicBezTo>
                    <a:pt x="44" y="31"/>
                    <a:pt x="48" y="34"/>
                    <a:pt x="51" y="34"/>
                  </a:cubicBezTo>
                  <a:cubicBezTo>
                    <a:pt x="55" y="34"/>
                    <a:pt x="58" y="31"/>
                    <a:pt x="58" y="27"/>
                  </a:cubicBezTo>
                  <a:cubicBezTo>
                    <a:pt x="58" y="23"/>
                    <a:pt x="55" y="20"/>
                    <a:pt x="5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1" name="Freeform 156"/>
            <p:cNvSpPr>
              <a:spLocks noEditPoints="1"/>
            </p:cNvSpPr>
            <p:nvPr/>
          </p:nvSpPr>
          <p:spPr bwMode="auto">
            <a:xfrm>
              <a:off x="3416848" y="1154165"/>
              <a:ext cx="149680" cy="148928"/>
            </a:xfrm>
            <a:custGeom>
              <a:avLst/>
              <a:gdLst>
                <a:gd name="T0" fmla="*/ 78 w 84"/>
                <a:gd name="T1" fmla="*/ 72 h 84"/>
                <a:gd name="T2" fmla="*/ 44 w 84"/>
                <a:gd name="T3" fmla="*/ 84 h 84"/>
                <a:gd name="T4" fmla="*/ 5 w 84"/>
                <a:gd name="T5" fmla="*/ 64 h 84"/>
                <a:gd name="T6" fmla="*/ 5 w 84"/>
                <a:gd name="T7" fmla="*/ 22 h 84"/>
                <a:gd name="T8" fmla="*/ 45 w 84"/>
                <a:gd name="T9" fmla="*/ 0 h 84"/>
                <a:gd name="T10" fmla="*/ 79 w 84"/>
                <a:gd name="T11" fmla="*/ 17 h 84"/>
                <a:gd name="T12" fmla="*/ 82 w 84"/>
                <a:gd name="T13" fmla="*/ 44 h 84"/>
                <a:gd name="T14" fmla="*/ 73 w 84"/>
                <a:gd name="T15" fmla="*/ 59 h 84"/>
                <a:gd name="T16" fmla="*/ 60 w 84"/>
                <a:gd name="T17" fmla="*/ 64 h 84"/>
                <a:gd name="T18" fmla="*/ 52 w 84"/>
                <a:gd name="T19" fmla="*/ 61 h 84"/>
                <a:gd name="T20" fmla="*/ 50 w 84"/>
                <a:gd name="T21" fmla="*/ 54 h 84"/>
                <a:gd name="T22" fmla="*/ 35 w 84"/>
                <a:gd name="T23" fmla="*/ 64 h 84"/>
                <a:gd name="T24" fmla="*/ 19 w 84"/>
                <a:gd name="T25" fmla="*/ 46 h 84"/>
                <a:gd name="T26" fmla="*/ 31 w 84"/>
                <a:gd name="T27" fmla="*/ 22 h 84"/>
                <a:gd name="T28" fmla="*/ 50 w 84"/>
                <a:gd name="T29" fmla="*/ 21 h 84"/>
                <a:gd name="T30" fmla="*/ 55 w 84"/>
                <a:gd name="T31" fmla="*/ 21 h 84"/>
                <a:gd name="T32" fmla="*/ 61 w 84"/>
                <a:gd name="T33" fmla="*/ 42 h 84"/>
                <a:gd name="T34" fmla="*/ 59 w 84"/>
                <a:gd name="T35" fmla="*/ 49 h 84"/>
                <a:gd name="T36" fmla="*/ 60 w 84"/>
                <a:gd name="T37" fmla="*/ 54 h 84"/>
                <a:gd name="T38" fmla="*/ 68 w 84"/>
                <a:gd name="T39" fmla="*/ 53 h 84"/>
                <a:gd name="T40" fmla="*/ 76 w 84"/>
                <a:gd name="T41" fmla="*/ 33 h 84"/>
                <a:gd name="T42" fmla="*/ 61 w 84"/>
                <a:gd name="T43" fmla="*/ 10 h 84"/>
                <a:gd name="T44" fmla="*/ 26 w 84"/>
                <a:gd name="T45" fmla="*/ 12 h 84"/>
                <a:gd name="T46" fmla="*/ 8 w 84"/>
                <a:gd name="T47" fmla="*/ 43 h 84"/>
                <a:gd name="T48" fmla="*/ 18 w 84"/>
                <a:gd name="T49" fmla="*/ 68 h 84"/>
                <a:gd name="T50" fmla="*/ 44 w 84"/>
                <a:gd name="T51" fmla="*/ 78 h 84"/>
                <a:gd name="T52" fmla="*/ 74 w 84"/>
                <a:gd name="T53" fmla="*/ 66 h 84"/>
                <a:gd name="T54" fmla="*/ 42 w 84"/>
                <a:gd name="T55" fmla="*/ 54 h 84"/>
                <a:gd name="T56" fmla="*/ 47 w 84"/>
                <a:gd name="T57" fmla="*/ 47 h 84"/>
                <a:gd name="T58" fmla="*/ 50 w 84"/>
                <a:gd name="T59" fmla="*/ 33 h 84"/>
                <a:gd name="T60" fmla="*/ 45 w 84"/>
                <a:gd name="T61" fmla="*/ 28 h 84"/>
                <a:gd name="T62" fmla="*/ 33 w 84"/>
                <a:gd name="T63" fmla="*/ 48 h 84"/>
                <a:gd name="T64" fmla="*/ 39 w 84"/>
                <a:gd name="T65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84">
                  <a:moveTo>
                    <a:pt x="74" y="66"/>
                  </a:moveTo>
                  <a:cubicBezTo>
                    <a:pt x="78" y="72"/>
                    <a:pt x="78" y="72"/>
                    <a:pt x="78" y="72"/>
                  </a:cubicBezTo>
                  <a:cubicBezTo>
                    <a:pt x="72" y="76"/>
                    <a:pt x="67" y="80"/>
                    <a:pt x="61" y="81"/>
                  </a:cubicBezTo>
                  <a:cubicBezTo>
                    <a:pt x="56" y="83"/>
                    <a:pt x="50" y="84"/>
                    <a:pt x="44" y="84"/>
                  </a:cubicBezTo>
                  <a:cubicBezTo>
                    <a:pt x="35" y="84"/>
                    <a:pt x="27" y="82"/>
                    <a:pt x="21" y="79"/>
                  </a:cubicBezTo>
                  <a:cubicBezTo>
                    <a:pt x="14" y="75"/>
                    <a:pt x="9" y="70"/>
                    <a:pt x="5" y="64"/>
                  </a:cubicBezTo>
                  <a:cubicBezTo>
                    <a:pt x="1" y="57"/>
                    <a:pt x="0" y="50"/>
                    <a:pt x="0" y="43"/>
                  </a:cubicBezTo>
                  <a:cubicBezTo>
                    <a:pt x="0" y="36"/>
                    <a:pt x="2" y="29"/>
                    <a:pt x="5" y="22"/>
                  </a:cubicBezTo>
                  <a:cubicBezTo>
                    <a:pt x="9" y="15"/>
                    <a:pt x="15" y="10"/>
                    <a:pt x="22" y="6"/>
                  </a:cubicBezTo>
                  <a:cubicBezTo>
                    <a:pt x="29" y="2"/>
                    <a:pt x="37" y="0"/>
                    <a:pt x="45" y="0"/>
                  </a:cubicBezTo>
                  <a:cubicBezTo>
                    <a:pt x="53" y="0"/>
                    <a:pt x="59" y="2"/>
                    <a:pt x="65" y="5"/>
                  </a:cubicBezTo>
                  <a:cubicBezTo>
                    <a:pt x="71" y="8"/>
                    <a:pt x="76" y="12"/>
                    <a:pt x="79" y="17"/>
                  </a:cubicBezTo>
                  <a:cubicBezTo>
                    <a:pt x="82" y="22"/>
                    <a:pt x="84" y="28"/>
                    <a:pt x="84" y="34"/>
                  </a:cubicBezTo>
                  <a:cubicBezTo>
                    <a:pt x="84" y="38"/>
                    <a:pt x="83" y="41"/>
                    <a:pt x="82" y="44"/>
                  </a:cubicBezTo>
                  <a:cubicBezTo>
                    <a:pt x="81" y="48"/>
                    <a:pt x="80" y="50"/>
                    <a:pt x="78" y="53"/>
                  </a:cubicBezTo>
                  <a:cubicBezTo>
                    <a:pt x="76" y="55"/>
                    <a:pt x="75" y="57"/>
                    <a:pt x="73" y="59"/>
                  </a:cubicBezTo>
                  <a:cubicBezTo>
                    <a:pt x="71" y="60"/>
                    <a:pt x="69" y="62"/>
                    <a:pt x="66" y="62"/>
                  </a:cubicBezTo>
                  <a:cubicBezTo>
                    <a:pt x="64" y="63"/>
                    <a:pt x="62" y="64"/>
                    <a:pt x="60" y="64"/>
                  </a:cubicBezTo>
                  <a:cubicBezTo>
                    <a:pt x="58" y="64"/>
                    <a:pt x="57" y="63"/>
                    <a:pt x="55" y="63"/>
                  </a:cubicBezTo>
                  <a:cubicBezTo>
                    <a:pt x="54" y="62"/>
                    <a:pt x="53" y="61"/>
                    <a:pt x="52" y="61"/>
                  </a:cubicBezTo>
                  <a:cubicBezTo>
                    <a:pt x="51" y="60"/>
                    <a:pt x="51" y="58"/>
                    <a:pt x="50" y="57"/>
                  </a:cubicBezTo>
                  <a:cubicBezTo>
                    <a:pt x="50" y="56"/>
                    <a:pt x="50" y="55"/>
                    <a:pt x="50" y="54"/>
                  </a:cubicBezTo>
                  <a:cubicBezTo>
                    <a:pt x="48" y="57"/>
                    <a:pt x="46" y="60"/>
                    <a:pt x="43" y="61"/>
                  </a:cubicBezTo>
                  <a:cubicBezTo>
                    <a:pt x="41" y="63"/>
                    <a:pt x="38" y="64"/>
                    <a:pt x="35" y="64"/>
                  </a:cubicBezTo>
                  <a:cubicBezTo>
                    <a:pt x="30" y="64"/>
                    <a:pt x="26" y="62"/>
                    <a:pt x="23" y="59"/>
                  </a:cubicBezTo>
                  <a:cubicBezTo>
                    <a:pt x="21" y="56"/>
                    <a:pt x="19" y="52"/>
                    <a:pt x="19" y="46"/>
                  </a:cubicBezTo>
                  <a:cubicBezTo>
                    <a:pt x="19" y="41"/>
                    <a:pt x="20" y="37"/>
                    <a:pt x="22" y="32"/>
                  </a:cubicBezTo>
                  <a:cubicBezTo>
                    <a:pt x="25" y="28"/>
                    <a:pt x="28" y="25"/>
                    <a:pt x="31" y="22"/>
                  </a:cubicBezTo>
                  <a:cubicBezTo>
                    <a:pt x="35" y="20"/>
                    <a:pt x="38" y="19"/>
                    <a:pt x="42" y="19"/>
                  </a:cubicBezTo>
                  <a:cubicBezTo>
                    <a:pt x="45" y="19"/>
                    <a:pt x="48" y="20"/>
                    <a:pt x="50" y="21"/>
                  </a:cubicBezTo>
                  <a:cubicBezTo>
                    <a:pt x="52" y="23"/>
                    <a:pt x="53" y="24"/>
                    <a:pt x="54" y="26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7"/>
                    <a:pt x="60" y="48"/>
                    <a:pt x="59" y="49"/>
                  </a:cubicBezTo>
                  <a:cubicBezTo>
                    <a:pt x="59" y="50"/>
                    <a:pt x="59" y="51"/>
                    <a:pt x="59" y="51"/>
                  </a:cubicBezTo>
                  <a:cubicBezTo>
                    <a:pt x="59" y="52"/>
                    <a:pt x="60" y="53"/>
                    <a:pt x="60" y="54"/>
                  </a:cubicBezTo>
                  <a:cubicBezTo>
                    <a:pt x="61" y="55"/>
                    <a:pt x="62" y="55"/>
                    <a:pt x="63" y="55"/>
                  </a:cubicBezTo>
                  <a:cubicBezTo>
                    <a:pt x="65" y="55"/>
                    <a:pt x="66" y="54"/>
                    <a:pt x="68" y="53"/>
                  </a:cubicBezTo>
                  <a:cubicBezTo>
                    <a:pt x="70" y="51"/>
                    <a:pt x="72" y="48"/>
                    <a:pt x="74" y="45"/>
                  </a:cubicBezTo>
                  <a:cubicBezTo>
                    <a:pt x="75" y="41"/>
                    <a:pt x="76" y="37"/>
                    <a:pt x="76" y="33"/>
                  </a:cubicBezTo>
                  <a:cubicBezTo>
                    <a:pt x="76" y="28"/>
                    <a:pt x="75" y="23"/>
                    <a:pt x="72" y="19"/>
                  </a:cubicBezTo>
                  <a:cubicBezTo>
                    <a:pt x="69" y="15"/>
                    <a:pt x="66" y="12"/>
                    <a:pt x="61" y="10"/>
                  </a:cubicBezTo>
                  <a:cubicBezTo>
                    <a:pt x="56" y="8"/>
                    <a:pt x="51" y="7"/>
                    <a:pt x="45" y="7"/>
                  </a:cubicBezTo>
                  <a:cubicBezTo>
                    <a:pt x="38" y="7"/>
                    <a:pt x="32" y="8"/>
                    <a:pt x="26" y="12"/>
                  </a:cubicBezTo>
                  <a:cubicBezTo>
                    <a:pt x="20" y="15"/>
                    <a:pt x="15" y="19"/>
                    <a:pt x="12" y="25"/>
                  </a:cubicBezTo>
                  <a:cubicBezTo>
                    <a:pt x="9" y="31"/>
                    <a:pt x="8" y="37"/>
                    <a:pt x="8" y="43"/>
                  </a:cubicBezTo>
                  <a:cubicBezTo>
                    <a:pt x="8" y="49"/>
                    <a:pt x="9" y="54"/>
                    <a:pt x="11" y="58"/>
                  </a:cubicBezTo>
                  <a:cubicBezTo>
                    <a:pt x="13" y="62"/>
                    <a:pt x="15" y="66"/>
                    <a:pt x="18" y="68"/>
                  </a:cubicBezTo>
                  <a:cubicBezTo>
                    <a:pt x="21" y="71"/>
                    <a:pt x="24" y="73"/>
                    <a:pt x="28" y="75"/>
                  </a:cubicBezTo>
                  <a:cubicBezTo>
                    <a:pt x="33" y="77"/>
                    <a:pt x="38" y="78"/>
                    <a:pt x="44" y="78"/>
                  </a:cubicBezTo>
                  <a:cubicBezTo>
                    <a:pt x="50" y="78"/>
                    <a:pt x="55" y="77"/>
                    <a:pt x="60" y="75"/>
                  </a:cubicBezTo>
                  <a:cubicBezTo>
                    <a:pt x="65" y="73"/>
                    <a:pt x="70" y="70"/>
                    <a:pt x="74" y="66"/>
                  </a:cubicBezTo>
                  <a:close/>
                  <a:moveTo>
                    <a:pt x="39" y="55"/>
                  </a:moveTo>
                  <a:cubicBezTo>
                    <a:pt x="40" y="55"/>
                    <a:pt x="41" y="55"/>
                    <a:pt x="42" y="54"/>
                  </a:cubicBezTo>
                  <a:cubicBezTo>
                    <a:pt x="42" y="54"/>
                    <a:pt x="43" y="53"/>
                    <a:pt x="44" y="52"/>
                  </a:cubicBezTo>
                  <a:cubicBezTo>
                    <a:pt x="45" y="51"/>
                    <a:pt x="46" y="49"/>
                    <a:pt x="47" y="47"/>
                  </a:cubicBezTo>
                  <a:cubicBezTo>
                    <a:pt x="48" y="45"/>
                    <a:pt x="49" y="42"/>
                    <a:pt x="49" y="39"/>
                  </a:cubicBezTo>
                  <a:cubicBezTo>
                    <a:pt x="50" y="36"/>
                    <a:pt x="50" y="34"/>
                    <a:pt x="50" y="33"/>
                  </a:cubicBezTo>
                  <a:cubicBezTo>
                    <a:pt x="50" y="31"/>
                    <a:pt x="50" y="30"/>
                    <a:pt x="49" y="29"/>
                  </a:cubicBezTo>
                  <a:cubicBezTo>
                    <a:pt x="48" y="28"/>
                    <a:pt x="47" y="28"/>
                    <a:pt x="45" y="28"/>
                  </a:cubicBezTo>
                  <a:cubicBezTo>
                    <a:pt x="42" y="28"/>
                    <a:pt x="39" y="30"/>
                    <a:pt x="37" y="34"/>
                  </a:cubicBezTo>
                  <a:cubicBezTo>
                    <a:pt x="34" y="39"/>
                    <a:pt x="33" y="43"/>
                    <a:pt x="33" y="48"/>
                  </a:cubicBezTo>
                  <a:cubicBezTo>
                    <a:pt x="33" y="50"/>
                    <a:pt x="33" y="52"/>
                    <a:pt x="34" y="53"/>
                  </a:cubicBezTo>
                  <a:cubicBezTo>
                    <a:pt x="36" y="54"/>
                    <a:pt x="37" y="55"/>
                    <a:pt x="39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2" name="Freeform 157"/>
            <p:cNvSpPr>
              <a:spLocks noEditPoints="1"/>
            </p:cNvSpPr>
            <p:nvPr/>
          </p:nvSpPr>
          <p:spPr bwMode="auto">
            <a:xfrm>
              <a:off x="2335240" y="-484796"/>
              <a:ext cx="197066" cy="75216"/>
            </a:xfrm>
            <a:custGeom>
              <a:avLst/>
              <a:gdLst>
                <a:gd name="T0" fmla="*/ 27 w 111"/>
                <a:gd name="T1" fmla="*/ 15 h 42"/>
                <a:gd name="T2" fmla="*/ 16 w 111"/>
                <a:gd name="T3" fmla="*/ 10 h 42"/>
                <a:gd name="T4" fmla="*/ 10 w 111"/>
                <a:gd name="T5" fmla="*/ 13 h 42"/>
                <a:gd name="T6" fmla="*/ 12 w 111"/>
                <a:gd name="T7" fmla="*/ 15 h 42"/>
                <a:gd name="T8" fmla="*/ 20 w 111"/>
                <a:gd name="T9" fmla="*/ 18 h 42"/>
                <a:gd name="T10" fmla="*/ 26 w 111"/>
                <a:gd name="T11" fmla="*/ 22 h 42"/>
                <a:gd name="T12" fmla="*/ 28 w 111"/>
                <a:gd name="T13" fmla="*/ 29 h 42"/>
                <a:gd name="T14" fmla="*/ 13 w 111"/>
                <a:gd name="T15" fmla="*/ 42 h 42"/>
                <a:gd name="T16" fmla="*/ 1 w 111"/>
                <a:gd name="T17" fmla="*/ 37 h 42"/>
                <a:gd name="T18" fmla="*/ 3 w 111"/>
                <a:gd name="T19" fmla="*/ 29 h 42"/>
                <a:gd name="T20" fmla="*/ 13 w 111"/>
                <a:gd name="T21" fmla="*/ 33 h 42"/>
                <a:gd name="T22" fmla="*/ 18 w 111"/>
                <a:gd name="T23" fmla="*/ 29 h 42"/>
                <a:gd name="T24" fmla="*/ 16 w 111"/>
                <a:gd name="T25" fmla="*/ 27 h 42"/>
                <a:gd name="T26" fmla="*/ 6 w 111"/>
                <a:gd name="T27" fmla="*/ 23 h 42"/>
                <a:gd name="T28" fmla="*/ 0 w 111"/>
                <a:gd name="T29" fmla="*/ 18 h 42"/>
                <a:gd name="T30" fmla="*/ 1 w 111"/>
                <a:gd name="T31" fmla="*/ 6 h 42"/>
                <a:gd name="T32" fmla="*/ 15 w 111"/>
                <a:gd name="T33" fmla="*/ 0 h 42"/>
                <a:gd name="T34" fmla="*/ 55 w 111"/>
                <a:gd name="T35" fmla="*/ 29 h 42"/>
                <a:gd name="T36" fmla="*/ 77 w 111"/>
                <a:gd name="T37" fmla="*/ 1 h 42"/>
                <a:gd name="T38" fmla="*/ 67 w 111"/>
                <a:gd name="T39" fmla="*/ 41 h 42"/>
                <a:gd name="T40" fmla="*/ 60 w 111"/>
                <a:gd name="T41" fmla="*/ 41 h 42"/>
                <a:gd name="T42" fmla="*/ 43 w 111"/>
                <a:gd name="T43" fmla="*/ 11 h 42"/>
                <a:gd name="T44" fmla="*/ 33 w 111"/>
                <a:gd name="T45" fmla="*/ 41 h 42"/>
                <a:gd name="T46" fmla="*/ 49 w 111"/>
                <a:gd name="T47" fmla="*/ 1 h 42"/>
                <a:gd name="T48" fmla="*/ 110 w 111"/>
                <a:gd name="T49" fmla="*/ 4 h 42"/>
                <a:gd name="T50" fmla="*/ 106 w 111"/>
                <a:gd name="T51" fmla="*/ 12 h 42"/>
                <a:gd name="T52" fmla="*/ 94 w 111"/>
                <a:gd name="T53" fmla="*/ 11 h 42"/>
                <a:gd name="T54" fmla="*/ 93 w 111"/>
                <a:gd name="T55" fmla="*/ 14 h 42"/>
                <a:gd name="T56" fmla="*/ 98 w 111"/>
                <a:gd name="T57" fmla="*/ 16 h 42"/>
                <a:gd name="T58" fmla="*/ 106 w 111"/>
                <a:gd name="T59" fmla="*/ 19 h 42"/>
                <a:gd name="T60" fmla="*/ 110 w 111"/>
                <a:gd name="T61" fmla="*/ 25 h 42"/>
                <a:gd name="T62" fmla="*/ 107 w 111"/>
                <a:gd name="T63" fmla="*/ 38 h 42"/>
                <a:gd name="T64" fmla="*/ 89 w 111"/>
                <a:gd name="T65" fmla="*/ 40 h 42"/>
                <a:gd name="T66" fmla="*/ 84 w 111"/>
                <a:gd name="T67" fmla="*/ 27 h 42"/>
                <a:gd name="T68" fmla="*/ 90 w 111"/>
                <a:gd name="T69" fmla="*/ 32 h 42"/>
                <a:gd name="T70" fmla="*/ 100 w 111"/>
                <a:gd name="T71" fmla="*/ 32 h 42"/>
                <a:gd name="T72" fmla="*/ 101 w 111"/>
                <a:gd name="T73" fmla="*/ 28 h 42"/>
                <a:gd name="T74" fmla="*/ 94 w 111"/>
                <a:gd name="T75" fmla="*/ 25 h 42"/>
                <a:gd name="T76" fmla="*/ 85 w 111"/>
                <a:gd name="T77" fmla="*/ 21 h 42"/>
                <a:gd name="T78" fmla="*/ 82 w 111"/>
                <a:gd name="T79" fmla="*/ 13 h 42"/>
                <a:gd name="T80" fmla="*/ 89 w 111"/>
                <a:gd name="T81" fmla="*/ 2 h 42"/>
                <a:gd name="T82" fmla="*/ 110 w 111"/>
                <a:gd name="T8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2">
                  <a:moveTo>
                    <a:pt x="27" y="4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6" y="14"/>
                    <a:pt x="25" y="13"/>
                    <a:pt x="23" y="12"/>
                  </a:cubicBezTo>
                  <a:cubicBezTo>
                    <a:pt x="21" y="10"/>
                    <a:pt x="18" y="10"/>
                    <a:pt x="16" y="10"/>
                  </a:cubicBezTo>
                  <a:cubicBezTo>
                    <a:pt x="14" y="10"/>
                    <a:pt x="12" y="10"/>
                    <a:pt x="11" y="11"/>
                  </a:cubicBezTo>
                  <a:cubicBezTo>
                    <a:pt x="10" y="11"/>
                    <a:pt x="10" y="12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2" y="15"/>
                  </a:cubicBezTo>
                  <a:cubicBezTo>
                    <a:pt x="12" y="16"/>
                    <a:pt x="13" y="16"/>
                    <a:pt x="15" y="16"/>
                  </a:cubicBezTo>
                  <a:cubicBezTo>
                    <a:pt x="17" y="17"/>
                    <a:pt x="19" y="17"/>
                    <a:pt x="20" y="18"/>
                  </a:cubicBezTo>
                  <a:cubicBezTo>
                    <a:pt x="21" y="18"/>
                    <a:pt x="22" y="19"/>
                    <a:pt x="23" y="19"/>
                  </a:cubicBezTo>
                  <a:cubicBezTo>
                    <a:pt x="24" y="20"/>
                    <a:pt x="25" y="21"/>
                    <a:pt x="26" y="22"/>
                  </a:cubicBezTo>
                  <a:cubicBezTo>
                    <a:pt x="27" y="23"/>
                    <a:pt x="27" y="24"/>
                    <a:pt x="28" y="25"/>
                  </a:cubicBezTo>
                  <a:cubicBezTo>
                    <a:pt x="28" y="26"/>
                    <a:pt x="28" y="27"/>
                    <a:pt x="28" y="29"/>
                  </a:cubicBezTo>
                  <a:cubicBezTo>
                    <a:pt x="28" y="32"/>
                    <a:pt x="27" y="36"/>
                    <a:pt x="24" y="38"/>
                  </a:cubicBezTo>
                  <a:cubicBezTo>
                    <a:pt x="21" y="40"/>
                    <a:pt x="18" y="42"/>
                    <a:pt x="13" y="42"/>
                  </a:cubicBezTo>
                  <a:cubicBezTo>
                    <a:pt x="11" y="42"/>
                    <a:pt x="8" y="41"/>
                    <a:pt x="6" y="40"/>
                  </a:cubicBezTo>
                  <a:cubicBezTo>
                    <a:pt x="4" y="40"/>
                    <a:pt x="2" y="39"/>
                    <a:pt x="1" y="3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2" y="29"/>
                    <a:pt x="3" y="29"/>
                  </a:cubicBezTo>
                  <a:cubicBezTo>
                    <a:pt x="4" y="30"/>
                    <a:pt x="5" y="31"/>
                    <a:pt x="7" y="32"/>
                  </a:cubicBezTo>
                  <a:cubicBezTo>
                    <a:pt x="9" y="32"/>
                    <a:pt x="11" y="33"/>
                    <a:pt x="13" y="33"/>
                  </a:cubicBezTo>
                  <a:cubicBezTo>
                    <a:pt x="15" y="33"/>
                    <a:pt x="16" y="32"/>
                    <a:pt x="17" y="32"/>
                  </a:cubicBezTo>
                  <a:cubicBezTo>
                    <a:pt x="18" y="31"/>
                    <a:pt x="18" y="30"/>
                    <a:pt x="18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8"/>
                    <a:pt x="17" y="27"/>
                    <a:pt x="16" y="27"/>
                  </a:cubicBezTo>
                  <a:cubicBezTo>
                    <a:pt x="15" y="27"/>
                    <a:pt x="14" y="26"/>
                    <a:pt x="11" y="25"/>
                  </a:cubicBezTo>
                  <a:cubicBezTo>
                    <a:pt x="9" y="25"/>
                    <a:pt x="7" y="24"/>
                    <a:pt x="6" y="23"/>
                  </a:cubicBezTo>
                  <a:cubicBezTo>
                    <a:pt x="5" y="23"/>
                    <a:pt x="3" y="22"/>
                    <a:pt x="3" y="21"/>
                  </a:cubicBezTo>
                  <a:cubicBezTo>
                    <a:pt x="2" y="20"/>
                    <a:pt x="1" y="19"/>
                    <a:pt x="0" y="18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1"/>
                    <a:pt x="0" y="9"/>
                    <a:pt x="1" y="6"/>
                  </a:cubicBezTo>
                  <a:cubicBezTo>
                    <a:pt x="3" y="4"/>
                    <a:pt x="4" y="3"/>
                    <a:pt x="7" y="2"/>
                  </a:cubicBezTo>
                  <a:cubicBezTo>
                    <a:pt x="9" y="0"/>
                    <a:pt x="12" y="0"/>
                    <a:pt x="15" y="0"/>
                  </a:cubicBezTo>
                  <a:cubicBezTo>
                    <a:pt x="19" y="0"/>
                    <a:pt x="23" y="1"/>
                    <a:pt x="27" y="4"/>
                  </a:cubicBezTo>
                  <a:close/>
                  <a:moveTo>
                    <a:pt x="55" y="29"/>
                  </a:moveTo>
                  <a:cubicBezTo>
                    <a:pt x="61" y="1"/>
                    <a:pt x="61" y="1"/>
                    <a:pt x="61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55" y="29"/>
                    <a:pt x="55" y="29"/>
                    <a:pt x="55" y="29"/>
                  </a:cubicBezTo>
                  <a:close/>
                  <a:moveTo>
                    <a:pt x="110" y="4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09" y="14"/>
                    <a:pt x="108" y="13"/>
                    <a:pt x="106" y="12"/>
                  </a:cubicBezTo>
                  <a:cubicBezTo>
                    <a:pt x="104" y="10"/>
                    <a:pt x="101" y="10"/>
                    <a:pt x="98" y="10"/>
                  </a:cubicBezTo>
                  <a:cubicBezTo>
                    <a:pt x="96" y="10"/>
                    <a:pt x="95" y="10"/>
                    <a:pt x="94" y="11"/>
                  </a:cubicBezTo>
                  <a:cubicBezTo>
                    <a:pt x="93" y="11"/>
                    <a:pt x="93" y="12"/>
                    <a:pt x="93" y="13"/>
                  </a:cubicBezTo>
                  <a:cubicBezTo>
                    <a:pt x="93" y="14"/>
                    <a:pt x="93" y="14"/>
                    <a:pt x="93" y="14"/>
                  </a:cubicBezTo>
                  <a:cubicBezTo>
                    <a:pt x="94" y="15"/>
                    <a:pt x="94" y="15"/>
                    <a:pt x="95" y="15"/>
                  </a:cubicBezTo>
                  <a:cubicBezTo>
                    <a:pt x="95" y="16"/>
                    <a:pt x="96" y="16"/>
                    <a:pt x="98" y="16"/>
                  </a:cubicBezTo>
                  <a:cubicBezTo>
                    <a:pt x="100" y="17"/>
                    <a:pt x="101" y="17"/>
                    <a:pt x="102" y="18"/>
                  </a:cubicBezTo>
                  <a:cubicBezTo>
                    <a:pt x="104" y="18"/>
                    <a:pt x="105" y="19"/>
                    <a:pt x="106" y="19"/>
                  </a:cubicBezTo>
                  <a:cubicBezTo>
                    <a:pt x="107" y="20"/>
                    <a:pt x="108" y="21"/>
                    <a:pt x="109" y="22"/>
                  </a:cubicBezTo>
                  <a:cubicBezTo>
                    <a:pt x="109" y="23"/>
                    <a:pt x="110" y="24"/>
                    <a:pt x="110" y="25"/>
                  </a:cubicBezTo>
                  <a:cubicBezTo>
                    <a:pt x="111" y="26"/>
                    <a:pt x="111" y="27"/>
                    <a:pt x="111" y="29"/>
                  </a:cubicBezTo>
                  <a:cubicBezTo>
                    <a:pt x="111" y="32"/>
                    <a:pt x="110" y="36"/>
                    <a:pt x="107" y="38"/>
                  </a:cubicBezTo>
                  <a:cubicBezTo>
                    <a:pt x="104" y="40"/>
                    <a:pt x="101" y="42"/>
                    <a:pt x="96" y="42"/>
                  </a:cubicBezTo>
                  <a:cubicBezTo>
                    <a:pt x="93" y="42"/>
                    <a:pt x="91" y="41"/>
                    <a:pt x="89" y="40"/>
                  </a:cubicBezTo>
                  <a:cubicBezTo>
                    <a:pt x="86" y="40"/>
                    <a:pt x="85" y="39"/>
                    <a:pt x="84" y="37"/>
                  </a:cubicBezTo>
                  <a:cubicBezTo>
                    <a:pt x="84" y="27"/>
                    <a:pt x="84" y="27"/>
                    <a:pt x="84" y="27"/>
                  </a:cubicBezTo>
                  <a:cubicBezTo>
                    <a:pt x="84" y="28"/>
                    <a:pt x="85" y="29"/>
                    <a:pt x="85" y="29"/>
                  </a:cubicBezTo>
                  <a:cubicBezTo>
                    <a:pt x="87" y="30"/>
                    <a:pt x="88" y="31"/>
                    <a:pt x="90" y="32"/>
                  </a:cubicBezTo>
                  <a:cubicBezTo>
                    <a:pt x="92" y="32"/>
                    <a:pt x="94" y="33"/>
                    <a:pt x="96" y="33"/>
                  </a:cubicBezTo>
                  <a:cubicBezTo>
                    <a:pt x="98" y="33"/>
                    <a:pt x="99" y="32"/>
                    <a:pt x="100" y="32"/>
                  </a:cubicBezTo>
                  <a:cubicBezTo>
                    <a:pt x="101" y="31"/>
                    <a:pt x="101" y="30"/>
                    <a:pt x="101" y="29"/>
                  </a:cubicBezTo>
                  <a:cubicBezTo>
                    <a:pt x="101" y="29"/>
                    <a:pt x="101" y="28"/>
                    <a:pt x="101" y="28"/>
                  </a:cubicBezTo>
                  <a:cubicBezTo>
                    <a:pt x="100" y="28"/>
                    <a:pt x="100" y="27"/>
                    <a:pt x="99" y="27"/>
                  </a:cubicBezTo>
                  <a:cubicBezTo>
                    <a:pt x="98" y="27"/>
                    <a:pt x="96" y="26"/>
                    <a:pt x="94" y="25"/>
                  </a:cubicBezTo>
                  <a:cubicBezTo>
                    <a:pt x="92" y="25"/>
                    <a:pt x="90" y="24"/>
                    <a:pt x="89" y="23"/>
                  </a:cubicBezTo>
                  <a:cubicBezTo>
                    <a:pt x="87" y="23"/>
                    <a:pt x="86" y="22"/>
                    <a:pt x="85" y="21"/>
                  </a:cubicBezTo>
                  <a:cubicBezTo>
                    <a:pt x="84" y="20"/>
                    <a:pt x="84" y="19"/>
                    <a:pt x="83" y="18"/>
                  </a:cubicBezTo>
                  <a:cubicBezTo>
                    <a:pt x="83" y="16"/>
                    <a:pt x="82" y="15"/>
                    <a:pt x="82" y="13"/>
                  </a:cubicBezTo>
                  <a:cubicBezTo>
                    <a:pt x="82" y="11"/>
                    <a:pt x="83" y="9"/>
                    <a:pt x="84" y="6"/>
                  </a:cubicBezTo>
                  <a:cubicBezTo>
                    <a:pt x="85" y="4"/>
                    <a:pt x="87" y="3"/>
                    <a:pt x="89" y="2"/>
                  </a:cubicBezTo>
                  <a:cubicBezTo>
                    <a:pt x="92" y="0"/>
                    <a:pt x="95" y="0"/>
                    <a:pt x="98" y="0"/>
                  </a:cubicBezTo>
                  <a:cubicBezTo>
                    <a:pt x="102" y="0"/>
                    <a:pt x="106" y="1"/>
                    <a:pt x="11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3" name="Freeform 158"/>
            <p:cNvSpPr>
              <a:spLocks noEditPoints="1"/>
            </p:cNvSpPr>
            <p:nvPr/>
          </p:nvSpPr>
          <p:spPr bwMode="auto">
            <a:xfrm>
              <a:off x="3420609" y="-441922"/>
              <a:ext cx="515982" cy="514478"/>
            </a:xfrm>
            <a:custGeom>
              <a:avLst/>
              <a:gdLst>
                <a:gd name="T0" fmla="*/ 235 w 290"/>
                <a:gd name="T1" fmla="*/ 31 h 289"/>
                <a:gd name="T2" fmla="*/ 156 w 290"/>
                <a:gd name="T3" fmla="*/ 1 h 289"/>
                <a:gd name="T4" fmla="*/ 203 w 290"/>
                <a:gd name="T5" fmla="*/ 52 h 289"/>
                <a:gd name="T6" fmla="*/ 149 w 290"/>
                <a:gd name="T7" fmla="*/ 65 h 289"/>
                <a:gd name="T8" fmla="*/ 141 w 290"/>
                <a:gd name="T9" fmla="*/ 65 h 289"/>
                <a:gd name="T10" fmla="*/ 141 w 290"/>
                <a:gd name="T11" fmla="*/ 7 h 289"/>
                <a:gd name="T12" fmla="*/ 80 w 290"/>
                <a:gd name="T13" fmla="*/ 49 h 289"/>
                <a:gd name="T14" fmla="*/ 132 w 290"/>
                <a:gd name="T15" fmla="*/ 0 h 289"/>
                <a:gd name="T16" fmla="*/ 80 w 290"/>
                <a:gd name="T17" fmla="*/ 49 h 289"/>
                <a:gd name="T18" fmla="*/ 215 w 290"/>
                <a:gd name="T19" fmla="*/ 55 h 289"/>
                <a:gd name="T20" fmla="*/ 290 w 290"/>
                <a:gd name="T21" fmla="*/ 142 h 289"/>
                <a:gd name="T22" fmla="*/ 232 w 290"/>
                <a:gd name="T23" fmla="*/ 142 h 289"/>
                <a:gd name="T24" fmla="*/ 149 w 290"/>
                <a:gd name="T25" fmla="*/ 73 h 289"/>
                <a:gd name="T26" fmla="*/ 232 w 290"/>
                <a:gd name="T27" fmla="*/ 142 h 289"/>
                <a:gd name="T28" fmla="*/ 141 w 290"/>
                <a:gd name="T29" fmla="*/ 73 h 289"/>
                <a:gd name="T30" fmla="*/ 58 w 290"/>
                <a:gd name="T31" fmla="*/ 142 h 289"/>
                <a:gd name="T32" fmla="*/ 50 w 290"/>
                <a:gd name="T33" fmla="*/ 142 h 289"/>
                <a:gd name="T34" fmla="*/ 49 w 290"/>
                <a:gd name="T35" fmla="*/ 36 h 289"/>
                <a:gd name="T36" fmla="*/ 50 w 290"/>
                <a:gd name="T37" fmla="*/ 142 h 289"/>
                <a:gd name="T38" fmla="*/ 241 w 290"/>
                <a:gd name="T39" fmla="*/ 253 h 289"/>
                <a:gd name="T40" fmla="*/ 240 w 290"/>
                <a:gd name="T41" fmla="*/ 149 h 289"/>
                <a:gd name="T42" fmla="*/ 207 w 290"/>
                <a:gd name="T43" fmla="*/ 231 h 289"/>
                <a:gd name="T44" fmla="*/ 149 w 290"/>
                <a:gd name="T45" fmla="*/ 149 h 289"/>
                <a:gd name="T46" fmla="*/ 207 w 290"/>
                <a:gd name="T47" fmla="*/ 231 h 289"/>
                <a:gd name="T48" fmla="*/ 83 w 290"/>
                <a:gd name="T49" fmla="*/ 231 h 289"/>
                <a:gd name="T50" fmla="*/ 141 w 290"/>
                <a:gd name="T51" fmla="*/ 149 h 289"/>
                <a:gd name="T52" fmla="*/ 75 w 290"/>
                <a:gd name="T53" fmla="*/ 235 h 289"/>
                <a:gd name="T54" fmla="*/ 0 w 290"/>
                <a:gd name="T55" fmla="*/ 149 h 289"/>
                <a:gd name="T56" fmla="*/ 75 w 290"/>
                <a:gd name="T57" fmla="*/ 235 h 289"/>
                <a:gd name="T58" fmla="*/ 210 w 290"/>
                <a:gd name="T59" fmla="*/ 241 h 289"/>
                <a:gd name="T60" fmla="*/ 158 w 290"/>
                <a:gd name="T61" fmla="*/ 289 h 289"/>
                <a:gd name="T62" fmla="*/ 149 w 290"/>
                <a:gd name="T63" fmla="*/ 283 h 289"/>
                <a:gd name="T64" fmla="*/ 203 w 290"/>
                <a:gd name="T65" fmla="*/ 237 h 289"/>
                <a:gd name="T66" fmla="*/ 132 w 290"/>
                <a:gd name="T67" fmla="*/ 289 h 289"/>
                <a:gd name="T68" fmla="*/ 80 w 290"/>
                <a:gd name="T69" fmla="*/ 241 h 289"/>
                <a:gd name="T70" fmla="*/ 132 w 290"/>
                <a:gd name="T71" fmla="*/ 289 h 289"/>
                <a:gd name="T72" fmla="*/ 141 w 290"/>
                <a:gd name="T73" fmla="*/ 283 h 289"/>
                <a:gd name="T74" fmla="*/ 87 w 290"/>
                <a:gd name="T75" fmla="*/ 23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0" h="289">
                  <a:moveTo>
                    <a:pt x="158" y="0"/>
                  </a:moveTo>
                  <a:cubicBezTo>
                    <a:pt x="187" y="3"/>
                    <a:pt x="214" y="14"/>
                    <a:pt x="235" y="31"/>
                  </a:cubicBezTo>
                  <a:cubicBezTo>
                    <a:pt x="228" y="38"/>
                    <a:pt x="219" y="44"/>
                    <a:pt x="210" y="49"/>
                  </a:cubicBezTo>
                  <a:cubicBezTo>
                    <a:pt x="196" y="28"/>
                    <a:pt x="178" y="12"/>
                    <a:pt x="156" y="1"/>
                  </a:cubicBezTo>
                  <a:cubicBezTo>
                    <a:pt x="157" y="1"/>
                    <a:pt x="157" y="1"/>
                    <a:pt x="158" y="0"/>
                  </a:cubicBezTo>
                  <a:close/>
                  <a:moveTo>
                    <a:pt x="203" y="52"/>
                  </a:moveTo>
                  <a:cubicBezTo>
                    <a:pt x="189" y="33"/>
                    <a:pt x="170" y="17"/>
                    <a:pt x="149" y="7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68" y="65"/>
                    <a:pt x="186" y="60"/>
                    <a:pt x="203" y="52"/>
                  </a:cubicBezTo>
                  <a:close/>
                  <a:moveTo>
                    <a:pt x="141" y="65"/>
                  </a:moveTo>
                  <a:cubicBezTo>
                    <a:pt x="122" y="65"/>
                    <a:pt x="104" y="60"/>
                    <a:pt x="87" y="52"/>
                  </a:cubicBezTo>
                  <a:cubicBezTo>
                    <a:pt x="101" y="33"/>
                    <a:pt x="120" y="17"/>
                    <a:pt x="141" y="7"/>
                  </a:cubicBezTo>
                  <a:cubicBezTo>
                    <a:pt x="141" y="65"/>
                    <a:pt x="141" y="65"/>
                    <a:pt x="141" y="65"/>
                  </a:cubicBezTo>
                  <a:close/>
                  <a:moveTo>
                    <a:pt x="80" y="49"/>
                  </a:moveTo>
                  <a:cubicBezTo>
                    <a:pt x="94" y="28"/>
                    <a:pt x="113" y="12"/>
                    <a:pt x="134" y="1"/>
                  </a:cubicBezTo>
                  <a:cubicBezTo>
                    <a:pt x="133" y="1"/>
                    <a:pt x="133" y="1"/>
                    <a:pt x="132" y="0"/>
                  </a:cubicBezTo>
                  <a:cubicBezTo>
                    <a:pt x="103" y="3"/>
                    <a:pt x="77" y="14"/>
                    <a:pt x="55" y="31"/>
                  </a:cubicBezTo>
                  <a:cubicBezTo>
                    <a:pt x="63" y="38"/>
                    <a:pt x="71" y="44"/>
                    <a:pt x="80" y="49"/>
                  </a:cubicBezTo>
                  <a:close/>
                  <a:moveTo>
                    <a:pt x="241" y="36"/>
                  </a:moveTo>
                  <a:cubicBezTo>
                    <a:pt x="233" y="44"/>
                    <a:pt x="224" y="50"/>
                    <a:pt x="215" y="55"/>
                  </a:cubicBezTo>
                  <a:cubicBezTo>
                    <a:pt x="230" y="80"/>
                    <a:pt x="239" y="110"/>
                    <a:pt x="240" y="142"/>
                  </a:cubicBezTo>
                  <a:cubicBezTo>
                    <a:pt x="290" y="142"/>
                    <a:pt x="290" y="142"/>
                    <a:pt x="290" y="142"/>
                  </a:cubicBezTo>
                  <a:cubicBezTo>
                    <a:pt x="289" y="100"/>
                    <a:pt x="271" y="62"/>
                    <a:pt x="241" y="36"/>
                  </a:cubicBezTo>
                  <a:close/>
                  <a:moveTo>
                    <a:pt x="232" y="142"/>
                  </a:moveTo>
                  <a:cubicBezTo>
                    <a:pt x="149" y="142"/>
                    <a:pt x="149" y="142"/>
                    <a:pt x="149" y="142"/>
                  </a:cubicBezTo>
                  <a:cubicBezTo>
                    <a:pt x="149" y="73"/>
                    <a:pt x="149" y="73"/>
                    <a:pt x="149" y="73"/>
                  </a:cubicBezTo>
                  <a:cubicBezTo>
                    <a:pt x="170" y="72"/>
                    <a:pt x="190" y="68"/>
                    <a:pt x="207" y="59"/>
                  </a:cubicBezTo>
                  <a:cubicBezTo>
                    <a:pt x="222" y="83"/>
                    <a:pt x="231" y="111"/>
                    <a:pt x="232" y="142"/>
                  </a:cubicBezTo>
                  <a:close/>
                  <a:moveTo>
                    <a:pt x="141" y="142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20" y="72"/>
                    <a:pt x="101" y="68"/>
                    <a:pt x="83" y="59"/>
                  </a:cubicBezTo>
                  <a:cubicBezTo>
                    <a:pt x="68" y="83"/>
                    <a:pt x="59" y="111"/>
                    <a:pt x="58" y="142"/>
                  </a:cubicBezTo>
                  <a:cubicBezTo>
                    <a:pt x="141" y="142"/>
                    <a:pt x="141" y="142"/>
                    <a:pt x="141" y="142"/>
                  </a:cubicBezTo>
                  <a:close/>
                  <a:moveTo>
                    <a:pt x="50" y="142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1" y="100"/>
                    <a:pt x="20" y="62"/>
                    <a:pt x="49" y="36"/>
                  </a:cubicBezTo>
                  <a:cubicBezTo>
                    <a:pt x="57" y="44"/>
                    <a:pt x="66" y="50"/>
                    <a:pt x="75" y="55"/>
                  </a:cubicBezTo>
                  <a:cubicBezTo>
                    <a:pt x="60" y="80"/>
                    <a:pt x="51" y="110"/>
                    <a:pt x="50" y="142"/>
                  </a:cubicBezTo>
                  <a:close/>
                  <a:moveTo>
                    <a:pt x="290" y="149"/>
                  </a:moveTo>
                  <a:cubicBezTo>
                    <a:pt x="289" y="191"/>
                    <a:pt x="270" y="228"/>
                    <a:pt x="241" y="253"/>
                  </a:cubicBezTo>
                  <a:cubicBezTo>
                    <a:pt x="233" y="246"/>
                    <a:pt x="224" y="240"/>
                    <a:pt x="215" y="235"/>
                  </a:cubicBezTo>
                  <a:cubicBezTo>
                    <a:pt x="230" y="210"/>
                    <a:pt x="239" y="181"/>
                    <a:pt x="240" y="149"/>
                  </a:cubicBezTo>
                  <a:cubicBezTo>
                    <a:pt x="290" y="149"/>
                    <a:pt x="290" y="149"/>
                    <a:pt x="290" y="149"/>
                  </a:cubicBezTo>
                  <a:close/>
                  <a:moveTo>
                    <a:pt x="207" y="231"/>
                  </a:moveTo>
                  <a:cubicBezTo>
                    <a:pt x="222" y="208"/>
                    <a:pt x="231" y="180"/>
                    <a:pt x="232" y="149"/>
                  </a:cubicBezTo>
                  <a:cubicBezTo>
                    <a:pt x="149" y="149"/>
                    <a:pt x="149" y="149"/>
                    <a:pt x="149" y="149"/>
                  </a:cubicBezTo>
                  <a:cubicBezTo>
                    <a:pt x="149" y="217"/>
                    <a:pt x="149" y="217"/>
                    <a:pt x="149" y="217"/>
                  </a:cubicBezTo>
                  <a:cubicBezTo>
                    <a:pt x="170" y="217"/>
                    <a:pt x="190" y="222"/>
                    <a:pt x="207" y="231"/>
                  </a:cubicBezTo>
                  <a:close/>
                  <a:moveTo>
                    <a:pt x="141" y="217"/>
                  </a:moveTo>
                  <a:cubicBezTo>
                    <a:pt x="120" y="217"/>
                    <a:pt x="101" y="222"/>
                    <a:pt x="83" y="231"/>
                  </a:cubicBezTo>
                  <a:cubicBezTo>
                    <a:pt x="68" y="208"/>
                    <a:pt x="59" y="180"/>
                    <a:pt x="58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217"/>
                    <a:pt x="141" y="217"/>
                    <a:pt x="141" y="217"/>
                  </a:cubicBezTo>
                  <a:close/>
                  <a:moveTo>
                    <a:pt x="75" y="235"/>
                  </a:moveTo>
                  <a:cubicBezTo>
                    <a:pt x="60" y="210"/>
                    <a:pt x="51" y="181"/>
                    <a:pt x="50" y="149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" y="191"/>
                    <a:pt x="20" y="228"/>
                    <a:pt x="49" y="253"/>
                  </a:cubicBezTo>
                  <a:cubicBezTo>
                    <a:pt x="57" y="246"/>
                    <a:pt x="66" y="240"/>
                    <a:pt x="75" y="235"/>
                  </a:cubicBezTo>
                  <a:close/>
                  <a:moveTo>
                    <a:pt x="235" y="259"/>
                  </a:moveTo>
                  <a:cubicBezTo>
                    <a:pt x="228" y="252"/>
                    <a:pt x="219" y="246"/>
                    <a:pt x="210" y="241"/>
                  </a:cubicBezTo>
                  <a:cubicBezTo>
                    <a:pt x="196" y="261"/>
                    <a:pt x="178" y="278"/>
                    <a:pt x="156" y="289"/>
                  </a:cubicBezTo>
                  <a:cubicBezTo>
                    <a:pt x="157" y="289"/>
                    <a:pt x="157" y="289"/>
                    <a:pt x="158" y="289"/>
                  </a:cubicBezTo>
                  <a:cubicBezTo>
                    <a:pt x="187" y="287"/>
                    <a:pt x="214" y="276"/>
                    <a:pt x="235" y="259"/>
                  </a:cubicBezTo>
                  <a:close/>
                  <a:moveTo>
                    <a:pt x="149" y="283"/>
                  </a:moveTo>
                  <a:cubicBezTo>
                    <a:pt x="149" y="225"/>
                    <a:pt x="149" y="225"/>
                    <a:pt x="149" y="225"/>
                  </a:cubicBezTo>
                  <a:cubicBezTo>
                    <a:pt x="168" y="225"/>
                    <a:pt x="186" y="230"/>
                    <a:pt x="203" y="237"/>
                  </a:cubicBezTo>
                  <a:cubicBezTo>
                    <a:pt x="189" y="257"/>
                    <a:pt x="170" y="273"/>
                    <a:pt x="149" y="283"/>
                  </a:cubicBezTo>
                  <a:close/>
                  <a:moveTo>
                    <a:pt x="132" y="289"/>
                  </a:moveTo>
                  <a:cubicBezTo>
                    <a:pt x="103" y="287"/>
                    <a:pt x="77" y="276"/>
                    <a:pt x="55" y="259"/>
                  </a:cubicBezTo>
                  <a:cubicBezTo>
                    <a:pt x="63" y="252"/>
                    <a:pt x="71" y="246"/>
                    <a:pt x="80" y="241"/>
                  </a:cubicBezTo>
                  <a:cubicBezTo>
                    <a:pt x="94" y="261"/>
                    <a:pt x="113" y="278"/>
                    <a:pt x="134" y="289"/>
                  </a:cubicBezTo>
                  <a:cubicBezTo>
                    <a:pt x="133" y="289"/>
                    <a:pt x="133" y="289"/>
                    <a:pt x="132" y="289"/>
                  </a:cubicBezTo>
                  <a:close/>
                  <a:moveTo>
                    <a:pt x="87" y="237"/>
                  </a:moveTo>
                  <a:cubicBezTo>
                    <a:pt x="101" y="257"/>
                    <a:pt x="120" y="273"/>
                    <a:pt x="141" y="283"/>
                  </a:cubicBezTo>
                  <a:cubicBezTo>
                    <a:pt x="141" y="225"/>
                    <a:pt x="141" y="225"/>
                    <a:pt x="141" y="225"/>
                  </a:cubicBezTo>
                  <a:cubicBezTo>
                    <a:pt x="122" y="225"/>
                    <a:pt x="104" y="230"/>
                    <a:pt x="87" y="2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4" name="Freeform 159"/>
            <p:cNvSpPr>
              <a:spLocks noEditPoints="1"/>
            </p:cNvSpPr>
            <p:nvPr/>
          </p:nvSpPr>
          <p:spPr bwMode="auto">
            <a:xfrm>
              <a:off x="3573297" y="492263"/>
              <a:ext cx="170741" cy="63934"/>
            </a:xfrm>
            <a:custGeom>
              <a:avLst/>
              <a:gdLst>
                <a:gd name="T0" fmla="*/ 24 w 96"/>
                <a:gd name="T1" fmla="*/ 13 h 36"/>
                <a:gd name="T2" fmla="*/ 14 w 96"/>
                <a:gd name="T3" fmla="*/ 9 h 36"/>
                <a:gd name="T4" fmla="*/ 9 w 96"/>
                <a:gd name="T5" fmla="*/ 11 h 36"/>
                <a:gd name="T6" fmla="*/ 11 w 96"/>
                <a:gd name="T7" fmla="*/ 13 h 36"/>
                <a:gd name="T8" fmla="*/ 18 w 96"/>
                <a:gd name="T9" fmla="*/ 15 h 36"/>
                <a:gd name="T10" fmla="*/ 23 w 96"/>
                <a:gd name="T11" fmla="*/ 19 h 36"/>
                <a:gd name="T12" fmla="*/ 25 w 96"/>
                <a:gd name="T13" fmla="*/ 25 h 36"/>
                <a:gd name="T14" fmla="*/ 12 w 96"/>
                <a:gd name="T15" fmla="*/ 36 h 36"/>
                <a:gd name="T16" fmla="*/ 1 w 96"/>
                <a:gd name="T17" fmla="*/ 32 h 36"/>
                <a:gd name="T18" fmla="*/ 3 w 96"/>
                <a:gd name="T19" fmla="*/ 25 h 36"/>
                <a:gd name="T20" fmla="*/ 12 w 96"/>
                <a:gd name="T21" fmla="*/ 28 h 36"/>
                <a:gd name="T22" fmla="*/ 16 w 96"/>
                <a:gd name="T23" fmla="*/ 26 h 36"/>
                <a:gd name="T24" fmla="*/ 14 w 96"/>
                <a:gd name="T25" fmla="*/ 23 h 36"/>
                <a:gd name="T26" fmla="*/ 6 w 96"/>
                <a:gd name="T27" fmla="*/ 20 h 36"/>
                <a:gd name="T28" fmla="*/ 1 w 96"/>
                <a:gd name="T29" fmla="*/ 15 h 36"/>
                <a:gd name="T30" fmla="*/ 2 w 96"/>
                <a:gd name="T31" fmla="*/ 6 h 36"/>
                <a:gd name="T32" fmla="*/ 13 w 96"/>
                <a:gd name="T33" fmla="*/ 0 h 36"/>
                <a:gd name="T34" fmla="*/ 48 w 96"/>
                <a:gd name="T35" fmla="*/ 25 h 36"/>
                <a:gd name="T36" fmla="*/ 67 w 96"/>
                <a:gd name="T37" fmla="*/ 1 h 36"/>
                <a:gd name="T38" fmla="*/ 58 w 96"/>
                <a:gd name="T39" fmla="*/ 35 h 36"/>
                <a:gd name="T40" fmla="*/ 52 w 96"/>
                <a:gd name="T41" fmla="*/ 35 h 36"/>
                <a:gd name="T42" fmla="*/ 38 w 96"/>
                <a:gd name="T43" fmla="*/ 9 h 36"/>
                <a:gd name="T44" fmla="*/ 29 w 96"/>
                <a:gd name="T45" fmla="*/ 35 h 36"/>
                <a:gd name="T46" fmla="*/ 43 w 96"/>
                <a:gd name="T47" fmla="*/ 1 h 36"/>
                <a:gd name="T48" fmla="*/ 95 w 96"/>
                <a:gd name="T49" fmla="*/ 3 h 36"/>
                <a:gd name="T50" fmla="*/ 92 w 96"/>
                <a:gd name="T51" fmla="*/ 10 h 36"/>
                <a:gd name="T52" fmla="*/ 82 w 96"/>
                <a:gd name="T53" fmla="*/ 10 h 36"/>
                <a:gd name="T54" fmla="*/ 81 w 96"/>
                <a:gd name="T55" fmla="*/ 13 h 36"/>
                <a:gd name="T56" fmla="*/ 85 w 96"/>
                <a:gd name="T57" fmla="*/ 14 h 36"/>
                <a:gd name="T58" fmla="*/ 92 w 96"/>
                <a:gd name="T59" fmla="*/ 17 h 36"/>
                <a:gd name="T60" fmla="*/ 96 w 96"/>
                <a:gd name="T61" fmla="*/ 22 h 36"/>
                <a:gd name="T62" fmla="*/ 93 w 96"/>
                <a:gd name="T63" fmla="*/ 33 h 36"/>
                <a:gd name="T64" fmla="*/ 77 w 96"/>
                <a:gd name="T65" fmla="*/ 35 h 36"/>
                <a:gd name="T66" fmla="*/ 73 w 96"/>
                <a:gd name="T67" fmla="*/ 24 h 36"/>
                <a:gd name="T68" fmla="*/ 78 w 96"/>
                <a:gd name="T69" fmla="*/ 28 h 36"/>
                <a:gd name="T70" fmla="*/ 87 w 96"/>
                <a:gd name="T71" fmla="*/ 28 h 36"/>
                <a:gd name="T72" fmla="*/ 88 w 96"/>
                <a:gd name="T73" fmla="*/ 24 h 36"/>
                <a:gd name="T74" fmla="*/ 82 w 96"/>
                <a:gd name="T75" fmla="*/ 22 h 36"/>
                <a:gd name="T76" fmla="*/ 74 w 96"/>
                <a:gd name="T77" fmla="*/ 18 h 36"/>
                <a:gd name="T78" fmla="*/ 72 w 96"/>
                <a:gd name="T79" fmla="*/ 11 h 36"/>
                <a:gd name="T80" fmla="*/ 78 w 96"/>
                <a:gd name="T81" fmla="*/ 1 h 36"/>
                <a:gd name="T82" fmla="*/ 95 w 96"/>
                <a:gd name="T83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36">
                  <a:moveTo>
                    <a:pt x="24" y="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3" y="12"/>
                    <a:pt x="22" y="11"/>
                    <a:pt x="21" y="10"/>
                  </a:cubicBezTo>
                  <a:cubicBezTo>
                    <a:pt x="19" y="9"/>
                    <a:pt x="16" y="9"/>
                    <a:pt x="14" y="9"/>
                  </a:cubicBezTo>
                  <a:cubicBezTo>
                    <a:pt x="12" y="9"/>
                    <a:pt x="11" y="9"/>
                    <a:pt x="10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9" y="12"/>
                    <a:pt x="9" y="12"/>
                    <a:pt x="10" y="13"/>
                  </a:cubicBezTo>
                  <a:cubicBezTo>
                    <a:pt x="10" y="13"/>
                    <a:pt x="10" y="13"/>
                    <a:pt x="11" y="13"/>
                  </a:cubicBezTo>
                  <a:cubicBezTo>
                    <a:pt x="11" y="14"/>
                    <a:pt x="12" y="14"/>
                    <a:pt x="13" y="14"/>
                  </a:cubicBezTo>
                  <a:cubicBezTo>
                    <a:pt x="15" y="15"/>
                    <a:pt x="17" y="15"/>
                    <a:pt x="18" y="15"/>
                  </a:cubicBezTo>
                  <a:cubicBezTo>
                    <a:pt x="19" y="16"/>
                    <a:pt x="20" y="16"/>
                    <a:pt x="21" y="17"/>
                  </a:cubicBezTo>
                  <a:cubicBezTo>
                    <a:pt x="22" y="18"/>
                    <a:pt x="22" y="18"/>
                    <a:pt x="23" y="19"/>
                  </a:cubicBezTo>
                  <a:cubicBezTo>
                    <a:pt x="24" y="20"/>
                    <a:pt x="24" y="21"/>
                    <a:pt x="24" y="22"/>
                  </a:cubicBezTo>
                  <a:cubicBezTo>
                    <a:pt x="25" y="23"/>
                    <a:pt x="25" y="24"/>
                    <a:pt x="25" y="25"/>
                  </a:cubicBezTo>
                  <a:cubicBezTo>
                    <a:pt x="25" y="28"/>
                    <a:pt x="24" y="31"/>
                    <a:pt x="21" y="33"/>
                  </a:cubicBezTo>
                  <a:cubicBezTo>
                    <a:pt x="19" y="35"/>
                    <a:pt x="16" y="36"/>
                    <a:pt x="12" y="36"/>
                  </a:cubicBezTo>
                  <a:cubicBezTo>
                    <a:pt x="10" y="36"/>
                    <a:pt x="7" y="36"/>
                    <a:pt x="6" y="35"/>
                  </a:cubicBezTo>
                  <a:cubicBezTo>
                    <a:pt x="4" y="34"/>
                    <a:pt x="2" y="33"/>
                    <a:pt x="1" y="32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5"/>
                    <a:pt x="3" y="25"/>
                  </a:cubicBezTo>
                  <a:cubicBezTo>
                    <a:pt x="4" y="26"/>
                    <a:pt x="5" y="27"/>
                    <a:pt x="7" y="28"/>
                  </a:cubicBezTo>
                  <a:cubicBezTo>
                    <a:pt x="8" y="28"/>
                    <a:pt x="10" y="28"/>
                    <a:pt x="12" y="28"/>
                  </a:cubicBezTo>
                  <a:cubicBezTo>
                    <a:pt x="13" y="28"/>
                    <a:pt x="15" y="28"/>
                    <a:pt x="15" y="28"/>
                  </a:cubicBezTo>
                  <a:cubicBezTo>
                    <a:pt x="16" y="27"/>
                    <a:pt x="16" y="26"/>
                    <a:pt x="16" y="26"/>
                  </a:cubicBezTo>
                  <a:cubicBezTo>
                    <a:pt x="16" y="25"/>
                    <a:pt x="16" y="25"/>
                    <a:pt x="16" y="24"/>
                  </a:cubicBezTo>
                  <a:cubicBezTo>
                    <a:pt x="16" y="24"/>
                    <a:pt x="15" y="24"/>
                    <a:pt x="14" y="23"/>
                  </a:cubicBezTo>
                  <a:cubicBezTo>
                    <a:pt x="14" y="23"/>
                    <a:pt x="12" y="23"/>
                    <a:pt x="10" y="22"/>
                  </a:cubicBezTo>
                  <a:cubicBezTo>
                    <a:pt x="8" y="21"/>
                    <a:pt x="7" y="21"/>
                    <a:pt x="6" y="20"/>
                  </a:cubicBezTo>
                  <a:cubicBezTo>
                    <a:pt x="4" y="20"/>
                    <a:pt x="3" y="19"/>
                    <a:pt x="3" y="18"/>
                  </a:cubicBezTo>
                  <a:cubicBezTo>
                    <a:pt x="2" y="18"/>
                    <a:pt x="1" y="17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9"/>
                    <a:pt x="1" y="8"/>
                    <a:pt x="2" y="6"/>
                  </a:cubicBezTo>
                  <a:cubicBezTo>
                    <a:pt x="3" y="4"/>
                    <a:pt x="4" y="2"/>
                    <a:pt x="6" y="1"/>
                  </a:cubicBezTo>
                  <a:cubicBezTo>
                    <a:pt x="8" y="0"/>
                    <a:pt x="11" y="0"/>
                    <a:pt x="13" y="0"/>
                  </a:cubicBezTo>
                  <a:cubicBezTo>
                    <a:pt x="17" y="0"/>
                    <a:pt x="21" y="1"/>
                    <a:pt x="24" y="3"/>
                  </a:cubicBezTo>
                  <a:close/>
                  <a:moveTo>
                    <a:pt x="48" y="25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95" y="3"/>
                  </a:moveTo>
                  <a:cubicBezTo>
                    <a:pt x="95" y="13"/>
                    <a:pt x="95" y="13"/>
                    <a:pt x="95" y="13"/>
                  </a:cubicBezTo>
                  <a:cubicBezTo>
                    <a:pt x="95" y="12"/>
                    <a:pt x="94" y="11"/>
                    <a:pt x="92" y="10"/>
                  </a:cubicBezTo>
                  <a:cubicBezTo>
                    <a:pt x="90" y="9"/>
                    <a:pt x="88" y="9"/>
                    <a:pt x="86" y="9"/>
                  </a:cubicBezTo>
                  <a:cubicBezTo>
                    <a:pt x="84" y="9"/>
                    <a:pt x="82" y="9"/>
                    <a:pt x="82" y="10"/>
                  </a:cubicBezTo>
                  <a:cubicBezTo>
                    <a:pt x="81" y="10"/>
                    <a:pt x="81" y="11"/>
                    <a:pt x="81" y="11"/>
                  </a:cubicBezTo>
                  <a:cubicBezTo>
                    <a:pt x="81" y="12"/>
                    <a:pt x="81" y="12"/>
                    <a:pt x="81" y="13"/>
                  </a:cubicBezTo>
                  <a:cubicBezTo>
                    <a:pt x="81" y="13"/>
                    <a:pt x="82" y="13"/>
                    <a:pt x="82" y="13"/>
                  </a:cubicBezTo>
                  <a:cubicBezTo>
                    <a:pt x="83" y="14"/>
                    <a:pt x="84" y="14"/>
                    <a:pt x="85" y="14"/>
                  </a:cubicBezTo>
                  <a:cubicBezTo>
                    <a:pt x="87" y="15"/>
                    <a:pt x="88" y="15"/>
                    <a:pt x="89" y="15"/>
                  </a:cubicBezTo>
                  <a:cubicBezTo>
                    <a:pt x="90" y="16"/>
                    <a:pt x="91" y="16"/>
                    <a:pt x="92" y="17"/>
                  </a:cubicBezTo>
                  <a:cubicBezTo>
                    <a:pt x="93" y="18"/>
                    <a:pt x="94" y="18"/>
                    <a:pt x="95" y="19"/>
                  </a:cubicBezTo>
                  <a:cubicBezTo>
                    <a:pt x="95" y="20"/>
                    <a:pt x="96" y="21"/>
                    <a:pt x="96" y="22"/>
                  </a:cubicBezTo>
                  <a:cubicBezTo>
                    <a:pt x="96" y="23"/>
                    <a:pt x="96" y="24"/>
                    <a:pt x="96" y="25"/>
                  </a:cubicBezTo>
                  <a:cubicBezTo>
                    <a:pt x="96" y="28"/>
                    <a:pt x="95" y="31"/>
                    <a:pt x="93" y="33"/>
                  </a:cubicBezTo>
                  <a:cubicBezTo>
                    <a:pt x="91" y="35"/>
                    <a:pt x="88" y="36"/>
                    <a:pt x="84" y="36"/>
                  </a:cubicBezTo>
                  <a:cubicBezTo>
                    <a:pt x="81" y="36"/>
                    <a:pt x="79" y="36"/>
                    <a:pt x="77" y="35"/>
                  </a:cubicBezTo>
                  <a:cubicBezTo>
                    <a:pt x="75" y="34"/>
                    <a:pt x="74" y="33"/>
                    <a:pt x="73" y="32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4"/>
                    <a:pt x="74" y="25"/>
                    <a:pt x="74" y="25"/>
                  </a:cubicBezTo>
                  <a:cubicBezTo>
                    <a:pt x="75" y="26"/>
                    <a:pt x="77" y="27"/>
                    <a:pt x="78" y="28"/>
                  </a:cubicBezTo>
                  <a:cubicBezTo>
                    <a:pt x="80" y="28"/>
                    <a:pt x="82" y="28"/>
                    <a:pt x="84" y="28"/>
                  </a:cubicBezTo>
                  <a:cubicBezTo>
                    <a:pt x="85" y="28"/>
                    <a:pt x="86" y="28"/>
                    <a:pt x="87" y="28"/>
                  </a:cubicBezTo>
                  <a:cubicBezTo>
                    <a:pt x="88" y="27"/>
                    <a:pt x="88" y="26"/>
                    <a:pt x="88" y="26"/>
                  </a:cubicBezTo>
                  <a:cubicBezTo>
                    <a:pt x="88" y="25"/>
                    <a:pt x="88" y="25"/>
                    <a:pt x="88" y="24"/>
                  </a:cubicBezTo>
                  <a:cubicBezTo>
                    <a:pt x="87" y="24"/>
                    <a:pt x="87" y="24"/>
                    <a:pt x="86" y="23"/>
                  </a:cubicBezTo>
                  <a:cubicBezTo>
                    <a:pt x="85" y="23"/>
                    <a:pt x="84" y="23"/>
                    <a:pt x="82" y="22"/>
                  </a:cubicBezTo>
                  <a:cubicBezTo>
                    <a:pt x="80" y="21"/>
                    <a:pt x="78" y="21"/>
                    <a:pt x="77" y="20"/>
                  </a:cubicBezTo>
                  <a:cubicBezTo>
                    <a:pt x="76" y="20"/>
                    <a:pt x="75" y="19"/>
                    <a:pt x="74" y="18"/>
                  </a:cubicBezTo>
                  <a:cubicBezTo>
                    <a:pt x="74" y="18"/>
                    <a:pt x="73" y="17"/>
                    <a:pt x="72" y="15"/>
                  </a:cubicBezTo>
                  <a:cubicBezTo>
                    <a:pt x="72" y="14"/>
                    <a:pt x="72" y="13"/>
                    <a:pt x="72" y="11"/>
                  </a:cubicBezTo>
                  <a:cubicBezTo>
                    <a:pt x="72" y="9"/>
                    <a:pt x="72" y="8"/>
                    <a:pt x="73" y="6"/>
                  </a:cubicBezTo>
                  <a:cubicBezTo>
                    <a:pt x="74" y="4"/>
                    <a:pt x="76" y="2"/>
                    <a:pt x="78" y="1"/>
                  </a:cubicBezTo>
                  <a:cubicBezTo>
                    <a:pt x="80" y="0"/>
                    <a:pt x="82" y="0"/>
                    <a:pt x="85" y="0"/>
                  </a:cubicBezTo>
                  <a:cubicBezTo>
                    <a:pt x="89" y="0"/>
                    <a:pt x="92" y="1"/>
                    <a:pt x="9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5" name="Freeform 160"/>
            <p:cNvSpPr>
              <a:spLocks/>
            </p:cNvSpPr>
            <p:nvPr/>
          </p:nvSpPr>
          <p:spPr bwMode="auto">
            <a:xfrm>
              <a:off x="3968182" y="-251626"/>
              <a:ext cx="160211" cy="160211"/>
            </a:xfrm>
            <a:custGeom>
              <a:avLst/>
              <a:gdLst>
                <a:gd name="T0" fmla="*/ 213 w 213"/>
                <a:gd name="T1" fmla="*/ 161 h 213"/>
                <a:gd name="T2" fmla="*/ 107 w 213"/>
                <a:gd name="T3" fmla="*/ 161 h 213"/>
                <a:gd name="T4" fmla="*/ 107 w 213"/>
                <a:gd name="T5" fmla="*/ 213 h 213"/>
                <a:gd name="T6" fmla="*/ 0 w 213"/>
                <a:gd name="T7" fmla="*/ 107 h 213"/>
                <a:gd name="T8" fmla="*/ 107 w 213"/>
                <a:gd name="T9" fmla="*/ 0 h 213"/>
                <a:gd name="T10" fmla="*/ 107 w 213"/>
                <a:gd name="T11" fmla="*/ 55 h 213"/>
                <a:gd name="T12" fmla="*/ 213 w 213"/>
                <a:gd name="T13" fmla="*/ 55 h 213"/>
                <a:gd name="T14" fmla="*/ 213 w 213"/>
                <a:gd name="T15" fmla="*/ 16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13">
                  <a:moveTo>
                    <a:pt x="213" y="161"/>
                  </a:moveTo>
                  <a:lnTo>
                    <a:pt x="107" y="161"/>
                  </a:lnTo>
                  <a:lnTo>
                    <a:pt x="107" y="213"/>
                  </a:lnTo>
                  <a:lnTo>
                    <a:pt x="0" y="107"/>
                  </a:lnTo>
                  <a:lnTo>
                    <a:pt x="107" y="0"/>
                  </a:lnTo>
                  <a:lnTo>
                    <a:pt x="107" y="55"/>
                  </a:lnTo>
                  <a:lnTo>
                    <a:pt x="213" y="55"/>
                  </a:lnTo>
                  <a:lnTo>
                    <a:pt x="213" y="1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6" name="Freeform 161"/>
            <p:cNvSpPr>
              <a:spLocks noEditPoints="1"/>
            </p:cNvSpPr>
            <p:nvPr/>
          </p:nvSpPr>
          <p:spPr bwMode="auto">
            <a:xfrm>
              <a:off x="3156600" y="136490"/>
              <a:ext cx="133885" cy="110568"/>
            </a:xfrm>
            <a:custGeom>
              <a:avLst/>
              <a:gdLst>
                <a:gd name="T0" fmla="*/ 13 w 75"/>
                <a:gd name="T1" fmla="*/ 1 h 62"/>
                <a:gd name="T2" fmla="*/ 14 w 75"/>
                <a:gd name="T3" fmla="*/ 1 h 62"/>
                <a:gd name="T4" fmla="*/ 14 w 75"/>
                <a:gd name="T5" fmla="*/ 1 h 62"/>
                <a:gd name="T6" fmla="*/ 41 w 75"/>
                <a:gd name="T7" fmla="*/ 9 h 62"/>
                <a:gd name="T8" fmla="*/ 75 w 75"/>
                <a:gd name="T9" fmla="*/ 11 h 62"/>
                <a:gd name="T10" fmla="*/ 75 w 75"/>
                <a:gd name="T11" fmla="*/ 12 h 62"/>
                <a:gd name="T12" fmla="*/ 75 w 75"/>
                <a:gd name="T13" fmla="*/ 12 h 62"/>
                <a:gd name="T14" fmla="*/ 66 w 75"/>
                <a:gd name="T15" fmla="*/ 62 h 62"/>
                <a:gd name="T16" fmla="*/ 61 w 75"/>
                <a:gd name="T17" fmla="*/ 62 h 62"/>
                <a:gd name="T18" fmla="*/ 61 w 75"/>
                <a:gd name="T19" fmla="*/ 62 h 62"/>
                <a:gd name="T20" fmla="*/ 5 w 75"/>
                <a:gd name="T21" fmla="*/ 52 h 62"/>
                <a:gd name="T22" fmla="*/ 5 w 75"/>
                <a:gd name="T23" fmla="*/ 52 h 62"/>
                <a:gd name="T24" fmla="*/ 0 w 75"/>
                <a:gd name="T25" fmla="*/ 51 h 62"/>
                <a:gd name="T26" fmla="*/ 0 w 75"/>
                <a:gd name="T27" fmla="*/ 51 h 62"/>
                <a:gd name="T28" fmla="*/ 0 w 75"/>
                <a:gd name="T29" fmla="*/ 51 h 62"/>
                <a:gd name="T30" fmla="*/ 1 w 75"/>
                <a:gd name="T31" fmla="*/ 48 h 62"/>
                <a:gd name="T32" fmla="*/ 1 w 75"/>
                <a:gd name="T33" fmla="*/ 48 h 62"/>
                <a:gd name="T34" fmla="*/ 1 w 75"/>
                <a:gd name="T35" fmla="*/ 46 h 62"/>
                <a:gd name="T36" fmla="*/ 9 w 75"/>
                <a:gd name="T37" fmla="*/ 4 h 62"/>
                <a:gd name="T38" fmla="*/ 9 w 75"/>
                <a:gd name="T39" fmla="*/ 0 h 62"/>
                <a:gd name="T40" fmla="*/ 9 w 75"/>
                <a:gd name="T41" fmla="*/ 0 h 62"/>
                <a:gd name="T42" fmla="*/ 13 w 75"/>
                <a:gd name="T43" fmla="*/ 1 h 62"/>
                <a:gd name="T44" fmla="*/ 55 w 75"/>
                <a:gd name="T45" fmla="*/ 57 h 62"/>
                <a:gd name="T46" fmla="*/ 36 w 75"/>
                <a:gd name="T47" fmla="*/ 53 h 62"/>
                <a:gd name="T48" fmla="*/ 35 w 75"/>
                <a:gd name="T49" fmla="*/ 53 h 62"/>
                <a:gd name="T50" fmla="*/ 35 w 75"/>
                <a:gd name="T51" fmla="*/ 54 h 62"/>
                <a:gd name="T52" fmla="*/ 55 w 75"/>
                <a:gd name="T53" fmla="*/ 57 h 62"/>
                <a:gd name="T54" fmla="*/ 31 w 75"/>
                <a:gd name="T55" fmla="*/ 53 h 62"/>
                <a:gd name="T56" fmla="*/ 31 w 75"/>
                <a:gd name="T57" fmla="*/ 52 h 62"/>
                <a:gd name="T58" fmla="*/ 14 w 75"/>
                <a:gd name="T59" fmla="*/ 50 h 62"/>
                <a:gd name="T60" fmla="*/ 31 w 75"/>
                <a:gd name="T61" fmla="*/ 53 h 62"/>
                <a:gd name="T62" fmla="*/ 62 w 75"/>
                <a:gd name="T63" fmla="*/ 56 h 62"/>
                <a:gd name="T64" fmla="*/ 70 w 75"/>
                <a:gd name="T65" fmla="*/ 15 h 62"/>
                <a:gd name="T66" fmla="*/ 43 w 75"/>
                <a:gd name="T67" fmla="*/ 13 h 62"/>
                <a:gd name="T68" fmla="*/ 43 w 75"/>
                <a:gd name="T69" fmla="*/ 13 h 62"/>
                <a:gd name="T70" fmla="*/ 36 w 75"/>
                <a:gd name="T71" fmla="*/ 48 h 62"/>
                <a:gd name="T72" fmla="*/ 62 w 75"/>
                <a:gd name="T73" fmla="*/ 56 h 62"/>
                <a:gd name="T74" fmla="*/ 32 w 75"/>
                <a:gd name="T75" fmla="*/ 47 h 62"/>
                <a:gd name="T76" fmla="*/ 38 w 75"/>
                <a:gd name="T77" fmla="*/ 12 h 62"/>
                <a:gd name="T78" fmla="*/ 13 w 75"/>
                <a:gd name="T79" fmla="*/ 5 h 62"/>
                <a:gd name="T80" fmla="*/ 6 w 75"/>
                <a:gd name="T81" fmla="*/ 46 h 62"/>
                <a:gd name="T82" fmla="*/ 32 w 75"/>
                <a:gd name="T83" fmla="*/ 4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" h="62">
                  <a:moveTo>
                    <a:pt x="13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26" y="3"/>
                    <a:pt x="38" y="1"/>
                    <a:pt x="41" y="9"/>
                  </a:cubicBezTo>
                  <a:cubicBezTo>
                    <a:pt x="50" y="1"/>
                    <a:pt x="64" y="12"/>
                    <a:pt x="75" y="11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0"/>
                    <a:pt x="13" y="1"/>
                  </a:cubicBezTo>
                  <a:close/>
                  <a:moveTo>
                    <a:pt x="55" y="57"/>
                  </a:moveTo>
                  <a:cubicBezTo>
                    <a:pt x="48" y="53"/>
                    <a:pt x="42" y="48"/>
                    <a:pt x="36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55" y="57"/>
                    <a:pt x="55" y="57"/>
                    <a:pt x="55" y="57"/>
                  </a:cubicBezTo>
                  <a:close/>
                  <a:moveTo>
                    <a:pt x="31" y="53"/>
                  </a:moveTo>
                  <a:cubicBezTo>
                    <a:pt x="31" y="52"/>
                    <a:pt x="31" y="52"/>
                    <a:pt x="31" y="52"/>
                  </a:cubicBezTo>
                  <a:cubicBezTo>
                    <a:pt x="29" y="47"/>
                    <a:pt x="21" y="49"/>
                    <a:pt x="14" y="50"/>
                  </a:cubicBezTo>
                  <a:cubicBezTo>
                    <a:pt x="31" y="53"/>
                    <a:pt x="31" y="53"/>
                    <a:pt x="31" y="53"/>
                  </a:cubicBezTo>
                  <a:close/>
                  <a:moveTo>
                    <a:pt x="62" y="56"/>
                  </a:moveTo>
                  <a:cubicBezTo>
                    <a:pt x="70" y="15"/>
                    <a:pt x="70" y="15"/>
                    <a:pt x="70" y="15"/>
                  </a:cubicBezTo>
                  <a:cubicBezTo>
                    <a:pt x="59" y="13"/>
                    <a:pt x="52" y="6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4" y="45"/>
                    <a:pt x="53" y="54"/>
                    <a:pt x="62" y="56"/>
                  </a:cubicBezTo>
                  <a:close/>
                  <a:moveTo>
                    <a:pt x="32" y="47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5" y="5"/>
                    <a:pt x="23" y="7"/>
                    <a:pt x="13" y="5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16" y="47"/>
                    <a:pt x="27" y="43"/>
                    <a:pt x="32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7" name="Freeform 162"/>
            <p:cNvSpPr>
              <a:spLocks/>
            </p:cNvSpPr>
            <p:nvPr/>
          </p:nvSpPr>
          <p:spPr bwMode="auto">
            <a:xfrm>
              <a:off x="3231816" y="171842"/>
              <a:ext cx="33848" cy="41369"/>
            </a:xfrm>
            <a:custGeom>
              <a:avLst/>
              <a:gdLst>
                <a:gd name="T0" fmla="*/ 17 w 19"/>
                <a:gd name="T1" fmla="*/ 23 h 23"/>
                <a:gd name="T2" fmla="*/ 0 w 19"/>
                <a:gd name="T3" fmla="*/ 20 h 23"/>
                <a:gd name="T4" fmla="*/ 6 w 19"/>
                <a:gd name="T5" fmla="*/ 10 h 23"/>
                <a:gd name="T6" fmla="*/ 5 w 19"/>
                <a:gd name="T7" fmla="*/ 7 h 23"/>
                <a:gd name="T8" fmla="*/ 11 w 19"/>
                <a:gd name="T9" fmla="*/ 1 h 23"/>
                <a:gd name="T10" fmla="*/ 14 w 19"/>
                <a:gd name="T11" fmla="*/ 1 h 23"/>
                <a:gd name="T12" fmla="*/ 18 w 19"/>
                <a:gd name="T13" fmla="*/ 7 h 23"/>
                <a:gd name="T14" fmla="*/ 18 w 19"/>
                <a:gd name="T15" fmla="*/ 7 h 23"/>
                <a:gd name="T16" fmla="*/ 18 w 19"/>
                <a:gd name="T17" fmla="*/ 8 h 23"/>
                <a:gd name="T18" fmla="*/ 19 w 19"/>
                <a:gd name="T19" fmla="*/ 10 h 23"/>
                <a:gd name="T20" fmla="*/ 18 w 19"/>
                <a:gd name="T21" fmla="*/ 11 h 23"/>
                <a:gd name="T22" fmla="*/ 18 w 19"/>
                <a:gd name="T23" fmla="*/ 12 h 23"/>
                <a:gd name="T24" fmla="*/ 17 w 19"/>
                <a:gd name="T25" fmla="*/ 12 h 23"/>
                <a:gd name="T26" fmla="*/ 17 w 19"/>
                <a:gd name="T27" fmla="*/ 12 h 23"/>
                <a:gd name="T28" fmla="*/ 17 w 19"/>
                <a:gd name="T29" fmla="*/ 13 h 23"/>
                <a:gd name="T30" fmla="*/ 17 w 19"/>
                <a:gd name="T31" fmla="*/ 13 h 23"/>
                <a:gd name="T32" fmla="*/ 17 w 19"/>
                <a:gd name="T33" fmla="*/ 13 h 23"/>
                <a:gd name="T34" fmla="*/ 17 w 19"/>
                <a:gd name="T35" fmla="*/ 13 h 23"/>
                <a:gd name="T36" fmla="*/ 16 w 19"/>
                <a:gd name="T37" fmla="*/ 14 h 23"/>
                <a:gd name="T38" fmla="*/ 15 w 19"/>
                <a:gd name="T39" fmla="*/ 15 h 23"/>
                <a:gd name="T40" fmla="*/ 13 w 19"/>
                <a:gd name="T41" fmla="*/ 17 h 23"/>
                <a:gd name="T42" fmla="*/ 17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17" y="23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18"/>
                    <a:pt x="9" y="15"/>
                    <a:pt x="6" y="10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3"/>
                    <a:pt x="7" y="0"/>
                    <a:pt x="11" y="1"/>
                  </a:cubicBezTo>
                  <a:cubicBezTo>
                    <a:pt x="12" y="1"/>
                    <a:pt x="13" y="1"/>
                    <a:pt x="14" y="1"/>
                  </a:cubicBezTo>
                  <a:cubicBezTo>
                    <a:pt x="17" y="2"/>
                    <a:pt x="18" y="4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1"/>
                    <a:pt x="18" y="11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4"/>
                    <a:pt x="16" y="14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4" y="15"/>
                    <a:pt x="13" y="16"/>
                    <a:pt x="13" y="17"/>
                  </a:cubicBezTo>
                  <a:cubicBezTo>
                    <a:pt x="12" y="19"/>
                    <a:pt x="15" y="21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8" name="Freeform 163"/>
            <p:cNvSpPr>
              <a:spLocks noEditPoints="1"/>
            </p:cNvSpPr>
            <p:nvPr/>
          </p:nvSpPr>
          <p:spPr bwMode="auto">
            <a:xfrm>
              <a:off x="3290484" y="-426127"/>
              <a:ext cx="165476" cy="230161"/>
            </a:xfrm>
            <a:custGeom>
              <a:avLst/>
              <a:gdLst>
                <a:gd name="T0" fmla="*/ 35 w 93"/>
                <a:gd name="T1" fmla="*/ 6 h 129"/>
                <a:gd name="T2" fmla="*/ 6 w 93"/>
                <a:gd name="T3" fmla="*/ 58 h 129"/>
                <a:gd name="T4" fmla="*/ 24 w 93"/>
                <a:gd name="T5" fmla="*/ 83 h 129"/>
                <a:gd name="T6" fmla="*/ 18 w 93"/>
                <a:gd name="T7" fmla="*/ 88 h 129"/>
                <a:gd name="T8" fmla="*/ 9 w 93"/>
                <a:gd name="T9" fmla="*/ 116 h 129"/>
                <a:gd name="T10" fmla="*/ 14 w 93"/>
                <a:gd name="T11" fmla="*/ 125 h 129"/>
                <a:gd name="T12" fmla="*/ 21 w 93"/>
                <a:gd name="T13" fmla="*/ 128 h 129"/>
                <a:gd name="T14" fmla="*/ 30 w 93"/>
                <a:gd name="T15" fmla="*/ 123 h 129"/>
                <a:gd name="T16" fmla="*/ 39 w 93"/>
                <a:gd name="T17" fmla="*/ 95 h 129"/>
                <a:gd name="T18" fmla="*/ 38 w 93"/>
                <a:gd name="T19" fmla="*/ 88 h 129"/>
                <a:gd name="T20" fmla="*/ 57 w 93"/>
                <a:gd name="T21" fmla="*/ 88 h 129"/>
                <a:gd name="T22" fmla="*/ 87 w 93"/>
                <a:gd name="T23" fmla="*/ 36 h 129"/>
                <a:gd name="T24" fmla="*/ 35 w 93"/>
                <a:gd name="T25" fmla="*/ 6 h 129"/>
                <a:gd name="T26" fmla="*/ 39 w 93"/>
                <a:gd name="T27" fmla="*/ 21 h 129"/>
                <a:gd name="T28" fmla="*/ 72 w 93"/>
                <a:gd name="T29" fmla="*/ 40 h 129"/>
                <a:gd name="T30" fmla="*/ 53 w 93"/>
                <a:gd name="T31" fmla="*/ 73 h 129"/>
                <a:gd name="T32" fmla="*/ 20 w 93"/>
                <a:gd name="T33" fmla="*/ 54 h 129"/>
                <a:gd name="T34" fmla="*/ 39 w 93"/>
                <a:gd name="T35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29">
                  <a:moveTo>
                    <a:pt x="35" y="6"/>
                  </a:moveTo>
                  <a:cubicBezTo>
                    <a:pt x="13" y="13"/>
                    <a:pt x="0" y="36"/>
                    <a:pt x="6" y="58"/>
                  </a:cubicBezTo>
                  <a:cubicBezTo>
                    <a:pt x="8" y="69"/>
                    <a:pt x="15" y="77"/>
                    <a:pt x="24" y="83"/>
                  </a:cubicBezTo>
                  <a:cubicBezTo>
                    <a:pt x="21" y="83"/>
                    <a:pt x="19" y="85"/>
                    <a:pt x="18" y="8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8" y="120"/>
                    <a:pt x="10" y="124"/>
                    <a:pt x="14" y="125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4" y="129"/>
                    <a:pt x="29" y="127"/>
                    <a:pt x="30" y="123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40" y="92"/>
                    <a:pt x="39" y="90"/>
                    <a:pt x="38" y="88"/>
                  </a:cubicBezTo>
                  <a:cubicBezTo>
                    <a:pt x="44" y="89"/>
                    <a:pt x="51" y="89"/>
                    <a:pt x="57" y="88"/>
                  </a:cubicBezTo>
                  <a:cubicBezTo>
                    <a:pt x="79" y="82"/>
                    <a:pt x="93" y="59"/>
                    <a:pt x="87" y="36"/>
                  </a:cubicBezTo>
                  <a:cubicBezTo>
                    <a:pt x="81" y="14"/>
                    <a:pt x="58" y="0"/>
                    <a:pt x="35" y="6"/>
                  </a:cubicBezTo>
                  <a:close/>
                  <a:moveTo>
                    <a:pt x="39" y="21"/>
                  </a:moveTo>
                  <a:cubicBezTo>
                    <a:pt x="54" y="17"/>
                    <a:pt x="69" y="25"/>
                    <a:pt x="72" y="40"/>
                  </a:cubicBezTo>
                  <a:cubicBezTo>
                    <a:pt x="76" y="54"/>
                    <a:pt x="68" y="69"/>
                    <a:pt x="53" y="73"/>
                  </a:cubicBezTo>
                  <a:cubicBezTo>
                    <a:pt x="39" y="77"/>
                    <a:pt x="24" y="69"/>
                    <a:pt x="20" y="54"/>
                  </a:cubicBezTo>
                  <a:cubicBezTo>
                    <a:pt x="16" y="40"/>
                    <a:pt x="25" y="25"/>
                    <a:pt x="3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9" name="Freeform 164"/>
            <p:cNvSpPr>
              <a:spLocks noEditPoints="1"/>
            </p:cNvSpPr>
            <p:nvPr/>
          </p:nvSpPr>
          <p:spPr bwMode="auto">
            <a:xfrm>
              <a:off x="3891461" y="-53806"/>
              <a:ext cx="105302" cy="104551"/>
            </a:xfrm>
            <a:custGeom>
              <a:avLst/>
              <a:gdLst>
                <a:gd name="T0" fmla="*/ 55 w 59"/>
                <a:gd name="T1" fmla="*/ 51 h 59"/>
                <a:gd name="T2" fmla="*/ 31 w 59"/>
                <a:gd name="T3" fmla="*/ 59 h 59"/>
                <a:gd name="T4" fmla="*/ 4 w 59"/>
                <a:gd name="T5" fmla="*/ 45 h 59"/>
                <a:gd name="T6" fmla="*/ 4 w 59"/>
                <a:gd name="T7" fmla="*/ 15 h 59"/>
                <a:gd name="T8" fmla="*/ 32 w 59"/>
                <a:gd name="T9" fmla="*/ 0 h 59"/>
                <a:gd name="T10" fmla="*/ 56 w 59"/>
                <a:gd name="T11" fmla="*/ 12 h 59"/>
                <a:gd name="T12" fmla="*/ 58 w 59"/>
                <a:gd name="T13" fmla="*/ 31 h 59"/>
                <a:gd name="T14" fmla="*/ 51 w 59"/>
                <a:gd name="T15" fmla="*/ 41 h 59"/>
                <a:gd name="T16" fmla="*/ 42 w 59"/>
                <a:gd name="T17" fmla="*/ 45 h 59"/>
                <a:gd name="T18" fmla="*/ 37 w 59"/>
                <a:gd name="T19" fmla="*/ 43 h 59"/>
                <a:gd name="T20" fmla="*/ 35 w 59"/>
                <a:gd name="T21" fmla="*/ 38 h 59"/>
                <a:gd name="T22" fmla="*/ 24 w 59"/>
                <a:gd name="T23" fmla="*/ 45 h 59"/>
                <a:gd name="T24" fmla="*/ 14 w 59"/>
                <a:gd name="T25" fmla="*/ 32 h 59"/>
                <a:gd name="T26" fmla="*/ 22 w 59"/>
                <a:gd name="T27" fmla="*/ 16 h 59"/>
                <a:gd name="T28" fmla="*/ 35 w 59"/>
                <a:gd name="T29" fmla="*/ 15 h 59"/>
                <a:gd name="T30" fmla="*/ 39 w 59"/>
                <a:gd name="T31" fmla="*/ 15 h 59"/>
                <a:gd name="T32" fmla="*/ 43 w 59"/>
                <a:gd name="T33" fmla="*/ 29 h 59"/>
                <a:gd name="T34" fmla="*/ 42 w 59"/>
                <a:gd name="T35" fmla="*/ 34 h 59"/>
                <a:gd name="T36" fmla="*/ 43 w 59"/>
                <a:gd name="T37" fmla="*/ 38 h 59"/>
                <a:gd name="T38" fmla="*/ 48 w 59"/>
                <a:gd name="T39" fmla="*/ 37 h 59"/>
                <a:gd name="T40" fmla="*/ 54 w 59"/>
                <a:gd name="T41" fmla="*/ 23 h 59"/>
                <a:gd name="T42" fmla="*/ 43 w 59"/>
                <a:gd name="T43" fmla="*/ 7 h 59"/>
                <a:gd name="T44" fmla="*/ 18 w 59"/>
                <a:gd name="T45" fmla="*/ 8 h 59"/>
                <a:gd name="T46" fmla="*/ 5 w 59"/>
                <a:gd name="T47" fmla="*/ 30 h 59"/>
                <a:gd name="T48" fmla="*/ 13 w 59"/>
                <a:gd name="T49" fmla="*/ 48 h 59"/>
                <a:gd name="T50" fmla="*/ 31 w 59"/>
                <a:gd name="T51" fmla="*/ 55 h 59"/>
                <a:gd name="T52" fmla="*/ 53 w 59"/>
                <a:gd name="T53" fmla="*/ 47 h 59"/>
                <a:gd name="T54" fmla="*/ 29 w 59"/>
                <a:gd name="T55" fmla="*/ 38 h 59"/>
                <a:gd name="T56" fmla="*/ 33 w 59"/>
                <a:gd name="T57" fmla="*/ 33 h 59"/>
                <a:gd name="T58" fmla="*/ 36 w 59"/>
                <a:gd name="T59" fmla="*/ 23 h 59"/>
                <a:gd name="T60" fmla="*/ 32 w 59"/>
                <a:gd name="T61" fmla="*/ 19 h 59"/>
                <a:gd name="T62" fmla="*/ 23 w 59"/>
                <a:gd name="T63" fmla="*/ 33 h 59"/>
                <a:gd name="T64" fmla="*/ 27 w 59"/>
                <a:gd name="T65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59">
                  <a:moveTo>
                    <a:pt x="53" y="47"/>
                  </a:moveTo>
                  <a:cubicBezTo>
                    <a:pt x="55" y="51"/>
                    <a:pt x="55" y="51"/>
                    <a:pt x="55" y="51"/>
                  </a:cubicBezTo>
                  <a:cubicBezTo>
                    <a:pt x="51" y="54"/>
                    <a:pt x="47" y="56"/>
                    <a:pt x="43" y="57"/>
                  </a:cubicBezTo>
                  <a:cubicBezTo>
                    <a:pt x="39" y="59"/>
                    <a:pt x="35" y="59"/>
                    <a:pt x="31" y="59"/>
                  </a:cubicBezTo>
                  <a:cubicBezTo>
                    <a:pt x="25" y="59"/>
                    <a:pt x="19" y="58"/>
                    <a:pt x="15" y="55"/>
                  </a:cubicBezTo>
                  <a:cubicBezTo>
                    <a:pt x="10" y="53"/>
                    <a:pt x="6" y="49"/>
                    <a:pt x="4" y="45"/>
                  </a:cubicBezTo>
                  <a:cubicBezTo>
                    <a:pt x="1" y="40"/>
                    <a:pt x="0" y="35"/>
                    <a:pt x="0" y="30"/>
                  </a:cubicBezTo>
                  <a:cubicBezTo>
                    <a:pt x="0" y="25"/>
                    <a:pt x="1" y="20"/>
                    <a:pt x="4" y="15"/>
                  </a:cubicBezTo>
                  <a:cubicBezTo>
                    <a:pt x="7" y="10"/>
                    <a:pt x="10" y="7"/>
                    <a:pt x="16" y="4"/>
                  </a:cubicBezTo>
                  <a:cubicBezTo>
                    <a:pt x="21" y="1"/>
                    <a:pt x="26" y="0"/>
                    <a:pt x="32" y="0"/>
                  </a:cubicBezTo>
                  <a:cubicBezTo>
                    <a:pt x="37" y="0"/>
                    <a:pt x="42" y="1"/>
                    <a:pt x="46" y="3"/>
                  </a:cubicBezTo>
                  <a:cubicBezTo>
                    <a:pt x="50" y="5"/>
                    <a:pt x="54" y="8"/>
                    <a:pt x="56" y="12"/>
                  </a:cubicBezTo>
                  <a:cubicBezTo>
                    <a:pt x="58" y="15"/>
                    <a:pt x="59" y="19"/>
                    <a:pt x="59" y="24"/>
                  </a:cubicBezTo>
                  <a:cubicBezTo>
                    <a:pt x="59" y="26"/>
                    <a:pt x="59" y="29"/>
                    <a:pt x="58" y="31"/>
                  </a:cubicBezTo>
                  <a:cubicBezTo>
                    <a:pt x="57" y="33"/>
                    <a:pt x="56" y="35"/>
                    <a:pt x="55" y="37"/>
                  </a:cubicBezTo>
                  <a:cubicBezTo>
                    <a:pt x="54" y="39"/>
                    <a:pt x="53" y="40"/>
                    <a:pt x="51" y="41"/>
                  </a:cubicBezTo>
                  <a:cubicBezTo>
                    <a:pt x="50" y="42"/>
                    <a:pt x="48" y="43"/>
                    <a:pt x="47" y="44"/>
                  </a:cubicBezTo>
                  <a:cubicBezTo>
                    <a:pt x="45" y="44"/>
                    <a:pt x="44" y="45"/>
                    <a:pt x="42" y="45"/>
                  </a:cubicBezTo>
                  <a:cubicBezTo>
                    <a:pt x="41" y="45"/>
                    <a:pt x="40" y="45"/>
                    <a:pt x="39" y="44"/>
                  </a:cubicBezTo>
                  <a:cubicBezTo>
                    <a:pt x="38" y="44"/>
                    <a:pt x="37" y="43"/>
                    <a:pt x="37" y="43"/>
                  </a:cubicBezTo>
                  <a:cubicBezTo>
                    <a:pt x="36" y="42"/>
                    <a:pt x="36" y="41"/>
                    <a:pt x="35" y="40"/>
                  </a:cubicBezTo>
                  <a:cubicBezTo>
                    <a:pt x="35" y="40"/>
                    <a:pt x="35" y="39"/>
                    <a:pt x="35" y="38"/>
                  </a:cubicBezTo>
                  <a:cubicBezTo>
                    <a:pt x="34" y="40"/>
                    <a:pt x="32" y="42"/>
                    <a:pt x="31" y="43"/>
                  </a:cubicBezTo>
                  <a:cubicBezTo>
                    <a:pt x="29" y="44"/>
                    <a:pt x="27" y="45"/>
                    <a:pt x="24" y="45"/>
                  </a:cubicBezTo>
                  <a:cubicBezTo>
                    <a:pt x="21" y="45"/>
                    <a:pt x="19" y="44"/>
                    <a:pt x="17" y="41"/>
                  </a:cubicBezTo>
                  <a:cubicBezTo>
                    <a:pt x="15" y="39"/>
                    <a:pt x="14" y="36"/>
                    <a:pt x="14" y="32"/>
                  </a:cubicBezTo>
                  <a:cubicBezTo>
                    <a:pt x="14" y="29"/>
                    <a:pt x="14" y="26"/>
                    <a:pt x="16" y="23"/>
                  </a:cubicBezTo>
                  <a:cubicBezTo>
                    <a:pt x="18" y="20"/>
                    <a:pt x="20" y="17"/>
                    <a:pt x="22" y="16"/>
                  </a:cubicBezTo>
                  <a:cubicBezTo>
                    <a:pt x="25" y="14"/>
                    <a:pt x="27" y="13"/>
                    <a:pt x="30" y="13"/>
                  </a:cubicBezTo>
                  <a:cubicBezTo>
                    <a:pt x="32" y="13"/>
                    <a:pt x="34" y="14"/>
                    <a:pt x="35" y="15"/>
                  </a:cubicBezTo>
                  <a:cubicBezTo>
                    <a:pt x="37" y="16"/>
                    <a:pt x="38" y="17"/>
                    <a:pt x="38" y="18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3"/>
                    <a:pt x="42" y="34"/>
                    <a:pt x="42" y="34"/>
                  </a:cubicBezTo>
                  <a:cubicBezTo>
                    <a:pt x="42" y="35"/>
                    <a:pt x="42" y="36"/>
                    <a:pt x="42" y="36"/>
                  </a:cubicBezTo>
                  <a:cubicBezTo>
                    <a:pt x="42" y="37"/>
                    <a:pt x="42" y="37"/>
                    <a:pt x="43" y="38"/>
                  </a:cubicBezTo>
                  <a:cubicBezTo>
                    <a:pt x="43" y="38"/>
                    <a:pt x="44" y="39"/>
                    <a:pt x="45" y="39"/>
                  </a:cubicBezTo>
                  <a:cubicBezTo>
                    <a:pt x="46" y="39"/>
                    <a:pt x="47" y="38"/>
                    <a:pt x="48" y="37"/>
                  </a:cubicBezTo>
                  <a:cubicBezTo>
                    <a:pt x="50" y="36"/>
                    <a:pt x="51" y="34"/>
                    <a:pt x="52" y="31"/>
                  </a:cubicBezTo>
                  <a:cubicBezTo>
                    <a:pt x="53" y="29"/>
                    <a:pt x="54" y="26"/>
                    <a:pt x="54" y="23"/>
                  </a:cubicBezTo>
                  <a:cubicBezTo>
                    <a:pt x="54" y="20"/>
                    <a:pt x="53" y="16"/>
                    <a:pt x="51" y="13"/>
                  </a:cubicBezTo>
                  <a:cubicBezTo>
                    <a:pt x="49" y="11"/>
                    <a:pt x="46" y="8"/>
                    <a:pt x="43" y="7"/>
                  </a:cubicBezTo>
                  <a:cubicBezTo>
                    <a:pt x="40" y="5"/>
                    <a:pt x="36" y="5"/>
                    <a:pt x="32" y="5"/>
                  </a:cubicBezTo>
                  <a:cubicBezTo>
                    <a:pt x="27" y="5"/>
                    <a:pt x="22" y="6"/>
                    <a:pt x="18" y="8"/>
                  </a:cubicBezTo>
                  <a:cubicBezTo>
                    <a:pt x="14" y="10"/>
                    <a:pt x="11" y="13"/>
                    <a:pt x="9" y="17"/>
                  </a:cubicBezTo>
                  <a:cubicBezTo>
                    <a:pt x="7" y="22"/>
                    <a:pt x="5" y="26"/>
                    <a:pt x="5" y="30"/>
                  </a:cubicBezTo>
                  <a:cubicBezTo>
                    <a:pt x="5" y="34"/>
                    <a:pt x="6" y="38"/>
                    <a:pt x="8" y="41"/>
                  </a:cubicBezTo>
                  <a:cubicBezTo>
                    <a:pt x="9" y="44"/>
                    <a:pt x="11" y="46"/>
                    <a:pt x="13" y="48"/>
                  </a:cubicBezTo>
                  <a:cubicBezTo>
                    <a:pt x="15" y="50"/>
                    <a:pt x="17" y="51"/>
                    <a:pt x="20" y="52"/>
                  </a:cubicBezTo>
                  <a:cubicBezTo>
                    <a:pt x="23" y="54"/>
                    <a:pt x="27" y="55"/>
                    <a:pt x="31" y="55"/>
                  </a:cubicBezTo>
                  <a:cubicBezTo>
                    <a:pt x="35" y="55"/>
                    <a:pt x="39" y="54"/>
                    <a:pt x="42" y="53"/>
                  </a:cubicBezTo>
                  <a:cubicBezTo>
                    <a:pt x="46" y="51"/>
                    <a:pt x="49" y="49"/>
                    <a:pt x="53" y="47"/>
                  </a:cubicBezTo>
                  <a:close/>
                  <a:moveTo>
                    <a:pt x="27" y="39"/>
                  </a:moveTo>
                  <a:cubicBezTo>
                    <a:pt x="28" y="39"/>
                    <a:pt x="29" y="39"/>
                    <a:pt x="29" y="38"/>
                  </a:cubicBezTo>
                  <a:cubicBezTo>
                    <a:pt x="30" y="38"/>
                    <a:pt x="31" y="37"/>
                    <a:pt x="31" y="36"/>
                  </a:cubicBezTo>
                  <a:cubicBezTo>
                    <a:pt x="32" y="36"/>
                    <a:pt x="32" y="34"/>
                    <a:pt x="33" y="33"/>
                  </a:cubicBezTo>
                  <a:cubicBezTo>
                    <a:pt x="34" y="31"/>
                    <a:pt x="34" y="29"/>
                    <a:pt x="35" y="27"/>
                  </a:cubicBezTo>
                  <a:cubicBezTo>
                    <a:pt x="35" y="25"/>
                    <a:pt x="36" y="24"/>
                    <a:pt x="36" y="23"/>
                  </a:cubicBezTo>
                  <a:cubicBezTo>
                    <a:pt x="36" y="22"/>
                    <a:pt x="35" y="21"/>
                    <a:pt x="35" y="20"/>
                  </a:cubicBezTo>
                  <a:cubicBezTo>
                    <a:pt x="34" y="20"/>
                    <a:pt x="33" y="19"/>
                    <a:pt x="32" y="19"/>
                  </a:cubicBezTo>
                  <a:cubicBezTo>
                    <a:pt x="30" y="19"/>
                    <a:pt x="28" y="21"/>
                    <a:pt x="26" y="24"/>
                  </a:cubicBezTo>
                  <a:cubicBezTo>
                    <a:pt x="24" y="27"/>
                    <a:pt x="23" y="30"/>
                    <a:pt x="23" y="33"/>
                  </a:cubicBezTo>
                  <a:cubicBezTo>
                    <a:pt x="23" y="35"/>
                    <a:pt x="24" y="37"/>
                    <a:pt x="24" y="37"/>
                  </a:cubicBezTo>
                  <a:cubicBezTo>
                    <a:pt x="25" y="38"/>
                    <a:pt x="26" y="39"/>
                    <a:pt x="27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0" name="Freeform 165"/>
            <p:cNvSpPr>
              <a:spLocks/>
            </p:cNvSpPr>
            <p:nvPr/>
          </p:nvSpPr>
          <p:spPr bwMode="auto">
            <a:xfrm>
              <a:off x="1117491" y="-580320"/>
              <a:ext cx="112824" cy="239940"/>
            </a:xfrm>
            <a:custGeom>
              <a:avLst/>
              <a:gdLst>
                <a:gd name="T0" fmla="*/ 50 w 63"/>
                <a:gd name="T1" fmla="*/ 30 h 135"/>
                <a:gd name="T2" fmla="*/ 21 w 63"/>
                <a:gd name="T3" fmla="*/ 30 h 135"/>
                <a:gd name="T4" fmla="*/ 21 w 63"/>
                <a:gd name="T5" fmla="*/ 5 h 135"/>
                <a:gd name="T6" fmla="*/ 15 w 63"/>
                <a:gd name="T7" fmla="*/ 0 h 135"/>
                <a:gd name="T8" fmla="*/ 15 w 63"/>
                <a:gd name="T9" fmla="*/ 0 h 135"/>
                <a:gd name="T10" fmla="*/ 9 w 63"/>
                <a:gd name="T11" fmla="*/ 5 h 135"/>
                <a:gd name="T12" fmla="*/ 9 w 63"/>
                <a:gd name="T13" fmla="*/ 30 h 135"/>
                <a:gd name="T14" fmla="*/ 0 w 63"/>
                <a:gd name="T15" fmla="*/ 43 h 135"/>
                <a:gd name="T16" fmla="*/ 0 w 63"/>
                <a:gd name="T17" fmla="*/ 122 h 135"/>
                <a:gd name="T18" fmla="*/ 13 w 63"/>
                <a:gd name="T19" fmla="*/ 135 h 135"/>
                <a:gd name="T20" fmla="*/ 50 w 63"/>
                <a:gd name="T21" fmla="*/ 135 h 135"/>
                <a:gd name="T22" fmla="*/ 63 w 63"/>
                <a:gd name="T23" fmla="*/ 122 h 135"/>
                <a:gd name="T24" fmla="*/ 63 w 63"/>
                <a:gd name="T25" fmla="*/ 43 h 135"/>
                <a:gd name="T26" fmla="*/ 50 w 63"/>
                <a:gd name="T27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35">
                  <a:moveTo>
                    <a:pt x="50" y="30"/>
                  </a:moveTo>
                  <a:cubicBezTo>
                    <a:pt x="21" y="30"/>
                    <a:pt x="21" y="30"/>
                    <a:pt x="21" y="3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2"/>
                    <a:pt x="18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9" y="2"/>
                    <a:pt x="9" y="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4" y="32"/>
                    <a:pt x="0" y="37"/>
                    <a:pt x="0" y="4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0"/>
                    <a:pt x="6" y="135"/>
                    <a:pt x="13" y="135"/>
                  </a:cubicBezTo>
                  <a:cubicBezTo>
                    <a:pt x="50" y="135"/>
                    <a:pt x="50" y="135"/>
                    <a:pt x="50" y="135"/>
                  </a:cubicBezTo>
                  <a:cubicBezTo>
                    <a:pt x="57" y="135"/>
                    <a:pt x="63" y="130"/>
                    <a:pt x="63" y="122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36"/>
                    <a:pt x="57" y="30"/>
                    <a:pt x="5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1" name="Freeform 166"/>
            <p:cNvSpPr>
              <a:spLocks/>
            </p:cNvSpPr>
            <p:nvPr/>
          </p:nvSpPr>
          <p:spPr bwMode="auto">
            <a:xfrm>
              <a:off x="1135543" y="-511121"/>
              <a:ext cx="76720" cy="76720"/>
            </a:xfrm>
            <a:custGeom>
              <a:avLst/>
              <a:gdLst>
                <a:gd name="T0" fmla="*/ 40 w 43"/>
                <a:gd name="T1" fmla="*/ 0 h 43"/>
                <a:gd name="T2" fmla="*/ 3 w 43"/>
                <a:gd name="T3" fmla="*/ 0 h 43"/>
                <a:gd name="T4" fmla="*/ 0 w 43"/>
                <a:gd name="T5" fmla="*/ 4 h 43"/>
                <a:gd name="T6" fmla="*/ 0 w 43"/>
                <a:gd name="T7" fmla="*/ 43 h 43"/>
                <a:gd name="T8" fmla="*/ 43 w 43"/>
                <a:gd name="T9" fmla="*/ 43 h 43"/>
                <a:gd name="T10" fmla="*/ 43 w 43"/>
                <a:gd name="T11" fmla="*/ 4 h 43"/>
                <a:gd name="T12" fmla="*/ 40 w 43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3">
                  <a:moveTo>
                    <a:pt x="4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2" name="Freeform 167"/>
            <p:cNvSpPr>
              <a:spLocks noEditPoints="1"/>
            </p:cNvSpPr>
            <p:nvPr/>
          </p:nvSpPr>
          <p:spPr bwMode="auto">
            <a:xfrm>
              <a:off x="1146073" y="-808225"/>
              <a:ext cx="254983" cy="252726"/>
            </a:xfrm>
            <a:custGeom>
              <a:avLst/>
              <a:gdLst>
                <a:gd name="T0" fmla="*/ 133 w 143"/>
                <a:gd name="T1" fmla="*/ 121 h 142"/>
                <a:gd name="T2" fmla="*/ 75 w 143"/>
                <a:gd name="T3" fmla="*/ 142 h 142"/>
                <a:gd name="T4" fmla="*/ 10 w 143"/>
                <a:gd name="T5" fmla="*/ 108 h 142"/>
                <a:gd name="T6" fmla="*/ 10 w 143"/>
                <a:gd name="T7" fmla="*/ 37 h 142"/>
                <a:gd name="T8" fmla="*/ 77 w 143"/>
                <a:gd name="T9" fmla="*/ 0 h 142"/>
                <a:gd name="T10" fmla="*/ 135 w 143"/>
                <a:gd name="T11" fmla="*/ 29 h 142"/>
                <a:gd name="T12" fmla="*/ 140 w 143"/>
                <a:gd name="T13" fmla="*/ 75 h 142"/>
                <a:gd name="T14" fmla="*/ 124 w 143"/>
                <a:gd name="T15" fmla="*/ 99 h 142"/>
                <a:gd name="T16" fmla="*/ 102 w 143"/>
                <a:gd name="T17" fmla="*/ 108 h 142"/>
                <a:gd name="T18" fmla="*/ 89 w 143"/>
                <a:gd name="T19" fmla="*/ 102 h 142"/>
                <a:gd name="T20" fmla="*/ 85 w 143"/>
                <a:gd name="T21" fmla="*/ 92 h 142"/>
                <a:gd name="T22" fmla="*/ 60 w 143"/>
                <a:gd name="T23" fmla="*/ 107 h 142"/>
                <a:gd name="T24" fmla="*/ 33 w 143"/>
                <a:gd name="T25" fmla="*/ 78 h 142"/>
                <a:gd name="T26" fmla="*/ 54 w 143"/>
                <a:gd name="T27" fmla="*/ 38 h 142"/>
                <a:gd name="T28" fmla="*/ 85 w 143"/>
                <a:gd name="T29" fmla="*/ 36 h 142"/>
                <a:gd name="T30" fmla="*/ 94 w 143"/>
                <a:gd name="T31" fmla="*/ 35 h 142"/>
                <a:gd name="T32" fmla="*/ 104 w 143"/>
                <a:gd name="T33" fmla="*/ 71 h 142"/>
                <a:gd name="T34" fmla="*/ 101 w 143"/>
                <a:gd name="T35" fmla="*/ 83 h 142"/>
                <a:gd name="T36" fmla="*/ 103 w 143"/>
                <a:gd name="T37" fmla="*/ 91 h 142"/>
                <a:gd name="T38" fmla="*/ 116 w 143"/>
                <a:gd name="T39" fmla="*/ 90 h 142"/>
                <a:gd name="T40" fmla="*/ 129 w 143"/>
                <a:gd name="T41" fmla="*/ 56 h 142"/>
                <a:gd name="T42" fmla="*/ 104 w 143"/>
                <a:gd name="T43" fmla="*/ 17 h 142"/>
                <a:gd name="T44" fmla="*/ 45 w 143"/>
                <a:gd name="T45" fmla="*/ 20 h 142"/>
                <a:gd name="T46" fmla="*/ 14 w 143"/>
                <a:gd name="T47" fmla="*/ 73 h 142"/>
                <a:gd name="T48" fmla="*/ 32 w 143"/>
                <a:gd name="T49" fmla="*/ 116 h 142"/>
                <a:gd name="T50" fmla="*/ 75 w 143"/>
                <a:gd name="T51" fmla="*/ 131 h 142"/>
                <a:gd name="T52" fmla="*/ 127 w 143"/>
                <a:gd name="T53" fmla="*/ 112 h 142"/>
                <a:gd name="T54" fmla="*/ 71 w 143"/>
                <a:gd name="T55" fmla="*/ 92 h 142"/>
                <a:gd name="T56" fmla="*/ 80 w 143"/>
                <a:gd name="T57" fmla="*/ 80 h 142"/>
                <a:gd name="T58" fmla="*/ 86 w 143"/>
                <a:gd name="T59" fmla="*/ 55 h 142"/>
                <a:gd name="T60" fmla="*/ 77 w 143"/>
                <a:gd name="T61" fmla="*/ 47 h 142"/>
                <a:gd name="T62" fmla="*/ 57 w 143"/>
                <a:gd name="T63" fmla="*/ 80 h 142"/>
                <a:gd name="T64" fmla="*/ 66 w 143"/>
                <a:gd name="T65" fmla="*/ 9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3" h="142">
                  <a:moveTo>
                    <a:pt x="127" y="112"/>
                  </a:moveTo>
                  <a:cubicBezTo>
                    <a:pt x="133" y="121"/>
                    <a:pt x="133" y="121"/>
                    <a:pt x="133" y="121"/>
                  </a:cubicBezTo>
                  <a:cubicBezTo>
                    <a:pt x="123" y="129"/>
                    <a:pt x="113" y="134"/>
                    <a:pt x="104" y="137"/>
                  </a:cubicBezTo>
                  <a:cubicBezTo>
                    <a:pt x="95" y="140"/>
                    <a:pt x="85" y="142"/>
                    <a:pt x="75" y="142"/>
                  </a:cubicBezTo>
                  <a:cubicBezTo>
                    <a:pt x="60" y="142"/>
                    <a:pt x="48" y="139"/>
                    <a:pt x="36" y="133"/>
                  </a:cubicBezTo>
                  <a:cubicBezTo>
                    <a:pt x="25" y="127"/>
                    <a:pt x="16" y="118"/>
                    <a:pt x="10" y="108"/>
                  </a:cubicBezTo>
                  <a:cubicBezTo>
                    <a:pt x="4" y="97"/>
                    <a:pt x="0" y="85"/>
                    <a:pt x="0" y="73"/>
                  </a:cubicBezTo>
                  <a:cubicBezTo>
                    <a:pt x="0" y="60"/>
                    <a:pt x="4" y="48"/>
                    <a:pt x="10" y="37"/>
                  </a:cubicBezTo>
                  <a:cubicBezTo>
                    <a:pt x="17" y="26"/>
                    <a:pt x="26" y="17"/>
                    <a:pt x="38" y="10"/>
                  </a:cubicBezTo>
                  <a:cubicBezTo>
                    <a:pt x="50" y="4"/>
                    <a:pt x="63" y="0"/>
                    <a:pt x="77" y="0"/>
                  </a:cubicBezTo>
                  <a:cubicBezTo>
                    <a:pt x="90" y="0"/>
                    <a:pt x="101" y="3"/>
                    <a:pt x="111" y="8"/>
                  </a:cubicBezTo>
                  <a:cubicBezTo>
                    <a:pt x="122" y="13"/>
                    <a:pt x="129" y="20"/>
                    <a:pt x="135" y="29"/>
                  </a:cubicBezTo>
                  <a:cubicBezTo>
                    <a:pt x="140" y="37"/>
                    <a:pt x="143" y="47"/>
                    <a:pt x="143" y="57"/>
                  </a:cubicBezTo>
                  <a:cubicBezTo>
                    <a:pt x="143" y="64"/>
                    <a:pt x="142" y="69"/>
                    <a:pt x="140" y="75"/>
                  </a:cubicBezTo>
                  <a:cubicBezTo>
                    <a:pt x="138" y="80"/>
                    <a:pt x="136" y="85"/>
                    <a:pt x="133" y="89"/>
                  </a:cubicBezTo>
                  <a:cubicBezTo>
                    <a:pt x="130" y="93"/>
                    <a:pt x="127" y="97"/>
                    <a:pt x="124" y="99"/>
                  </a:cubicBezTo>
                  <a:cubicBezTo>
                    <a:pt x="120" y="102"/>
                    <a:pt x="117" y="104"/>
                    <a:pt x="113" y="105"/>
                  </a:cubicBezTo>
                  <a:cubicBezTo>
                    <a:pt x="110" y="107"/>
                    <a:pt x="106" y="108"/>
                    <a:pt x="102" y="108"/>
                  </a:cubicBezTo>
                  <a:cubicBezTo>
                    <a:pt x="99" y="108"/>
                    <a:pt x="97" y="107"/>
                    <a:pt x="94" y="106"/>
                  </a:cubicBezTo>
                  <a:cubicBezTo>
                    <a:pt x="92" y="105"/>
                    <a:pt x="90" y="104"/>
                    <a:pt x="89" y="102"/>
                  </a:cubicBezTo>
                  <a:cubicBezTo>
                    <a:pt x="87" y="101"/>
                    <a:pt x="86" y="99"/>
                    <a:pt x="86" y="96"/>
                  </a:cubicBezTo>
                  <a:cubicBezTo>
                    <a:pt x="85" y="95"/>
                    <a:pt x="85" y="94"/>
                    <a:pt x="85" y="92"/>
                  </a:cubicBezTo>
                  <a:cubicBezTo>
                    <a:pt x="82" y="97"/>
                    <a:pt x="78" y="101"/>
                    <a:pt x="74" y="103"/>
                  </a:cubicBezTo>
                  <a:cubicBezTo>
                    <a:pt x="70" y="106"/>
                    <a:pt x="65" y="107"/>
                    <a:pt x="60" y="107"/>
                  </a:cubicBezTo>
                  <a:cubicBezTo>
                    <a:pt x="52" y="107"/>
                    <a:pt x="46" y="105"/>
                    <a:pt x="41" y="100"/>
                  </a:cubicBezTo>
                  <a:cubicBezTo>
                    <a:pt x="36" y="94"/>
                    <a:pt x="33" y="87"/>
                    <a:pt x="33" y="78"/>
                  </a:cubicBezTo>
                  <a:cubicBezTo>
                    <a:pt x="33" y="70"/>
                    <a:pt x="35" y="62"/>
                    <a:pt x="39" y="55"/>
                  </a:cubicBezTo>
                  <a:cubicBezTo>
                    <a:pt x="43" y="47"/>
                    <a:pt x="48" y="42"/>
                    <a:pt x="54" y="38"/>
                  </a:cubicBezTo>
                  <a:cubicBezTo>
                    <a:pt x="60" y="34"/>
                    <a:pt x="66" y="32"/>
                    <a:pt x="72" y="32"/>
                  </a:cubicBezTo>
                  <a:cubicBezTo>
                    <a:pt x="77" y="32"/>
                    <a:pt x="82" y="33"/>
                    <a:pt x="85" y="36"/>
                  </a:cubicBezTo>
                  <a:cubicBezTo>
                    <a:pt x="89" y="38"/>
                    <a:pt x="91" y="41"/>
                    <a:pt x="92" y="4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15" y="35"/>
                    <a:pt x="115" y="35"/>
                    <a:pt x="115" y="3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2" y="77"/>
                    <a:pt x="102" y="77"/>
                    <a:pt x="102" y="77"/>
                  </a:cubicBezTo>
                  <a:cubicBezTo>
                    <a:pt x="102" y="79"/>
                    <a:pt x="101" y="81"/>
                    <a:pt x="101" y="83"/>
                  </a:cubicBezTo>
                  <a:cubicBezTo>
                    <a:pt x="101" y="84"/>
                    <a:pt x="101" y="85"/>
                    <a:pt x="101" y="87"/>
                  </a:cubicBezTo>
                  <a:cubicBezTo>
                    <a:pt x="101" y="88"/>
                    <a:pt x="102" y="90"/>
                    <a:pt x="103" y="91"/>
                  </a:cubicBezTo>
                  <a:cubicBezTo>
                    <a:pt x="104" y="92"/>
                    <a:pt x="106" y="93"/>
                    <a:pt x="108" y="93"/>
                  </a:cubicBezTo>
                  <a:cubicBezTo>
                    <a:pt x="110" y="93"/>
                    <a:pt x="113" y="92"/>
                    <a:pt x="116" y="90"/>
                  </a:cubicBezTo>
                  <a:cubicBezTo>
                    <a:pt x="120" y="87"/>
                    <a:pt x="123" y="82"/>
                    <a:pt x="125" y="76"/>
                  </a:cubicBezTo>
                  <a:cubicBezTo>
                    <a:pt x="128" y="70"/>
                    <a:pt x="129" y="63"/>
                    <a:pt x="129" y="56"/>
                  </a:cubicBezTo>
                  <a:cubicBezTo>
                    <a:pt x="129" y="47"/>
                    <a:pt x="127" y="39"/>
                    <a:pt x="122" y="33"/>
                  </a:cubicBezTo>
                  <a:cubicBezTo>
                    <a:pt x="118" y="26"/>
                    <a:pt x="112" y="21"/>
                    <a:pt x="104" y="17"/>
                  </a:cubicBezTo>
                  <a:cubicBezTo>
                    <a:pt x="96" y="13"/>
                    <a:pt x="87" y="12"/>
                    <a:pt x="78" y="12"/>
                  </a:cubicBezTo>
                  <a:cubicBezTo>
                    <a:pt x="66" y="12"/>
                    <a:pt x="55" y="14"/>
                    <a:pt x="45" y="20"/>
                  </a:cubicBezTo>
                  <a:cubicBezTo>
                    <a:pt x="35" y="25"/>
                    <a:pt x="27" y="33"/>
                    <a:pt x="22" y="42"/>
                  </a:cubicBezTo>
                  <a:cubicBezTo>
                    <a:pt x="17" y="52"/>
                    <a:pt x="14" y="62"/>
                    <a:pt x="14" y="73"/>
                  </a:cubicBezTo>
                  <a:cubicBezTo>
                    <a:pt x="14" y="83"/>
                    <a:pt x="16" y="91"/>
                    <a:pt x="19" y="98"/>
                  </a:cubicBezTo>
                  <a:cubicBezTo>
                    <a:pt x="23" y="105"/>
                    <a:pt x="27" y="111"/>
                    <a:pt x="32" y="116"/>
                  </a:cubicBezTo>
                  <a:cubicBezTo>
                    <a:pt x="37" y="120"/>
                    <a:pt x="42" y="123"/>
                    <a:pt x="48" y="126"/>
                  </a:cubicBezTo>
                  <a:cubicBezTo>
                    <a:pt x="56" y="129"/>
                    <a:pt x="66" y="131"/>
                    <a:pt x="75" y="131"/>
                  </a:cubicBezTo>
                  <a:cubicBezTo>
                    <a:pt x="85" y="131"/>
                    <a:pt x="94" y="129"/>
                    <a:pt x="102" y="126"/>
                  </a:cubicBezTo>
                  <a:cubicBezTo>
                    <a:pt x="111" y="123"/>
                    <a:pt x="119" y="118"/>
                    <a:pt x="127" y="112"/>
                  </a:cubicBezTo>
                  <a:close/>
                  <a:moveTo>
                    <a:pt x="66" y="93"/>
                  </a:moveTo>
                  <a:cubicBezTo>
                    <a:pt x="68" y="93"/>
                    <a:pt x="70" y="93"/>
                    <a:pt x="71" y="92"/>
                  </a:cubicBezTo>
                  <a:cubicBezTo>
                    <a:pt x="73" y="91"/>
                    <a:pt x="74" y="89"/>
                    <a:pt x="76" y="87"/>
                  </a:cubicBezTo>
                  <a:cubicBezTo>
                    <a:pt x="77" y="85"/>
                    <a:pt x="78" y="83"/>
                    <a:pt x="80" y="80"/>
                  </a:cubicBezTo>
                  <a:cubicBezTo>
                    <a:pt x="81" y="75"/>
                    <a:pt x="83" y="71"/>
                    <a:pt x="84" y="66"/>
                  </a:cubicBezTo>
                  <a:cubicBezTo>
                    <a:pt x="85" y="61"/>
                    <a:pt x="86" y="58"/>
                    <a:pt x="86" y="55"/>
                  </a:cubicBezTo>
                  <a:cubicBezTo>
                    <a:pt x="86" y="53"/>
                    <a:pt x="85" y="50"/>
                    <a:pt x="84" y="49"/>
                  </a:cubicBezTo>
                  <a:cubicBezTo>
                    <a:pt x="82" y="47"/>
                    <a:pt x="80" y="47"/>
                    <a:pt x="77" y="47"/>
                  </a:cubicBezTo>
                  <a:cubicBezTo>
                    <a:pt x="72" y="47"/>
                    <a:pt x="67" y="50"/>
                    <a:pt x="63" y="58"/>
                  </a:cubicBezTo>
                  <a:cubicBezTo>
                    <a:pt x="59" y="66"/>
                    <a:pt x="57" y="73"/>
                    <a:pt x="57" y="80"/>
                  </a:cubicBezTo>
                  <a:cubicBezTo>
                    <a:pt x="57" y="85"/>
                    <a:pt x="57" y="88"/>
                    <a:pt x="59" y="90"/>
                  </a:cubicBezTo>
                  <a:cubicBezTo>
                    <a:pt x="61" y="92"/>
                    <a:pt x="63" y="93"/>
                    <a:pt x="66" y="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3" name="Freeform 168"/>
            <p:cNvSpPr>
              <a:spLocks/>
            </p:cNvSpPr>
            <p:nvPr/>
          </p:nvSpPr>
          <p:spPr bwMode="auto">
            <a:xfrm>
              <a:off x="1249871" y="-500591"/>
              <a:ext cx="133133" cy="44378"/>
            </a:xfrm>
            <a:custGeom>
              <a:avLst/>
              <a:gdLst>
                <a:gd name="T0" fmla="*/ 73 w 75"/>
                <a:gd name="T1" fmla="*/ 0 h 25"/>
                <a:gd name="T2" fmla="*/ 75 w 75"/>
                <a:gd name="T3" fmla="*/ 0 h 25"/>
                <a:gd name="T4" fmla="*/ 75 w 75"/>
                <a:gd name="T5" fmla="*/ 2 h 25"/>
                <a:gd name="T6" fmla="*/ 75 w 75"/>
                <a:gd name="T7" fmla="*/ 23 h 25"/>
                <a:gd name="T8" fmla="*/ 75 w 75"/>
                <a:gd name="T9" fmla="*/ 25 h 25"/>
                <a:gd name="T10" fmla="*/ 73 w 75"/>
                <a:gd name="T11" fmla="*/ 25 h 25"/>
                <a:gd name="T12" fmla="*/ 2 w 75"/>
                <a:gd name="T13" fmla="*/ 25 h 25"/>
                <a:gd name="T14" fmla="*/ 0 w 75"/>
                <a:gd name="T15" fmla="*/ 23 h 25"/>
                <a:gd name="T16" fmla="*/ 0 w 75"/>
                <a:gd name="T17" fmla="*/ 2 h 25"/>
                <a:gd name="T18" fmla="*/ 1 w 75"/>
                <a:gd name="T19" fmla="*/ 0 h 25"/>
                <a:gd name="T20" fmla="*/ 2 w 75"/>
                <a:gd name="T21" fmla="*/ 0 h 25"/>
                <a:gd name="T22" fmla="*/ 73 w 75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3" y="0"/>
                  </a:moveTo>
                  <a:cubicBezTo>
                    <a:pt x="74" y="0"/>
                    <a:pt x="74" y="0"/>
                    <a:pt x="75" y="0"/>
                  </a:cubicBezTo>
                  <a:cubicBezTo>
                    <a:pt x="75" y="1"/>
                    <a:pt x="75" y="1"/>
                    <a:pt x="75" y="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5"/>
                  </a:cubicBezTo>
                  <a:cubicBezTo>
                    <a:pt x="74" y="25"/>
                    <a:pt x="74" y="25"/>
                    <a:pt x="73" y="25"/>
                  </a:cubicBezTo>
                  <a:cubicBezTo>
                    <a:pt x="47" y="25"/>
                    <a:pt x="29" y="25"/>
                    <a:pt x="2" y="25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9" y="0"/>
                    <a:pt x="47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4" name="Freeform 169"/>
            <p:cNvSpPr>
              <a:spLocks/>
            </p:cNvSpPr>
            <p:nvPr/>
          </p:nvSpPr>
          <p:spPr bwMode="auto">
            <a:xfrm>
              <a:off x="4167504" y="-762342"/>
              <a:ext cx="227905" cy="158706"/>
            </a:xfrm>
            <a:custGeom>
              <a:avLst/>
              <a:gdLst>
                <a:gd name="T0" fmla="*/ 303 w 303"/>
                <a:gd name="T1" fmla="*/ 159 h 211"/>
                <a:gd name="T2" fmla="*/ 107 w 303"/>
                <a:gd name="T3" fmla="*/ 159 h 211"/>
                <a:gd name="T4" fmla="*/ 107 w 303"/>
                <a:gd name="T5" fmla="*/ 211 h 211"/>
                <a:gd name="T6" fmla="*/ 0 w 303"/>
                <a:gd name="T7" fmla="*/ 107 h 211"/>
                <a:gd name="T8" fmla="*/ 107 w 303"/>
                <a:gd name="T9" fmla="*/ 0 h 211"/>
                <a:gd name="T10" fmla="*/ 107 w 303"/>
                <a:gd name="T11" fmla="*/ 52 h 211"/>
                <a:gd name="T12" fmla="*/ 303 w 303"/>
                <a:gd name="T13" fmla="*/ 52 h 211"/>
                <a:gd name="T14" fmla="*/ 303 w 303"/>
                <a:gd name="T15" fmla="*/ 15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" h="211">
                  <a:moveTo>
                    <a:pt x="303" y="159"/>
                  </a:moveTo>
                  <a:lnTo>
                    <a:pt x="107" y="159"/>
                  </a:lnTo>
                  <a:lnTo>
                    <a:pt x="107" y="211"/>
                  </a:lnTo>
                  <a:lnTo>
                    <a:pt x="0" y="107"/>
                  </a:lnTo>
                  <a:lnTo>
                    <a:pt x="107" y="0"/>
                  </a:lnTo>
                  <a:lnTo>
                    <a:pt x="107" y="52"/>
                  </a:lnTo>
                  <a:lnTo>
                    <a:pt x="303" y="52"/>
                  </a:lnTo>
                  <a:lnTo>
                    <a:pt x="303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5" name="Freeform 170"/>
            <p:cNvSpPr>
              <a:spLocks noEditPoints="1"/>
            </p:cNvSpPr>
            <p:nvPr/>
          </p:nvSpPr>
          <p:spPr bwMode="auto">
            <a:xfrm>
              <a:off x="4309663" y="593805"/>
              <a:ext cx="133885" cy="118841"/>
            </a:xfrm>
            <a:custGeom>
              <a:avLst/>
              <a:gdLst>
                <a:gd name="T0" fmla="*/ 40 w 75"/>
                <a:gd name="T1" fmla="*/ 28 h 67"/>
                <a:gd name="T2" fmla="*/ 40 w 75"/>
                <a:gd name="T3" fmla="*/ 17 h 67"/>
                <a:gd name="T4" fmla="*/ 35 w 75"/>
                <a:gd name="T5" fmla="*/ 17 h 67"/>
                <a:gd name="T6" fmla="*/ 35 w 75"/>
                <a:gd name="T7" fmla="*/ 5 h 67"/>
                <a:gd name="T8" fmla="*/ 30 w 75"/>
                <a:gd name="T9" fmla="*/ 5 h 67"/>
                <a:gd name="T10" fmla="*/ 30 w 75"/>
                <a:gd name="T11" fmla="*/ 0 h 67"/>
                <a:gd name="T12" fmla="*/ 23 w 75"/>
                <a:gd name="T13" fmla="*/ 0 h 67"/>
                <a:gd name="T14" fmla="*/ 17 w 75"/>
                <a:gd name="T15" fmla="*/ 0 h 67"/>
                <a:gd name="T16" fmla="*/ 17 w 75"/>
                <a:gd name="T17" fmla="*/ 0 h 67"/>
                <a:gd name="T18" fmla="*/ 17 w 75"/>
                <a:gd name="T19" fmla="*/ 23 h 67"/>
                <a:gd name="T20" fmla="*/ 0 w 75"/>
                <a:gd name="T21" fmla="*/ 23 h 67"/>
                <a:gd name="T22" fmla="*/ 0 w 75"/>
                <a:gd name="T23" fmla="*/ 62 h 67"/>
                <a:gd name="T24" fmla="*/ 6 w 75"/>
                <a:gd name="T25" fmla="*/ 62 h 67"/>
                <a:gd name="T26" fmla="*/ 6 w 75"/>
                <a:gd name="T27" fmla="*/ 29 h 67"/>
                <a:gd name="T28" fmla="*/ 6 w 75"/>
                <a:gd name="T29" fmla="*/ 29 h 67"/>
                <a:gd name="T30" fmla="*/ 6 w 75"/>
                <a:gd name="T31" fmla="*/ 29 h 67"/>
                <a:gd name="T32" fmla="*/ 23 w 75"/>
                <a:gd name="T33" fmla="*/ 29 h 67"/>
                <a:gd name="T34" fmla="*/ 23 w 75"/>
                <a:gd name="T35" fmla="*/ 28 h 67"/>
                <a:gd name="T36" fmla="*/ 23 w 75"/>
                <a:gd name="T37" fmla="*/ 28 h 67"/>
                <a:gd name="T38" fmla="*/ 23 w 75"/>
                <a:gd name="T39" fmla="*/ 6 h 67"/>
                <a:gd name="T40" fmla="*/ 30 w 75"/>
                <a:gd name="T41" fmla="*/ 6 h 67"/>
                <a:gd name="T42" fmla="*/ 30 w 75"/>
                <a:gd name="T43" fmla="*/ 22 h 67"/>
                <a:gd name="T44" fmla="*/ 35 w 75"/>
                <a:gd name="T45" fmla="*/ 22 h 67"/>
                <a:gd name="T46" fmla="*/ 35 w 75"/>
                <a:gd name="T47" fmla="*/ 28 h 67"/>
                <a:gd name="T48" fmla="*/ 40 w 75"/>
                <a:gd name="T49" fmla="*/ 28 h 67"/>
                <a:gd name="T50" fmla="*/ 40 w 75"/>
                <a:gd name="T51" fmla="*/ 34 h 67"/>
                <a:gd name="T52" fmla="*/ 51 w 75"/>
                <a:gd name="T53" fmla="*/ 34 h 67"/>
                <a:gd name="T54" fmla="*/ 51 w 75"/>
                <a:gd name="T55" fmla="*/ 57 h 67"/>
                <a:gd name="T56" fmla="*/ 35 w 75"/>
                <a:gd name="T57" fmla="*/ 57 h 67"/>
                <a:gd name="T58" fmla="*/ 35 w 75"/>
                <a:gd name="T59" fmla="*/ 62 h 67"/>
                <a:gd name="T60" fmla="*/ 6 w 75"/>
                <a:gd name="T61" fmla="*/ 62 h 67"/>
                <a:gd name="T62" fmla="*/ 6 w 75"/>
                <a:gd name="T63" fmla="*/ 67 h 67"/>
                <a:gd name="T64" fmla="*/ 39 w 75"/>
                <a:gd name="T65" fmla="*/ 67 h 67"/>
                <a:gd name="T66" fmla="*/ 39 w 75"/>
                <a:gd name="T67" fmla="*/ 62 h 67"/>
                <a:gd name="T68" fmla="*/ 51 w 75"/>
                <a:gd name="T69" fmla="*/ 62 h 67"/>
                <a:gd name="T70" fmla="*/ 51 w 75"/>
                <a:gd name="T71" fmla="*/ 67 h 67"/>
                <a:gd name="T72" fmla="*/ 75 w 75"/>
                <a:gd name="T73" fmla="*/ 67 h 67"/>
                <a:gd name="T74" fmla="*/ 75 w 75"/>
                <a:gd name="T75" fmla="*/ 28 h 67"/>
                <a:gd name="T76" fmla="*/ 40 w 75"/>
                <a:gd name="T77" fmla="*/ 28 h 67"/>
                <a:gd name="T78" fmla="*/ 70 w 75"/>
                <a:gd name="T79" fmla="*/ 33 h 67"/>
                <a:gd name="T80" fmla="*/ 70 w 75"/>
                <a:gd name="T81" fmla="*/ 62 h 67"/>
                <a:gd name="T82" fmla="*/ 56 w 75"/>
                <a:gd name="T83" fmla="*/ 62 h 67"/>
                <a:gd name="T84" fmla="*/ 56 w 75"/>
                <a:gd name="T85" fmla="*/ 33 h 67"/>
                <a:gd name="T86" fmla="*/ 70 w 75"/>
                <a:gd name="T87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67">
                  <a:moveTo>
                    <a:pt x="40" y="28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1" y="23"/>
                    <a:pt x="6" y="23"/>
                    <a:pt x="0" y="2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70" y="33"/>
                  </a:moveTo>
                  <a:cubicBezTo>
                    <a:pt x="70" y="62"/>
                    <a:pt x="70" y="62"/>
                    <a:pt x="70" y="62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33"/>
                    <a:pt x="56" y="33"/>
                    <a:pt x="56" y="33"/>
                  </a:cubicBezTo>
                  <a:lnTo>
                    <a:pt x="7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6" name="Freeform 171"/>
            <p:cNvSpPr>
              <a:spLocks noEditPoints="1"/>
            </p:cNvSpPr>
            <p:nvPr/>
          </p:nvSpPr>
          <p:spPr bwMode="auto">
            <a:xfrm>
              <a:off x="2043401" y="1145138"/>
              <a:ext cx="161715" cy="243700"/>
            </a:xfrm>
            <a:custGeom>
              <a:avLst/>
              <a:gdLst>
                <a:gd name="T0" fmla="*/ 60 w 91"/>
                <a:gd name="T1" fmla="*/ 89 h 137"/>
                <a:gd name="T2" fmla="*/ 46 w 91"/>
                <a:gd name="T3" fmla="*/ 137 h 137"/>
                <a:gd name="T4" fmla="*/ 32 w 91"/>
                <a:gd name="T5" fmla="*/ 89 h 137"/>
                <a:gd name="T6" fmla="*/ 0 w 91"/>
                <a:gd name="T7" fmla="*/ 46 h 137"/>
                <a:gd name="T8" fmla="*/ 46 w 91"/>
                <a:gd name="T9" fmla="*/ 0 h 137"/>
                <a:gd name="T10" fmla="*/ 91 w 91"/>
                <a:gd name="T11" fmla="*/ 46 h 137"/>
                <a:gd name="T12" fmla="*/ 60 w 91"/>
                <a:gd name="T13" fmla="*/ 89 h 137"/>
                <a:gd name="T14" fmla="*/ 53 w 91"/>
                <a:gd name="T15" fmla="*/ 82 h 137"/>
                <a:gd name="T16" fmla="*/ 83 w 91"/>
                <a:gd name="T17" fmla="*/ 46 h 137"/>
                <a:gd name="T18" fmla="*/ 46 w 91"/>
                <a:gd name="T19" fmla="*/ 8 h 137"/>
                <a:gd name="T20" fmla="*/ 8 w 91"/>
                <a:gd name="T21" fmla="*/ 46 h 137"/>
                <a:gd name="T22" fmla="*/ 39 w 91"/>
                <a:gd name="T23" fmla="*/ 83 h 137"/>
                <a:gd name="T24" fmla="*/ 46 w 91"/>
                <a:gd name="T25" fmla="*/ 110 h 137"/>
                <a:gd name="T26" fmla="*/ 53 w 91"/>
                <a:gd name="T27" fmla="*/ 8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137">
                  <a:moveTo>
                    <a:pt x="60" y="89"/>
                  </a:moveTo>
                  <a:cubicBezTo>
                    <a:pt x="46" y="137"/>
                    <a:pt x="46" y="137"/>
                    <a:pt x="46" y="137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13" y="83"/>
                    <a:pt x="0" y="65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71" y="0"/>
                    <a:pt x="91" y="21"/>
                    <a:pt x="91" y="46"/>
                  </a:cubicBezTo>
                  <a:cubicBezTo>
                    <a:pt x="91" y="65"/>
                    <a:pt x="78" y="83"/>
                    <a:pt x="60" y="89"/>
                  </a:cubicBezTo>
                  <a:close/>
                  <a:moveTo>
                    <a:pt x="53" y="82"/>
                  </a:moveTo>
                  <a:cubicBezTo>
                    <a:pt x="71" y="79"/>
                    <a:pt x="83" y="63"/>
                    <a:pt x="83" y="46"/>
                  </a:cubicBezTo>
                  <a:cubicBezTo>
                    <a:pt x="83" y="25"/>
                    <a:pt x="67" y="8"/>
                    <a:pt x="46" y="8"/>
                  </a:cubicBezTo>
                  <a:cubicBezTo>
                    <a:pt x="25" y="8"/>
                    <a:pt x="8" y="25"/>
                    <a:pt x="8" y="46"/>
                  </a:cubicBezTo>
                  <a:cubicBezTo>
                    <a:pt x="8" y="64"/>
                    <a:pt x="21" y="79"/>
                    <a:pt x="39" y="83"/>
                  </a:cubicBezTo>
                  <a:cubicBezTo>
                    <a:pt x="46" y="110"/>
                    <a:pt x="46" y="110"/>
                    <a:pt x="46" y="110"/>
                  </a:cubicBezTo>
                  <a:lnTo>
                    <a:pt x="53" y="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7" name="Oval 172"/>
            <p:cNvSpPr>
              <a:spLocks noChangeArrowheads="1"/>
            </p:cNvSpPr>
            <p:nvPr/>
          </p:nvSpPr>
          <p:spPr bwMode="auto">
            <a:xfrm>
              <a:off x="2089283" y="1189516"/>
              <a:ext cx="71456" cy="7296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8" name="Freeform 173"/>
            <p:cNvSpPr>
              <a:spLocks noEditPoints="1"/>
            </p:cNvSpPr>
            <p:nvPr/>
          </p:nvSpPr>
          <p:spPr bwMode="auto">
            <a:xfrm>
              <a:off x="2834675" y="2629153"/>
              <a:ext cx="154945" cy="232418"/>
            </a:xfrm>
            <a:custGeom>
              <a:avLst/>
              <a:gdLst>
                <a:gd name="T0" fmla="*/ 57 w 87"/>
                <a:gd name="T1" fmla="*/ 85 h 131"/>
                <a:gd name="T2" fmla="*/ 44 w 87"/>
                <a:gd name="T3" fmla="*/ 131 h 131"/>
                <a:gd name="T4" fmla="*/ 30 w 87"/>
                <a:gd name="T5" fmla="*/ 85 h 131"/>
                <a:gd name="T6" fmla="*/ 0 w 87"/>
                <a:gd name="T7" fmla="*/ 44 h 131"/>
                <a:gd name="T8" fmla="*/ 44 w 87"/>
                <a:gd name="T9" fmla="*/ 0 h 131"/>
                <a:gd name="T10" fmla="*/ 87 w 87"/>
                <a:gd name="T11" fmla="*/ 44 h 131"/>
                <a:gd name="T12" fmla="*/ 57 w 87"/>
                <a:gd name="T13" fmla="*/ 85 h 131"/>
                <a:gd name="T14" fmla="*/ 51 w 87"/>
                <a:gd name="T15" fmla="*/ 79 h 131"/>
                <a:gd name="T16" fmla="*/ 79 w 87"/>
                <a:gd name="T17" fmla="*/ 44 h 131"/>
                <a:gd name="T18" fmla="*/ 44 w 87"/>
                <a:gd name="T19" fmla="*/ 8 h 131"/>
                <a:gd name="T20" fmla="*/ 8 w 87"/>
                <a:gd name="T21" fmla="*/ 44 h 131"/>
                <a:gd name="T22" fmla="*/ 37 w 87"/>
                <a:gd name="T23" fmla="*/ 79 h 131"/>
                <a:gd name="T24" fmla="*/ 44 w 87"/>
                <a:gd name="T25" fmla="*/ 105 h 131"/>
                <a:gd name="T26" fmla="*/ 51 w 87"/>
                <a:gd name="T27" fmla="*/ 7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7" h="131">
                  <a:moveTo>
                    <a:pt x="57" y="85"/>
                  </a:moveTo>
                  <a:cubicBezTo>
                    <a:pt x="44" y="131"/>
                    <a:pt x="44" y="131"/>
                    <a:pt x="44" y="131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13" y="79"/>
                    <a:pt x="0" y="63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68" y="0"/>
                    <a:pt x="87" y="20"/>
                    <a:pt x="87" y="44"/>
                  </a:cubicBezTo>
                  <a:cubicBezTo>
                    <a:pt x="87" y="62"/>
                    <a:pt x="75" y="79"/>
                    <a:pt x="57" y="85"/>
                  </a:cubicBezTo>
                  <a:close/>
                  <a:moveTo>
                    <a:pt x="51" y="79"/>
                  </a:moveTo>
                  <a:cubicBezTo>
                    <a:pt x="68" y="75"/>
                    <a:pt x="79" y="60"/>
                    <a:pt x="79" y="44"/>
                  </a:cubicBezTo>
                  <a:cubicBezTo>
                    <a:pt x="79" y="24"/>
                    <a:pt x="63" y="8"/>
                    <a:pt x="44" y="8"/>
                  </a:cubicBezTo>
                  <a:cubicBezTo>
                    <a:pt x="24" y="8"/>
                    <a:pt x="8" y="24"/>
                    <a:pt x="8" y="44"/>
                  </a:cubicBezTo>
                  <a:cubicBezTo>
                    <a:pt x="8" y="61"/>
                    <a:pt x="20" y="76"/>
                    <a:pt x="37" y="79"/>
                  </a:cubicBezTo>
                  <a:cubicBezTo>
                    <a:pt x="44" y="105"/>
                    <a:pt x="44" y="105"/>
                    <a:pt x="44" y="105"/>
                  </a:cubicBezTo>
                  <a:lnTo>
                    <a:pt x="51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9" name="Oval 174"/>
            <p:cNvSpPr>
              <a:spLocks noChangeArrowheads="1"/>
            </p:cNvSpPr>
            <p:nvPr/>
          </p:nvSpPr>
          <p:spPr bwMode="auto">
            <a:xfrm>
              <a:off x="2877548" y="2671274"/>
              <a:ext cx="69199" cy="6995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0" name="Freeform 175"/>
            <p:cNvSpPr>
              <a:spLocks noEditPoints="1"/>
            </p:cNvSpPr>
            <p:nvPr/>
          </p:nvSpPr>
          <p:spPr bwMode="auto">
            <a:xfrm>
              <a:off x="2806093" y="2468942"/>
              <a:ext cx="215871" cy="122602"/>
            </a:xfrm>
            <a:custGeom>
              <a:avLst/>
              <a:gdLst>
                <a:gd name="T0" fmla="*/ 12 w 121"/>
                <a:gd name="T1" fmla="*/ 0 h 69"/>
                <a:gd name="T2" fmla="*/ 109 w 121"/>
                <a:gd name="T3" fmla="*/ 0 h 69"/>
                <a:gd name="T4" fmla="*/ 109 w 121"/>
                <a:gd name="T5" fmla="*/ 0 h 69"/>
                <a:gd name="T6" fmla="*/ 109 w 121"/>
                <a:gd name="T7" fmla="*/ 0 h 69"/>
                <a:gd name="T8" fmla="*/ 117 w 121"/>
                <a:gd name="T9" fmla="*/ 3 h 69"/>
                <a:gd name="T10" fmla="*/ 121 w 121"/>
                <a:gd name="T11" fmla="*/ 11 h 69"/>
                <a:gd name="T12" fmla="*/ 121 w 121"/>
                <a:gd name="T13" fmla="*/ 11 h 69"/>
                <a:gd name="T14" fmla="*/ 121 w 121"/>
                <a:gd name="T15" fmla="*/ 11 h 69"/>
                <a:gd name="T16" fmla="*/ 121 w 121"/>
                <a:gd name="T17" fmla="*/ 58 h 69"/>
                <a:gd name="T18" fmla="*/ 121 w 121"/>
                <a:gd name="T19" fmla="*/ 58 h 69"/>
                <a:gd name="T20" fmla="*/ 121 w 121"/>
                <a:gd name="T21" fmla="*/ 58 h 69"/>
                <a:gd name="T22" fmla="*/ 117 w 121"/>
                <a:gd name="T23" fmla="*/ 66 h 69"/>
                <a:gd name="T24" fmla="*/ 117 w 121"/>
                <a:gd name="T25" fmla="*/ 66 h 69"/>
                <a:gd name="T26" fmla="*/ 109 w 121"/>
                <a:gd name="T27" fmla="*/ 69 h 69"/>
                <a:gd name="T28" fmla="*/ 109 w 121"/>
                <a:gd name="T29" fmla="*/ 69 h 69"/>
                <a:gd name="T30" fmla="*/ 109 w 121"/>
                <a:gd name="T31" fmla="*/ 69 h 69"/>
                <a:gd name="T32" fmla="*/ 12 w 121"/>
                <a:gd name="T33" fmla="*/ 69 h 69"/>
                <a:gd name="T34" fmla="*/ 12 w 121"/>
                <a:gd name="T35" fmla="*/ 69 h 69"/>
                <a:gd name="T36" fmla="*/ 12 w 121"/>
                <a:gd name="T37" fmla="*/ 69 h 69"/>
                <a:gd name="T38" fmla="*/ 3 w 121"/>
                <a:gd name="T39" fmla="*/ 66 h 69"/>
                <a:gd name="T40" fmla="*/ 0 w 121"/>
                <a:gd name="T41" fmla="*/ 58 h 69"/>
                <a:gd name="T42" fmla="*/ 0 w 121"/>
                <a:gd name="T43" fmla="*/ 58 h 69"/>
                <a:gd name="T44" fmla="*/ 0 w 121"/>
                <a:gd name="T45" fmla="*/ 58 h 69"/>
                <a:gd name="T46" fmla="*/ 0 w 121"/>
                <a:gd name="T47" fmla="*/ 11 h 69"/>
                <a:gd name="T48" fmla="*/ 0 w 121"/>
                <a:gd name="T49" fmla="*/ 11 h 69"/>
                <a:gd name="T50" fmla="*/ 0 w 121"/>
                <a:gd name="T51" fmla="*/ 11 h 69"/>
                <a:gd name="T52" fmla="*/ 3 w 121"/>
                <a:gd name="T53" fmla="*/ 3 h 69"/>
                <a:gd name="T54" fmla="*/ 12 w 121"/>
                <a:gd name="T55" fmla="*/ 0 h 69"/>
                <a:gd name="T56" fmla="*/ 12 w 121"/>
                <a:gd name="T57" fmla="*/ 0 h 69"/>
                <a:gd name="T58" fmla="*/ 12 w 121"/>
                <a:gd name="T59" fmla="*/ 0 h 69"/>
                <a:gd name="T60" fmla="*/ 13 w 121"/>
                <a:gd name="T61" fmla="*/ 7 h 69"/>
                <a:gd name="T62" fmla="*/ 60 w 121"/>
                <a:gd name="T63" fmla="*/ 37 h 69"/>
                <a:gd name="T64" fmla="*/ 105 w 121"/>
                <a:gd name="T65" fmla="*/ 7 h 69"/>
                <a:gd name="T66" fmla="*/ 13 w 121"/>
                <a:gd name="T67" fmla="*/ 7 h 69"/>
                <a:gd name="T68" fmla="*/ 113 w 121"/>
                <a:gd name="T69" fmla="*/ 11 h 69"/>
                <a:gd name="T70" fmla="*/ 86 w 121"/>
                <a:gd name="T71" fmla="*/ 28 h 69"/>
                <a:gd name="T72" fmla="*/ 113 w 121"/>
                <a:gd name="T73" fmla="*/ 57 h 69"/>
                <a:gd name="T74" fmla="*/ 113 w 121"/>
                <a:gd name="T75" fmla="*/ 11 h 69"/>
                <a:gd name="T76" fmla="*/ 113 w 121"/>
                <a:gd name="T77" fmla="*/ 11 h 69"/>
                <a:gd name="T78" fmla="*/ 113 w 121"/>
                <a:gd name="T79" fmla="*/ 11 h 69"/>
                <a:gd name="T80" fmla="*/ 113 w 121"/>
                <a:gd name="T81" fmla="*/ 11 h 69"/>
                <a:gd name="T82" fmla="*/ 80 w 121"/>
                <a:gd name="T83" fmla="*/ 33 h 69"/>
                <a:gd name="T84" fmla="*/ 62 w 121"/>
                <a:gd name="T85" fmla="*/ 44 h 69"/>
                <a:gd name="T86" fmla="*/ 60 w 121"/>
                <a:gd name="T87" fmla="*/ 45 h 69"/>
                <a:gd name="T88" fmla="*/ 58 w 121"/>
                <a:gd name="T89" fmla="*/ 44 h 69"/>
                <a:gd name="T90" fmla="*/ 39 w 121"/>
                <a:gd name="T91" fmla="*/ 32 h 69"/>
                <a:gd name="T92" fmla="*/ 11 w 121"/>
                <a:gd name="T93" fmla="*/ 62 h 69"/>
                <a:gd name="T94" fmla="*/ 12 w 121"/>
                <a:gd name="T95" fmla="*/ 62 h 69"/>
                <a:gd name="T96" fmla="*/ 12 w 121"/>
                <a:gd name="T97" fmla="*/ 62 h 69"/>
                <a:gd name="T98" fmla="*/ 12 w 121"/>
                <a:gd name="T99" fmla="*/ 62 h 69"/>
                <a:gd name="T100" fmla="*/ 108 w 121"/>
                <a:gd name="T101" fmla="*/ 62 h 69"/>
                <a:gd name="T102" fmla="*/ 80 w 121"/>
                <a:gd name="T103" fmla="*/ 33 h 69"/>
                <a:gd name="T104" fmla="*/ 33 w 121"/>
                <a:gd name="T105" fmla="*/ 28 h 69"/>
                <a:gd name="T106" fmla="*/ 8 w 121"/>
                <a:gd name="T107" fmla="*/ 12 h 69"/>
                <a:gd name="T108" fmla="*/ 8 w 121"/>
                <a:gd name="T109" fmla="*/ 55 h 69"/>
                <a:gd name="T110" fmla="*/ 33 w 121"/>
                <a:gd name="T111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1" h="69">
                  <a:moveTo>
                    <a:pt x="12" y="0"/>
                  </a:move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2" y="0"/>
                    <a:pt x="115" y="1"/>
                    <a:pt x="117" y="3"/>
                  </a:cubicBezTo>
                  <a:cubicBezTo>
                    <a:pt x="119" y="5"/>
                    <a:pt x="121" y="8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61"/>
                    <a:pt x="119" y="64"/>
                    <a:pt x="117" y="66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5" y="68"/>
                    <a:pt x="112" y="69"/>
                    <a:pt x="109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8" y="69"/>
                    <a:pt x="5" y="68"/>
                    <a:pt x="3" y="66"/>
                  </a:cubicBezTo>
                  <a:cubicBezTo>
                    <a:pt x="1" y="64"/>
                    <a:pt x="0" y="61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6" y="1"/>
                    <a:pt x="8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lose/>
                  <a:moveTo>
                    <a:pt x="13" y="7"/>
                  </a:moveTo>
                  <a:cubicBezTo>
                    <a:pt x="60" y="37"/>
                    <a:pt x="60" y="37"/>
                    <a:pt x="60" y="3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113" y="11"/>
                  </a:moveTo>
                  <a:cubicBezTo>
                    <a:pt x="86" y="28"/>
                    <a:pt x="86" y="28"/>
                    <a:pt x="86" y="28"/>
                  </a:cubicBezTo>
                  <a:cubicBezTo>
                    <a:pt x="113" y="57"/>
                    <a:pt x="113" y="57"/>
                    <a:pt x="113" y="57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lose/>
                  <a:moveTo>
                    <a:pt x="80" y="33"/>
                  </a:moveTo>
                  <a:cubicBezTo>
                    <a:pt x="62" y="44"/>
                    <a:pt x="62" y="44"/>
                    <a:pt x="62" y="44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80" y="33"/>
                    <a:pt x="80" y="33"/>
                    <a:pt x="80" y="33"/>
                  </a:cubicBezTo>
                  <a:close/>
                  <a:moveTo>
                    <a:pt x="33" y="28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33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1" name="Freeform 176"/>
            <p:cNvSpPr>
              <a:spLocks/>
            </p:cNvSpPr>
            <p:nvPr/>
          </p:nvSpPr>
          <p:spPr bwMode="auto">
            <a:xfrm>
              <a:off x="2580444" y="1180490"/>
              <a:ext cx="131628" cy="109064"/>
            </a:xfrm>
            <a:custGeom>
              <a:avLst/>
              <a:gdLst>
                <a:gd name="T0" fmla="*/ 37 w 74"/>
                <a:gd name="T1" fmla="*/ 11 h 61"/>
                <a:gd name="T2" fmla="*/ 56 w 74"/>
                <a:gd name="T3" fmla="*/ 0 h 61"/>
                <a:gd name="T4" fmla="*/ 74 w 74"/>
                <a:gd name="T5" fmla="*/ 15 h 61"/>
                <a:gd name="T6" fmla="*/ 37 w 74"/>
                <a:gd name="T7" fmla="*/ 61 h 61"/>
                <a:gd name="T8" fmla="*/ 0 w 74"/>
                <a:gd name="T9" fmla="*/ 15 h 61"/>
                <a:gd name="T10" fmla="*/ 19 w 74"/>
                <a:gd name="T11" fmla="*/ 0 h 61"/>
                <a:gd name="T12" fmla="*/ 37 w 74"/>
                <a:gd name="T13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61">
                  <a:moveTo>
                    <a:pt x="37" y="11"/>
                  </a:moveTo>
                  <a:cubicBezTo>
                    <a:pt x="42" y="4"/>
                    <a:pt x="46" y="0"/>
                    <a:pt x="56" y="0"/>
                  </a:cubicBezTo>
                  <a:cubicBezTo>
                    <a:pt x="66" y="0"/>
                    <a:pt x="74" y="7"/>
                    <a:pt x="74" y="15"/>
                  </a:cubicBezTo>
                  <a:cubicBezTo>
                    <a:pt x="74" y="31"/>
                    <a:pt x="56" y="46"/>
                    <a:pt x="37" y="61"/>
                  </a:cubicBezTo>
                  <a:cubicBezTo>
                    <a:pt x="19" y="46"/>
                    <a:pt x="0" y="31"/>
                    <a:pt x="0" y="15"/>
                  </a:cubicBezTo>
                  <a:cubicBezTo>
                    <a:pt x="0" y="7"/>
                    <a:pt x="9" y="0"/>
                    <a:pt x="19" y="0"/>
                  </a:cubicBezTo>
                  <a:cubicBezTo>
                    <a:pt x="28" y="0"/>
                    <a:pt x="33" y="4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2" name="Freeform 177"/>
            <p:cNvSpPr>
              <a:spLocks noEditPoints="1"/>
            </p:cNvSpPr>
            <p:nvPr/>
          </p:nvSpPr>
          <p:spPr bwMode="auto">
            <a:xfrm>
              <a:off x="4301389" y="-808225"/>
              <a:ext cx="145919" cy="54908"/>
            </a:xfrm>
            <a:custGeom>
              <a:avLst/>
              <a:gdLst>
                <a:gd name="T0" fmla="*/ 20 w 82"/>
                <a:gd name="T1" fmla="*/ 11 h 31"/>
                <a:gd name="T2" fmla="*/ 12 w 82"/>
                <a:gd name="T3" fmla="*/ 7 h 31"/>
                <a:gd name="T4" fmla="*/ 8 w 82"/>
                <a:gd name="T5" fmla="*/ 10 h 31"/>
                <a:gd name="T6" fmla="*/ 9 w 82"/>
                <a:gd name="T7" fmla="*/ 11 h 31"/>
                <a:gd name="T8" fmla="*/ 15 w 82"/>
                <a:gd name="T9" fmla="*/ 13 h 31"/>
                <a:gd name="T10" fmla="*/ 19 w 82"/>
                <a:gd name="T11" fmla="*/ 16 h 31"/>
                <a:gd name="T12" fmla="*/ 21 w 82"/>
                <a:gd name="T13" fmla="*/ 21 h 31"/>
                <a:gd name="T14" fmla="*/ 10 w 82"/>
                <a:gd name="T15" fmla="*/ 31 h 31"/>
                <a:gd name="T16" fmla="*/ 1 w 82"/>
                <a:gd name="T17" fmla="*/ 28 h 31"/>
                <a:gd name="T18" fmla="*/ 2 w 82"/>
                <a:gd name="T19" fmla="*/ 22 h 31"/>
                <a:gd name="T20" fmla="*/ 10 w 82"/>
                <a:gd name="T21" fmla="*/ 24 h 31"/>
                <a:gd name="T22" fmla="*/ 14 w 82"/>
                <a:gd name="T23" fmla="*/ 22 h 31"/>
                <a:gd name="T24" fmla="*/ 12 w 82"/>
                <a:gd name="T25" fmla="*/ 20 h 31"/>
                <a:gd name="T26" fmla="*/ 5 w 82"/>
                <a:gd name="T27" fmla="*/ 17 h 31"/>
                <a:gd name="T28" fmla="*/ 1 w 82"/>
                <a:gd name="T29" fmla="*/ 13 h 31"/>
                <a:gd name="T30" fmla="*/ 1 w 82"/>
                <a:gd name="T31" fmla="*/ 5 h 31"/>
                <a:gd name="T32" fmla="*/ 11 w 82"/>
                <a:gd name="T33" fmla="*/ 0 h 31"/>
                <a:gd name="T34" fmla="*/ 41 w 82"/>
                <a:gd name="T35" fmla="*/ 21 h 31"/>
                <a:gd name="T36" fmla="*/ 57 w 82"/>
                <a:gd name="T37" fmla="*/ 1 h 31"/>
                <a:gd name="T38" fmla="*/ 50 w 82"/>
                <a:gd name="T39" fmla="*/ 30 h 31"/>
                <a:gd name="T40" fmla="*/ 44 w 82"/>
                <a:gd name="T41" fmla="*/ 30 h 31"/>
                <a:gd name="T42" fmla="*/ 32 w 82"/>
                <a:gd name="T43" fmla="*/ 8 h 31"/>
                <a:gd name="T44" fmla="*/ 25 w 82"/>
                <a:gd name="T45" fmla="*/ 30 h 31"/>
                <a:gd name="T46" fmla="*/ 37 w 82"/>
                <a:gd name="T47" fmla="*/ 1 h 31"/>
                <a:gd name="T48" fmla="*/ 81 w 82"/>
                <a:gd name="T49" fmla="*/ 3 h 31"/>
                <a:gd name="T50" fmla="*/ 78 w 82"/>
                <a:gd name="T51" fmla="*/ 9 h 31"/>
                <a:gd name="T52" fmla="*/ 69 w 82"/>
                <a:gd name="T53" fmla="*/ 8 h 31"/>
                <a:gd name="T54" fmla="*/ 69 w 82"/>
                <a:gd name="T55" fmla="*/ 11 h 31"/>
                <a:gd name="T56" fmla="*/ 72 w 82"/>
                <a:gd name="T57" fmla="*/ 12 h 31"/>
                <a:gd name="T58" fmla="*/ 79 w 82"/>
                <a:gd name="T59" fmla="*/ 14 h 31"/>
                <a:gd name="T60" fmla="*/ 82 w 82"/>
                <a:gd name="T61" fmla="*/ 19 h 31"/>
                <a:gd name="T62" fmla="*/ 79 w 82"/>
                <a:gd name="T63" fmla="*/ 28 h 31"/>
                <a:gd name="T64" fmla="*/ 66 w 82"/>
                <a:gd name="T65" fmla="*/ 30 h 31"/>
                <a:gd name="T66" fmla="*/ 62 w 82"/>
                <a:gd name="T67" fmla="*/ 20 h 31"/>
                <a:gd name="T68" fmla="*/ 67 w 82"/>
                <a:gd name="T69" fmla="*/ 23 h 31"/>
                <a:gd name="T70" fmla="*/ 74 w 82"/>
                <a:gd name="T71" fmla="*/ 23 h 31"/>
                <a:gd name="T72" fmla="*/ 74 w 82"/>
                <a:gd name="T73" fmla="*/ 21 h 31"/>
                <a:gd name="T74" fmla="*/ 69 w 82"/>
                <a:gd name="T75" fmla="*/ 19 h 31"/>
                <a:gd name="T76" fmla="*/ 63 w 82"/>
                <a:gd name="T77" fmla="*/ 16 h 31"/>
                <a:gd name="T78" fmla="*/ 61 w 82"/>
                <a:gd name="T79" fmla="*/ 10 h 31"/>
                <a:gd name="T80" fmla="*/ 66 w 82"/>
                <a:gd name="T81" fmla="*/ 1 h 31"/>
                <a:gd name="T82" fmla="*/ 81 w 82"/>
                <a:gd name="T8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2" h="31">
                  <a:moveTo>
                    <a:pt x="20" y="3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19" y="9"/>
                    <a:pt x="17" y="9"/>
                  </a:cubicBezTo>
                  <a:cubicBezTo>
                    <a:pt x="16" y="8"/>
                    <a:pt x="14" y="7"/>
                    <a:pt x="12" y="7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9" y="12"/>
                    <a:pt x="10" y="12"/>
                    <a:pt x="11" y="12"/>
                  </a:cubicBezTo>
                  <a:cubicBezTo>
                    <a:pt x="13" y="12"/>
                    <a:pt x="14" y="13"/>
                    <a:pt x="15" y="13"/>
                  </a:cubicBezTo>
                  <a:cubicBezTo>
                    <a:pt x="16" y="13"/>
                    <a:pt x="17" y="14"/>
                    <a:pt x="17" y="14"/>
                  </a:cubicBezTo>
                  <a:cubicBezTo>
                    <a:pt x="18" y="15"/>
                    <a:pt x="19" y="16"/>
                    <a:pt x="19" y="16"/>
                  </a:cubicBezTo>
                  <a:cubicBezTo>
                    <a:pt x="20" y="17"/>
                    <a:pt x="20" y="18"/>
                    <a:pt x="21" y="19"/>
                  </a:cubicBezTo>
                  <a:cubicBezTo>
                    <a:pt x="21" y="19"/>
                    <a:pt x="21" y="20"/>
                    <a:pt x="21" y="21"/>
                  </a:cubicBezTo>
                  <a:cubicBezTo>
                    <a:pt x="21" y="24"/>
                    <a:pt x="20" y="26"/>
                    <a:pt x="18" y="28"/>
                  </a:cubicBezTo>
                  <a:cubicBezTo>
                    <a:pt x="16" y="30"/>
                    <a:pt x="13" y="31"/>
                    <a:pt x="10" y="31"/>
                  </a:cubicBezTo>
                  <a:cubicBezTo>
                    <a:pt x="8" y="31"/>
                    <a:pt x="6" y="30"/>
                    <a:pt x="5" y="30"/>
                  </a:cubicBezTo>
                  <a:cubicBezTo>
                    <a:pt x="3" y="29"/>
                    <a:pt x="2" y="28"/>
                    <a:pt x="1" y="2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2" y="21"/>
                    <a:pt x="2" y="22"/>
                  </a:cubicBezTo>
                  <a:cubicBezTo>
                    <a:pt x="3" y="22"/>
                    <a:pt x="4" y="23"/>
                    <a:pt x="6" y="23"/>
                  </a:cubicBezTo>
                  <a:cubicBezTo>
                    <a:pt x="7" y="24"/>
                    <a:pt x="8" y="24"/>
                    <a:pt x="10" y="24"/>
                  </a:cubicBezTo>
                  <a:cubicBezTo>
                    <a:pt x="11" y="24"/>
                    <a:pt x="12" y="24"/>
                    <a:pt x="13" y="23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0"/>
                    <a:pt x="13" y="20"/>
                    <a:pt x="12" y="20"/>
                  </a:cubicBezTo>
                  <a:cubicBezTo>
                    <a:pt x="12" y="20"/>
                    <a:pt x="10" y="19"/>
                    <a:pt x="8" y="19"/>
                  </a:cubicBezTo>
                  <a:cubicBezTo>
                    <a:pt x="7" y="18"/>
                    <a:pt x="6" y="18"/>
                    <a:pt x="5" y="17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1" y="15"/>
                    <a:pt x="1" y="14"/>
                    <a:pt x="1" y="13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5" y="0"/>
                    <a:pt x="18" y="1"/>
                    <a:pt x="20" y="3"/>
                  </a:cubicBezTo>
                  <a:close/>
                  <a:moveTo>
                    <a:pt x="41" y="21"/>
                  </a:moveTo>
                  <a:cubicBezTo>
                    <a:pt x="45" y="1"/>
                    <a:pt x="45" y="1"/>
                    <a:pt x="45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81" y="3"/>
                  </a:moveTo>
                  <a:cubicBezTo>
                    <a:pt x="81" y="11"/>
                    <a:pt x="81" y="11"/>
                    <a:pt x="81" y="11"/>
                  </a:cubicBezTo>
                  <a:cubicBezTo>
                    <a:pt x="81" y="10"/>
                    <a:pt x="80" y="9"/>
                    <a:pt x="78" y="9"/>
                  </a:cubicBezTo>
                  <a:cubicBezTo>
                    <a:pt x="77" y="8"/>
                    <a:pt x="75" y="7"/>
                    <a:pt x="73" y="7"/>
                  </a:cubicBezTo>
                  <a:cubicBezTo>
                    <a:pt x="71" y="7"/>
                    <a:pt x="70" y="8"/>
                    <a:pt x="69" y="8"/>
                  </a:cubicBezTo>
                  <a:cubicBezTo>
                    <a:pt x="69" y="8"/>
                    <a:pt x="69" y="9"/>
                    <a:pt x="69" y="10"/>
                  </a:cubicBezTo>
                  <a:cubicBezTo>
                    <a:pt x="69" y="10"/>
                    <a:pt x="69" y="10"/>
                    <a:pt x="69" y="11"/>
                  </a:cubicBezTo>
                  <a:cubicBezTo>
                    <a:pt x="69" y="11"/>
                    <a:pt x="70" y="11"/>
                    <a:pt x="70" y="11"/>
                  </a:cubicBezTo>
                  <a:cubicBezTo>
                    <a:pt x="70" y="12"/>
                    <a:pt x="71" y="12"/>
                    <a:pt x="72" y="12"/>
                  </a:cubicBezTo>
                  <a:cubicBezTo>
                    <a:pt x="74" y="12"/>
                    <a:pt x="75" y="13"/>
                    <a:pt x="76" y="13"/>
                  </a:cubicBezTo>
                  <a:cubicBezTo>
                    <a:pt x="77" y="13"/>
                    <a:pt x="78" y="14"/>
                    <a:pt x="79" y="14"/>
                  </a:cubicBezTo>
                  <a:cubicBezTo>
                    <a:pt x="79" y="15"/>
                    <a:pt x="80" y="16"/>
                    <a:pt x="80" y="16"/>
                  </a:cubicBezTo>
                  <a:cubicBezTo>
                    <a:pt x="81" y="17"/>
                    <a:pt x="81" y="18"/>
                    <a:pt x="82" y="19"/>
                  </a:cubicBezTo>
                  <a:cubicBezTo>
                    <a:pt x="82" y="19"/>
                    <a:pt x="82" y="20"/>
                    <a:pt x="82" y="21"/>
                  </a:cubicBezTo>
                  <a:cubicBezTo>
                    <a:pt x="82" y="24"/>
                    <a:pt x="81" y="26"/>
                    <a:pt x="79" y="28"/>
                  </a:cubicBezTo>
                  <a:cubicBezTo>
                    <a:pt x="77" y="30"/>
                    <a:pt x="74" y="31"/>
                    <a:pt x="71" y="31"/>
                  </a:cubicBezTo>
                  <a:cubicBezTo>
                    <a:pt x="69" y="31"/>
                    <a:pt x="67" y="30"/>
                    <a:pt x="66" y="30"/>
                  </a:cubicBezTo>
                  <a:cubicBezTo>
                    <a:pt x="64" y="29"/>
                    <a:pt x="63" y="28"/>
                    <a:pt x="62" y="28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1"/>
                    <a:pt x="63" y="21"/>
                    <a:pt x="63" y="22"/>
                  </a:cubicBezTo>
                  <a:cubicBezTo>
                    <a:pt x="64" y="22"/>
                    <a:pt x="65" y="23"/>
                    <a:pt x="67" y="23"/>
                  </a:cubicBezTo>
                  <a:cubicBezTo>
                    <a:pt x="68" y="24"/>
                    <a:pt x="70" y="24"/>
                    <a:pt x="71" y="24"/>
                  </a:cubicBezTo>
                  <a:cubicBezTo>
                    <a:pt x="72" y="24"/>
                    <a:pt x="73" y="24"/>
                    <a:pt x="74" y="23"/>
                  </a:cubicBezTo>
                  <a:cubicBezTo>
                    <a:pt x="75" y="23"/>
                    <a:pt x="75" y="22"/>
                    <a:pt x="75" y="22"/>
                  </a:cubicBezTo>
                  <a:cubicBezTo>
                    <a:pt x="75" y="21"/>
                    <a:pt x="75" y="21"/>
                    <a:pt x="74" y="21"/>
                  </a:cubicBezTo>
                  <a:cubicBezTo>
                    <a:pt x="74" y="20"/>
                    <a:pt x="74" y="20"/>
                    <a:pt x="73" y="20"/>
                  </a:cubicBezTo>
                  <a:cubicBezTo>
                    <a:pt x="73" y="20"/>
                    <a:pt x="71" y="19"/>
                    <a:pt x="69" y="19"/>
                  </a:cubicBezTo>
                  <a:cubicBezTo>
                    <a:pt x="68" y="18"/>
                    <a:pt x="67" y="18"/>
                    <a:pt x="66" y="17"/>
                  </a:cubicBezTo>
                  <a:cubicBezTo>
                    <a:pt x="65" y="17"/>
                    <a:pt x="64" y="16"/>
                    <a:pt x="63" y="16"/>
                  </a:cubicBezTo>
                  <a:cubicBezTo>
                    <a:pt x="63" y="15"/>
                    <a:pt x="62" y="14"/>
                    <a:pt x="62" y="13"/>
                  </a:cubicBezTo>
                  <a:cubicBezTo>
                    <a:pt x="61" y="12"/>
                    <a:pt x="61" y="11"/>
                    <a:pt x="61" y="10"/>
                  </a:cubicBezTo>
                  <a:cubicBezTo>
                    <a:pt x="61" y="8"/>
                    <a:pt x="61" y="6"/>
                    <a:pt x="62" y="5"/>
                  </a:cubicBezTo>
                  <a:cubicBezTo>
                    <a:pt x="63" y="3"/>
                    <a:pt x="65" y="2"/>
                    <a:pt x="66" y="1"/>
                  </a:cubicBezTo>
                  <a:cubicBezTo>
                    <a:pt x="68" y="0"/>
                    <a:pt x="70" y="0"/>
                    <a:pt x="72" y="0"/>
                  </a:cubicBezTo>
                  <a:cubicBezTo>
                    <a:pt x="76" y="0"/>
                    <a:pt x="79" y="1"/>
                    <a:pt x="8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3" name="Freeform 178"/>
            <p:cNvSpPr>
              <a:spLocks/>
            </p:cNvSpPr>
            <p:nvPr/>
          </p:nvSpPr>
          <p:spPr bwMode="auto">
            <a:xfrm>
              <a:off x="1448442" y="-797695"/>
              <a:ext cx="151937" cy="124859"/>
            </a:xfrm>
            <a:custGeom>
              <a:avLst/>
              <a:gdLst>
                <a:gd name="T0" fmla="*/ 27 w 85"/>
                <a:gd name="T1" fmla="*/ 0 h 70"/>
                <a:gd name="T2" fmla="*/ 59 w 85"/>
                <a:gd name="T3" fmla="*/ 0 h 70"/>
                <a:gd name="T4" fmla="*/ 84 w 85"/>
                <a:gd name="T5" fmla="*/ 20 h 70"/>
                <a:gd name="T6" fmla="*/ 69 w 85"/>
                <a:gd name="T7" fmla="*/ 20 h 70"/>
                <a:gd name="T8" fmla="*/ 69 w 85"/>
                <a:gd name="T9" fmla="*/ 20 h 70"/>
                <a:gd name="T10" fmla="*/ 59 w 85"/>
                <a:gd name="T11" fmla="*/ 16 h 70"/>
                <a:gd name="T12" fmla="*/ 27 w 85"/>
                <a:gd name="T13" fmla="*/ 16 h 70"/>
                <a:gd name="T14" fmla="*/ 13 w 85"/>
                <a:gd name="T15" fmla="*/ 35 h 70"/>
                <a:gd name="T16" fmla="*/ 13 w 85"/>
                <a:gd name="T17" fmla="*/ 35 h 70"/>
                <a:gd name="T18" fmla="*/ 27 w 85"/>
                <a:gd name="T19" fmla="*/ 54 h 70"/>
                <a:gd name="T20" fmla="*/ 59 w 85"/>
                <a:gd name="T21" fmla="*/ 54 h 70"/>
                <a:gd name="T22" fmla="*/ 71 w 85"/>
                <a:gd name="T23" fmla="*/ 47 h 70"/>
                <a:gd name="T24" fmla="*/ 85 w 85"/>
                <a:gd name="T25" fmla="*/ 47 h 70"/>
                <a:gd name="T26" fmla="*/ 59 w 85"/>
                <a:gd name="T27" fmla="*/ 70 h 70"/>
                <a:gd name="T28" fmla="*/ 27 w 85"/>
                <a:gd name="T29" fmla="*/ 70 h 70"/>
                <a:gd name="T30" fmla="*/ 0 w 85"/>
                <a:gd name="T31" fmla="*/ 35 h 70"/>
                <a:gd name="T32" fmla="*/ 0 w 85"/>
                <a:gd name="T33" fmla="*/ 35 h 70"/>
                <a:gd name="T34" fmla="*/ 27 w 85"/>
                <a:gd name="T3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70">
                  <a:moveTo>
                    <a:pt x="27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70" y="0"/>
                    <a:pt x="80" y="8"/>
                    <a:pt x="84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6" y="18"/>
                    <a:pt x="63" y="16"/>
                    <a:pt x="59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9" y="16"/>
                    <a:pt x="13" y="24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45"/>
                    <a:pt x="19" y="54"/>
                    <a:pt x="27" y="54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4" y="54"/>
                    <a:pt x="68" y="51"/>
                    <a:pt x="71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1" y="60"/>
                    <a:pt x="71" y="70"/>
                    <a:pt x="59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13" y="70"/>
                    <a:pt x="0" y="54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3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4" name="Freeform 179"/>
            <p:cNvSpPr>
              <a:spLocks/>
            </p:cNvSpPr>
            <p:nvPr/>
          </p:nvSpPr>
          <p:spPr bwMode="auto">
            <a:xfrm>
              <a:off x="1561266" y="-751060"/>
              <a:ext cx="136893" cy="27830"/>
            </a:xfrm>
            <a:custGeom>
              <a:avLst/>
              <a:gdLst>
                <a:gd name="T0" fmla="*/ 6 w 77"/>
                <a:gd name="T1" fmla="*/ 0 h 16"/>
                <a:gd name="T2" fmla="*/ 70 w 77"/>
                <a:gd name="T3" fmla="*/ 0 h 16"/>
                <a:gd name="T4" fmla="*/ 77 w 77"/>
                <a:gd name="T5" fmla="*/ 8 h 16"/>
                <a:gd name="T6" fmla="*/ 77 w 77"/>
                <a:gd name="T7" fmla="*/ 8 h 16"/>
                <a:gd name="T8" fmla="*/ 70 w 77"/>
                <a:gd name="T9" fmla="*/ 16 h 16"/>
                <a:gd name="T10" fmla="*/ 6 w 77"/>
                <a:gd name="T11" fmla="*/ 16 h 16"/>
                <a:gd name="T12" fmla="*/ 0 w 77"/>
                <a:gd name="T13" fmla="*/ 8 h 16"/>
                <a:gd name="T14" fmla="*/ 0 w 77"/>
                <a:gd name="T15" fmla="*/ 8 h 16"/>
                <a:gd name="T16" fmla="*/ 6 w 7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16">
                  <a:moveTo>
                    <a:pt x="6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7" y="3"/>
                    <a:pt x="77" y="8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12"/>
                    <a:pt x="74" y="16"/>
                    <a:pt x="70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5" name="Freeform 180"/>
            <p:cNvSpPr>
              <a:spLocks/>
            </p:cNvSpPr>
            <p:nvPr/>
          </p:nvSpPr>
          <p:spPr bwMode="auto">
            <a:xfrm>
              <a:off x="1659047" y="-797695"/>
              <a:ext cx="148928" cy="124859"/>
            </a:xfrm>
            <a:custGeom>
              <a:avLst/>
              <a:gdLst>
                <a:gd name="T0" fmla="*/ 25 w 84"/>
                <a:gd name="T1" fmla="*/ 0 h 70"/>
                <a:gd name="T2" fmla="*/ 57 w 84"/>
                <a:gd name="T3" fmla="*/ 0 h 70"/>
                <a:gd name="T4" fmla="*/ 84 w 84"/>
                <a:gd name="T5" fmla="*/ 35 h 70"/>
                <a:gd name="T6" fmla="*/ 84 w 84"/>
                <a:gd name="T7" fmla="*/ 35 h 70"/>
                <a:gd name="T8" fmla="*/ 57 w 84"/>
                <a:gd name="T9" fmla="*/ 70 h 70"/>
                <a:gd name="T10" fmla="*/ 25 w 84"/>
                <a:gd name="T11" fmla="*/ 70 h 70"/>
                <a:gd name="T12" fmla="*/ 0 w 84"/>
                <a:gd name="T13" fmla="*/ 47 h 70"/>
                <a:gd name="T14" fmla="*/ 14 w 84"/>
                <a:gd name="T15" fmla="*/ 47 h 70"/>
                <a:gd name="T16" fmla="*/ 25 w 84"/>
                <a:gd name="T17" fmla="*/ 54 h 70"/>
                <a:gd name="T18" fmla="*/ 57 w 84"/>
                <a:gd name="T19" fmla="*/ 54 h 70"/>
                <a:gd name="T20" fmla="*/ 72 w 84"/>
                <a:gd name="T21" fmla="*/ 35 h 70"/>
                <a:gd name="T22" fmla="*/ 72 w 84"/>
                <a:gd name="T23" fmla="*/ 35 h 70"/>
                <a:gd name="T24" fmla="*/ 57 w 84"/>
                <a:gd name="T25" fmla="*/ 16 h 70"/>
                <a:gd name="T26" fmla="*/ 25 w 84"/>
                <a:gd name="T27" fmla="*/ 16 h 70"/>
                <a:gd name="T28" fmla="*/ 16 w 84"/>
                <a:gd name="T29" fmla="*/ 20 h 70"/>
                <a:gd name="T30" fmla="*/ 15 w 84"/>
                <a:gd name="T31" fmla="*/ 20 h 70"/>
                <a:gd name="T32" fmla="*/ 1 w 84"/>
                <a:gd name="T33" fmla="*/ 20 h 70"/>
                <a:gd name="T34" fmla="*/ 25 w 84"/>
                <a:gd name="T3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70">
                  <a:moveTo>
                    <a:pt x="25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72" y="0"/>
                    <a:pt x="84" y="16"/>
                    <a:pt x="84" y="35"/>
                  </a:cubicBezTo>
                  <a:cubicBezTo>
                    <a:pt x="84" y="35"/>
                    <a:pt x="84" y="35"/>
                    <a:pt x="84" y="35"/>
                  </a:cubicBezTo>
                  <a:cubicBezTo>
                    <a:pt x="84" y="54"/>
                    <a:pt x="72" y="70"/>
                    <a:pt x="57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4" y="70"/>
                    <a:pt x="4" y="60"/>
                    <a:pt x="0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7" y="51"/>
                    <a:pt x="21" y="54"/>
                    <a:pt x="25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65" y="54"/>
                    <a:pt x="72" y="45"/>
                    <a:pt x="72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2" y="24"/>
                    <a:pt x="65" y="16"/>
                    <a:pt x="57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2" y="16"/>
                    <a:pt x="18" y="18"/>
                    <a:pt x="16" y="20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5" y="8"/>
                    <a:pt x="14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6" name="Freeform 181"/>
            <p:cNvSpPr>
              <a:spLocks noEditPoints="1"/>
            </p:cNvSpPr>
            <p:nvPr/>
          </p:nvSpPr>
          <p:spPr bwMode="auto">
            <a:xfrm>
              <a:off x="2411208" y="-811985"/>
              <a:ext cx="162467" cy="160211"/>
            </a:xfrm>
            <a:custGeom>
              <a:avLst/>
              <a:gdLst>
                <a:gd name="T0" fmla="*/ 73 w 91"/>
                <a:gd name="T1" fmla="*/ 9 h 90"/>
                <a:gd name="T2" fmla="*/ 49 w 91"/>
                <a:gd name="T3" fmla="*/ 0 h 90"/>
                <a:gd name="T4" fmla="*/ 63 w 91"/>
                <a:gd name="T5" fmla="*/ 16 h 90"/>
                <a:gd name="T6" fmla="*/ 46 w 91"/>
                <a:gd name="T7" fmla="*/ 20 h 90"/>
                <a:gd name="T8" fmla="*/ 44 w 91"/>
                <a:gd name="T9" fmla="*/ 20 h 90"/>
                <a:gd name="T10" fmla="*/ 44 w 91"/>
                <a:gd name="T11" fmla="*/ 2 h 90"/>
                <a:gd name="T12" fmla="*/ 25 w 91"/>
                <a:gd name="T13" fmla="*/ 15 h 90"/>
                <a:gd name="T14" fmla="*/ 41 w 91"/>
                <a:gd name="T15" fmla="*/ 0 h 90"/>
                <a:gd name="T16" fmla="*/ 25 w 91"/>
                <a:gd name="T17" fmla="*/ 15 h 90"/>
                <a:gd name="T18" fmla="*/ 67 w 91"/>
                <a:gd name="T19" fmla="*/ 17 h 90"/>
                <a:gd name="T20" fmla="*/ 91 w 91"/>
                <a:gd name="T21" fmla="*/ 44 h 90"/>
                <a:gd name="T22" fmla="*/ 72 w 91"/>
                <a:gd name="T23" fmla="*/ 44 h 90"/>
                <a:gd name="T24" fmla="*/ 46 w 91"/>
                <a:gd name="T25" fmla="*/ 22 h 90"/>
                <a:gd name="T26" fmla="*/ 72 w 91"/>
                <a:gd name="T27" fmla="*/ 44 h 90"/>
                <a:gd name="T28" fmla="*/ 44 w 91"/>
                <a:gd name="T29" fmla="*/ 22 h 90"/>
                <a:gd name="T30" fmla="*/ 18 w 91"/>
                <a:gd name="T31" fmla="*/ 44 h 90"/>
                <a:gd name="T32" fmla="*/ 15 w 91"/>
                <a:gd name="T33" fmla="*/ 44 h 90"/>
                <a:gd name="T34" fmla="*/ 15 w 91"/>
                <a:gd name="T35" fmla="*/ 11 h 90"/>
                <a:gd name="T36" fmla="*/ 15 w 91"/>
                <a:gd name="T37" fmla="*/ 44 h 90"/>
                <a:gd name="T38" fmla="*/ 75 w 91"/>
                <a:gd name="T39" fmla="*/ 79 h 90"/>
                <a:gd name="T40" fmla="*/ 75 w 91"/>
                <a:gd name="T41" fmla="*/ 46 h 90"/>
                <a:gd name="T42" fmla="*/ 65 w 91"/>
                <a:gd name="T43" fmla="*/ 72 h 90"/>
                <a:gd name="T44" fmla="*/ 46 w 91"/>
                <a:gd name="T45" fmla="*/ 46 h 90"/>
                <a:gd name="T46" fmla="*/ 65 w 91"/>
                <a:gd name="T47" fmla="*/ 72 h 90"/>
                <a:gd name="T48" fmla="*/ 26 w 91"/>
                <a:gd name="T49" fmla="*/ 72 h 90"/>
                <a:gd name="T50" fmla="*/ 44 w 91"/>
                <a:gd name="T51" fmla="*/ 46 h 90"/>
                <a:gd name="T52" fmla="*/ 23 w 91"/>
                <a:gd name="T53" fmla="*/ 73 h 90"/>
                <a:gd name="T54" fmla="*/ 0 w 91"/>
                <a:gd name="T55" fmla="*/ 46 h 90"/>
                <a:gd name="T56" fmla="*/ 23 w 91"/>
                <a:gd name="T57" fmla="*/ 73 h 90"/>
                <a:gd name="T58" fmla="*/ 66 w 91"/>
                <a:gd name="T59" fmla="*/ 75 h 90"/>
                <a:gd name="T60" fmla="*/ 49 w 91"/>
                <a:gd name="T61" fmla="*/ 90 h 90"/>
                <a:gd name="T62" fmla="*/ 46 w 91"/>
                <a:gd name="T63" fmla="*/ 88 h 90"/>
                <a:gd name="T64" fmla="*/ 63 w 91"/>
                <a:gd name="T65" fmla="*/ 74 h 90"/>
                <a:gd name="T66" fmla="*/ 41 w 91"/>
                <a:gd name="T67" fmla="*/ 90 h 90"/>
                <a:gd name="T68" fmla="*/ 25 w 91"/>
                <a:gd name="T69" fmla="*/ 75 h 90"/>
                <a:gd name="T70" fmla="*/ 41 w 91"/>
                <a:gd name="T71" fmla="*/ 90 h 90"/>
                <a:gd name="T72" fmla="*/ 44 w 91"/>
                <a:gd name="T73" fmla="*/ 88 h 90"/>
                <a:gd name="T74" fmla="*/ 27 w 91"/>
                <a:gd name="T75" fmla="*/ 7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1" h="90">
                  <a:moveTo>
                    <a:pt x="49" y="0"/>
                  </a:moveTo>
                  <a:cubicBezTo>
                    <a:pt x="58" y="0"/>
                    <a:pt x="67" y="4"/>
                    <a:pt x="73" y="9"/>
                  </a:cubicBezTo>
                  <a:cubicBezTo>
                    <a:pt x="71" y="11"/>
                    <a:pt x="68" y="13"/>
                    <a:pt x="66" y="15"/>
                  </a:cubicBezTo>
                  <a:cubicBezTo>
                    <a:pt x="61" y="8"/>
                    <a:pt x="55" y="3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lose/>
                  <a:moveTo>
                    <a:pt x="63" y="16"/>
                  </a:moveTo>
                  <a:cubicBezTo>
                    <a:pt x="59" y="10"/>
                    <a:pt x="53" y="5"/>
                    <a:pt x="46" y="2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2" y="20"/>
                    <a:pt x="58" y="18"/>
                    <a:pt x="63" y="16"/>
                  </a:cubicBezTo>
                  <a:close/>
                  <a:moveTo>
                    <a:pt x="44" y="20"/>
                  </a:moveTo>
                  <a:cubicBezTo>
                    <a:pt x="38" y="20"/>
                    <a:pt x="32" y="18"/>
                    <a:pt x="27" y="16"/>
                  </a:cubicBezTo>
                  <a:cubicBezTo>
                    <a:pt x="31" y="10"/>
                    <a:pt x="37" y="5"/>
                    <a:pt x="44" y="2"/>
                  </a:cubicBezTo>
                  <a:cubicBezTo>
                    <a:pt x="44" y="20"/>
                    <a:pt x="44" y="20"/>
                    <a:pt x="44" y="20"/>
                  </a:cubicBezTo>
                  <a:close/>
                  <a:moveTo>
                    <a:pt x="25" y="15"/>
                  </a:moveTo>
                  <a:cubicBezTo>
                    <a:pt x="29" y="8"/>
                    <a:pt x="35" y="3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2" y="0"/>
                    <a:pt x="24" y="4"/>
                    <a:pt x="17" y="9"/>
                  </a:cubicBezTo>
                  <a:cubicBezTo>
                    <a:pt x="19" y="11"/>
                    <a:pt x="22" y="13"/>
                    <a:pt x="25" y="15"/>
                  </a:cubicBezTo>
                  <a:close/>
                  <a:moveTo>
                    <a:pt x="75" y="11"/>
                  </a:moveTo>
                  <a:cubicBezTo>
                    <a:pt x="73" y="13"/>
                    <a:pt x="70" y="15"/>
                    <a:pt x="67" y="17"/>
                  </a:cubicBezTo>
                  <a:cubicBezTo>
                    <a:pt x="72" y="25"/>
                    <a:pt x="75" y="34"/>
                    <a:pt x="75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0" y="31"/>
                    <a:pt x="85" y="19"/>
                    <a:pt x="75" y="11"/>
                  </a:cubicBezTo>
                  <a:close/>
                  <a:moveTo>
                    <a:pt x="72" y="44"/>
                  </a:moveTo>
                  <a:cubicBezTo>
                    <a:pt x="46" y="44"/>
                    <a:pt x="46" y="44"/>
                    <a:pt x="46" y="44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53" y="22"/>
                    <a:pt x="59" y="21"/>
                    <a:pt x="65" y="18"/>
                  </a:cubicBezTo>
                  <a:cubicBezTo>
                    <a:pt x="69" y="25"/>
                    <a:pt x="72" y="34"/>
                    <a:pt x="72" y="44"/>
                  </a:cubicBezTo>
                  <a:close/>
                  <a:moveTo>
                    <a:pt x="44" y="44"/>
                  </a:moveTo>
                  <a:cubicBezTo>
                    <a:pt x="44" y="22"/>
                    <a:pt x="44" y="22"/>
                    <a:pt x="44" y="22"/>
                  </a:cubicBezTo>
                  <a:cubicBezTo>
                    <a:pt x="37" y="22"/>
                    <a:pt x="31" y="21"/>
                    <a:pt x="26" y="18"/>
                  </a:cubicBezTo>
                  <a:cubicBezTo>
                    <a:pt x="21" y="25"/>
                    <a:pt x="18" y="34"/>
                    <a:pt x="18" y="44"/>
                  </a:cubicBezTo>
                  <a:cubicBezTo>
                    <a:pt x="44" y="44"/>
                    <a:pt x="44" y="44"/>
                    <a:pt x="44" y="44"/>
                  </a:cubicBezTo>
                  <a:close/>
                  <a:moveTo>
                    <a:pt x="15" y="44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31"/>
                    <a:pt x="6" y="19"/>
                    <a:pt x="15" y="11"/>
                  </a:cubicBezTo>
                  <a:cubicBezTo>
                    <a:pt x="17" y="13"/>
                    <a:pt x="20" y="15"/>
                    <a:pt x="23" y="17"/>
                  </a:cubicBezTo>
                  <a:cubicBezTo>
                    <a:pt x="18" y="25"/>
                    <a:pt x="16" y="34"/>
                    <a:pt x="15" y="44"/>
                  </a:cubicBezTo>
                  <a:close/>
                  <a:moveTo>
                    <a:pt x="91" y="46"/>
                  </a:moveTo>
                  <a:cubicBezTo>
                    <a:pt x="90" y="59"/>
                    <a:pt x="85" y="71"/>
                    <a:pt x="75" y="79"/>
                  </a:cubicBezTo>
                  <a:cubicBezTo>
                    <a:pt x="73" y="77"/>
                    <a:pt x="70" y="75"/>
                    <a:pt x="67" y="73"/>
                  </a:cubicBezTo>
                  <a:cubicBezTo>
                    <a:pt x="72" y="65"/>
                    <a:pt x="75" y="56"/>
                    <a:pt x="75" y="46"/>
                  </a:cubicBezTo>
                  <a:cubicBezTo>
                    <a:pt x="91" y="46"/>
                    <a:pt x="91" y="46"/>
                    <a:pt x="91" y="46"/>
                  </a:cubicBezTo>
                  <a:close/>
                  <a:moveTo>
                    <a:pt x="65" y="72"/>
                  </a:moveTo>
                  <a:cubicBezTo>
                    <a:pt x="69" y="65"/>
                    <a:pt x="72" y="56"/>
                    <a:pt x="72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53" y="68"/>
                    <a:pt x="59" y="69"/>
                    <a:pt x="65" y="72"/>
                  </a:cubicBezTo>
                  <a:close/>
                  <a:moveTo>
                    <a:pt x="44" y="67"/>
                  </a:moveTo>
                  <a:cubicBezTo>
                    <a:pt x="37" y="68"/>
                    <a:pt x="31" y="69"/>
                    <a:pt x="26" y="72"/>
                  </a:cubicBezTo>
                  <a:cubicBezTo>
                    <a:pt x="21" y="65"/>
                    <a:pt x="18" y="56"/>
                    <a:pt x="18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67"/>
                    <a:pt x="44" y="67"/>
                    <a:pt x="44" y="67"/>
                  </a:cubicBezTo>
                  <a:close/>
                  <a:moveTo>
                    <a:pt x="23" y="73"/>
                  </a:moveTo>
                  <a:cubicBezTo>
                    <a:pt x="19" y="65"/>
                    <a:pt x="16" y="56"/>
                    <a:pt x="15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9"/>
                    <a:pt x="6" y="71"/>
                    <a:pt x="15" y="79"/>
                  </a:cubicBezTo>
                  <a:cubicBezTo>
                    <a:pt x="17" y="77"/>
                    <a:pt x="20" y="75"/>
                    <a:pt x="23" y="73"/>
                  </a:cubicBezTo>
                  <a:close/>
                  <a:moveTo>
                    <a:pt x="73" y="81"/>
                  </a:moveTo>
                  <a:cubicBezTo>
                    <a:pt x="71" y="79"/>
                    <a:pt x="68" y="77"/>
                    <a:pt x="66" y="75"/>
                  </a:cubicBezTo>
                  <a:cubicBezTo>
                    <a:pt x="61" y="82"/>
                    <a:pt x="55" y="87"/>
                    <a:pt x="49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58" y="89"/>
                    <a:pt x="67" y="86"/>
                    <a:pt x="73" y="81"/>
                  </a:cubicBezTo>
                  <a:close/>
                  <a:moveTo>
                    <a:pt x="46" y="88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52" y="70"/>
                    <a:pt x="58" y="72"/>
                    <a:pt x="63" y="74"/>
                  </a:cubicBezTo>
                  <a:cubicBezTo>
                    <a:pt x="59" y="80"/>
                    <a:pt x="53" y="85"/>
                    <a:pt x="46" y="88"/>
                  </a:cubicBezTo>
                  <a:close/>
                  <a:moveTo>
                    <a:pt x="41" y="90"/>
                  </a:moveTo>
                  <a:cubicBezTo>
                    <a:pt x="32" y="89"/>
                    <a:pt x="24" y="86"/>
                    <a:pt x="17" y="81"/>
                  </a:cubicBezTo>
                  <a:cubicBezTo>
                    <a:pt x="19" y="79"/>
                    <a:pt x="22" y="77"/>
                    <a:pt x="25" y="75"/>
                  </a:cubicBezTo>
                  <a:cubicBezTo>
                    <a:pt x="29" y="82"/>
                    <a:pt x="35" y="87"/>
                    <a:pt x="42" y="90"/>
                  </a:cubicBezTo>
                  <a:cubicBezTo>
                    <a:pt x="41" y="90"/>
                    <a:pt x="41" y="90"/>
                    <a:pt x="41" y="90"/>
                  </a:cubicBezTo>
                  <a:close/>
                  <a:moveTo>
                    <a:pt x="27" y="74"/>
                  </a:moveTo>
                  <a:cubicBezTo>
                    <a:pt x="31" y="80"/>
                    <a:pt x="37" y="85"/>
                    <a:pt x="44" y="88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38" y="70"/>
                    <a:pt x="32" y="72"/>
                    <a:pt x="27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7" name="Freeform 182"/>
            <p:cNvSpPr>
              <a:spLocks noEditPoints="1"/>
            </p:cNvSpPr>
            <p:nvPr/>
          </p:nvSpPr>
          <p:spPr bwMode="auto">
            <a:xfrm>
              <a:off x="2593231" y="-821011"/>
              <a:ext cx="165476" cy="145919"/>
            </a:xfrm>
            <a:custGeom>
              <a:avLst/>
              <a:gdLst>
                <a:gd name="T0" fmla="*/ 84 w 93"/>
                <a:gd name="T1" fmla="*/ 14 h 82"/>
                <a:gd name="T2" fmla="*/ 93 w 93"/>
                <a:gd name="T3" fmla="*/ 30 h 82"/>
                <a:gd name="T4" fmla="*/ 75 w 93"/>
                <a:gd name="T5" fmla="*/ 35 h 82"/>
                <a:gd name="T6" fmla="*/ 66 w 93"/>
                <a:gd name="T7" fmla="*/ 37 h 82"/>
                <a:gd name="T8" fmla="*/ 64 w 93"/>
                <a:gd name="T9" fmla="*/ 37 h 82"/>
                <a:gd name="T10" fmla="*/ 67 w 93"/>
                <a:gd name="T11" fmla="*/ 48 h 82"/>
                <a:gd name="T12" fmla="*/ 44 w 93"/>
                <a:gd name="T13" fmla="*/ 72 h 82"/>
                <a:gd name="T14" fmla="*/ 44 w 93"/>
                <a:gd name="T15" fmla="*/ 79 h 82"/>
                <a:gd name="T16" fmla="*/ 54 w 93"/>
                <a:gd name="T17" fmla="*/ 79 h 82"/>
                <a:gd name="T18" fmla="*/ 54 w 93"/>
                <a:gd name="T19" fmla="*/ 82 h 82"/>
                <a:gd name="T20" fmla="*/ 31 w 93"/>
                <a:gd name="T21" fmla="*/ 82 h 82"/>
                <a:gd name="T22" fmla="*/ 31 w 93"/>
                <a:gd name="T23" fmla="*/ 79 h 82"/>
                <a:gd name="T24" fmla="*/ 40 w 93"/>
                <a:gd name="T25" fmla="*/ 79 h 82"/>
                <a:gd name="T26" fmla="*/ 40 w 93"/>
                <a:gd name="T27" fmla="*/ 72 h 82"/>
                <a:gd name="T28" fmla="*/ 26 w 93"/>
                <a:gd name="T29" fmla="*/ 64 h 82"/>
                <a:gd name="T30" fmla="*/ 26 w 93"/>
                <a:gd name="T31" fmla="*/ 64 h 82"/>
                <a:gd name="T32" fmla="*/ 0 w 93"/>
                <a:gd name="T33" fmla="*/ 21 h 82"/>
                <a:gd name="T34" fmla="*/ 44 w 93"/>
                <a:gd name="T35" fmla="*/ 25 h 82"/>
                <a:gd name="T36" fmla="*/ 49 w 93"/>
                <a:gd name="T37" fmla="*/ 26 h 82"/>
                <a:gd name="T38" fmla="*/ 48 w 93"/>
                <a:gd name="T39" fmla="*/ 19 h 82"/>
                <a:gd name="T40" fmla="*/ 66 w 93"/>
                <a:gd name="T41" fmla="*/ 0 h 82"/>
                <a:gd name="T42" fmla="*/ 84 w 93"/>
                <a:gd name="T43" fmla="*/ 14 h 82"/>
                <a:gd name="T44" fmla="*/ 57 w 93"/>
                <a:gd name="T45" fmla="*/ 50 h 82"/>
                <a:gd name="T46" fmla="*/ 44 w 93"/>
                <a:gd name="T47" fmla="*/ 41 h 82"/>
                <a:gd name="T48" fmla="*/ 19 w 93"/>
                <a:gd name="T49" fmla="*/ 42 h 82"/>
                <a:gd name="T50" fmla="*/ 57 w 93"/>
                <a:gd name="T51" fmla="*/ 50 h 82"/>
                <a:gd name="T52" fmla="*/ 66 w 93"/>
                <a:gd name="T53" fmla="*/ 13 h 82"/>
                <a:gd name="T54" fmla="*/ 60 w 93"/>
                <a:gd name="T55" fmla="*/ 19 h 82"/>
                <a:gd name="T56" fmla="*/ 66 w 93"/>
                <a:gd name="T57" fmla="*/ 24 h 82"/>
                <a:gd name="T58" fmla="*/ 72 w 93"/>
                <a:gd name="T59" fmla="*/ 19 h 82"/>
                <a:gd name="T60" fmla="*/ 66 w 93"/>
                <a:gd name="T61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82">
                  <a:moveTo>
                    <a:pt x="84" y="14"/>
                  </a:moveTo>
                  <a:cubicBezTo>
                    <a:pt x="93" y="30"/>
                    <a:pt x="93" y="30"/>
                    <a:pt x="93" y="30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2" y="36"/>
                    <a:pt x="69" y="37"/>
                    <a:pt x="66" y="37"/>
                  </a:cubicBezTo>
                  <a:cubicBezTo>
                    <a:pt x="65" y="37"/>
                    <a:pt x="65" y="37"/>
                    <a:pt x="64" y="37"/>
                  </a:cubicBezTo>
                  <a:cubicBezTo>
                    <a:pt x="66" y="40"/>
                    <a:pt x="67" y="44"/>
                    <a:pt x="67" y="48"/>
                  </a:cubicBezTo>
                  <a:cubicBezTo>
                    <a:pt x="67" y="61"/>
                    <a:pt x="57" y="71"/>
                    <a:pt x="44" y="72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35" y="71"/>
                    <a:pt x="30" y="68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11" y="50"/>
                    <a:pt x="14" y="34"/>
                    <a:pt x="0" y="21"/>
                  </a:cubicBezTo>
                  <a:cubicBezTo>
                    <a:pt x="30" y="36"/>
                    <a:pt x="28" y="26"/>
                    <a:pt x="44" y="25"/>
                  </a:cubicBezTo>
                  <a:cubicBezTo>
                    <a:pt x="45" y="25"/>
                    <a:pt x="47" y="25"/>
                    <a:pt x="49" y="26"/>
                  </a:cubicBezTo>
                  <a:cubicBezTo>
                    <a:pt x="48" y="24"/>
                    <a:pt x="48" y="21"/>
                    <a:pt x="48" y="19"/>
                  </a:cubicBezTo>
                  <a:cubicBezTo>
                    <a:pt x="48" y="9"/>
                    <a:pt x="56" y="0"/>
                    <a:pt x="66" y="0"/>
                  </a:cubicBezTo>
                  <a:cubicBezTo>
                    <a:pt x="75" y="0"/>
                    <a:pt x="82" y="6"/>
                    <a:pt x="84" y="14"/>
                  </a:cubicBezTo>
                  <a:close/>
                  <a:moveTo>
                    <a:pt x="57" y="50"/>
                  </a:moveTo>
                  <a:cubicBezTo>
                    <a:pt x="44" y="41"/>
                    <a:pt x="44" y="41"/>
                    <a:pt x="44" y="41"/>
                  </a:cubicBezTo>
                  <a:cubicBezTo>
                    <a:pt x="35" y="36"/>
                    <a:pt x="30" y="45"/>
                    <a:pt x="19" y="42"/>
                  </a:cubicBezTo>
                  <a:cubicBezTo>
                    <a:pt x="32" y="44"/>
                    <a:pt x="40" y="74"/>
                    <a:pt x="57" y="50"/>
                  </a:cubicBezTo>
                  <a:close/>
                  <a:moveTo>
                    <a:pt x="66" y="13"/>
                  </a:moveTo>
                  <a:cubicBezTo>
                    <a:pt x="63" y="13"/>
                    <a:pt x="60" y="15"/>
                    <a:pt x="60" y="19"/>
                  </a:cubicBezTo>
                  <a:cubicBezTo>
                    <a:pt x="60" y="22"/>
                    <a:pt x="63" y="24"/>
                    <a:pt x="66" y="24"/>
                  </a:cubicBezTo>
                  <a:cubicBezTo>
                    <a:pt x="69" y="24"/>
                    <a:pt x="72" y="22"/>
                    <a:pt x="72" y="19"/>
                  </a:cubicBezTo>
                  <a:cubicBezTo>
                    <a:pt x="72" y="15"/>
                    <a:pt x="69" y="13"/>
                    <a:pt x="6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8" name="Freeform 183"/>
            <p:cNvSpPr>
              <a:spLocks/>
            </p:cNvSpPr>
            <p:nvPr/>
          </p:nvSpPr>
          <p:spPr bwMode="auto">
            <a:xfrm>
              <a:off x="2977585" y="-662305"/>
              <a:ext cx="83490" cy="69199"/>
            </a:xfrm>
            <a:custGeom>
              <a:avLst/>
              <a:gdLst>
                <a:gd name="T0" fmla="*/ 15 w 47"/>
                <a:gd name="T1" fmla="*/ 0 h 39"/>
                <a:gd name="T2" fmla="*/ 33 w 47"/>
                <a:gd name="T3" fmla="*/ 0 h 39"/>
                <a:gd name="T4" fmla="*/ 47 w 47"/>
                <a:gd name="T5" fmla="*/ 11 h 39"/>
                <a:gd name="T6" fmla="*/ 39 w 47"/>
                <a:gd name="T7" fmla="*/ 11 h 39"/>
                <a:gd name="T8" fmla="*/ 38 w 47"/>
                <a:gd name="T9" fmla="*/ 11 h 39"/>
                <a:gd name="T10" fmla="*/ 33 w 47"/>
                <a:gd name="T11" fmla="*/ 9 h 39"/>
                <a:gd name="T12" fmla="*/ 15 w 47"/>
                <a:gd name="T13" fmla="*/ 9 h 39"/>
                <a:gd name="T14" fmla="*/ 7 w 47"/>
                <a:gd name="T15" fmla="*/ 19 h 39"/>
                <a:gd name="T16" fmla="*/ 7 w 47"/>
                <a:gd name="T17" fmla="*/ 19 h 39"/>
                <a:gd name="T18" fmla="*/ 15 w 47"/>
                <a:gd name="T19" fmla="*/ 30 h 39"/>
                <a:gd name="T20" fmla="*/ 33 w 47"/>
                <a:gd name="T21" fmla="*/ 30 h 39"/>
                <a:gd name="T22" fmla="*/ 39 w 47"/>
                <a:gd name="T23" fmla="*/ 26 h 39"/>
                <a:gd name="T24" fmla="*/ 47 w 47"/>
                <a:gd name="T25" fmla="*/ 26 h 39"/>
                <a:gd name="T26" fmla="*/ 33 w 47"/>
                <a:gd name="T27" fmla="*/ 39 h 39"/>
                <a:gd name="T28" fmla="*/ 15 w 47"/>
                <a:gd name="T29" fmla="*/ 39 h 39"/>
                <a:gd name="T30" fmla="*/ 0 w 47"/>
                <a:gd name="T31" fmla="*/ 19 h 39"/>
                <a:gd name="T32" fmla="*/ 0 w 47"/>
                <a:gd name="T33" fmla="*/ 19 h 39"/>
                <a:gd name="T34" fmla="*/ 15 w 47"/>
                <a:gd name="T3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39">
                  <a:moveTo>
                    <a:pt x="15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9" y="0"/>
                    <a:pt x="45" y="4"/>
                    <a:pt x="47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8" y="11"/>
                    <a:pt x="38" y="11"/>
                  </a:cubicBezTo>
                  <a:cubicBezTo>
                    <a:pt x="37" y="10"/>
                    <a:pt x="35" y="9"/>
                    <a:pt x="3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9"/>
                    <a:pt x="7" y="13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5"/>
                    <a:pt x="11" y="30"/>
                    <a:pt x="15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6" y="30"/>
                    <a:pt x="38" y="29"/>
                    <a:pt x="39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34"/>
                    <a:pt x="40" y="39"/>
                    <a:pt x="33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9" name="Freeform 184"/>
            <p:cNvSpPr>
              <a:spLocks/>
            </p:cNvSpPr>
            <p:nvPr/>
          </p:nvSpPr>
          <p:spPr bwMode="auto">
            <a:xfrm>
              <a:off x="3039262" y="-637484"/>
              <a:ext cx="76720" cy="15796"/>
            </a:xfrm>
            <a:custGeom>
              <a:avLst/>
              <a:gdLst>
                <a:gd name="T0" fmla="*/ 4 w 43"/>
                <a:gd name="T1" fmla="*/ 0 h 9"/>
                <a:gd name="T2" fmla="*/ 40 w 43"/>
                <a:gd name="T3" fmla="*/ 0 h 9"/>
                <a:gd name="T4" fmla="*/ 43 w 43"/>
                <a:gd name="T5" fmla="*/ 5 h 9"/>
                <a:gd name="T6" fmla="*/ 43 w 43"/>
                <a:gd name="T7" fmla="*/ 5 h 9"/>
                <a:gd name="T8" fmla="*/ 40 w 43"/>
                <a:gd name="T9" fmla="*/ 9 h 9"/>
                <a:gd name="T10" fmla="*/ 4 w 43"/>
                <a:gd name="T11" fmla="*/ 9 h 9"/>
                <a:gd name="T12" fmla="*/ 0 w 43"/>
                <a:gd name="T13" fmla="*/ 5 h 9"/>
                <a:gd name="T14" fmla="*/ 0 w 43"/>
                <a:gd name="T15" fmla="*/ 5 h 9"/>
                <a:gd name="T16" fmla="*/ 4 w 4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9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2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7"/>
                    <a:pt x="42" y="9"/>
                    <a:pt x="40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0" name="Freeform 185"/>
            <p:cNvSpPr>
              <a:spLocks/>
            </p:cNvSpPr>
            <p:nvPr/>
          </p:nvSpPr>
          <p:spPr bwMode="auto">
            <a:xfrm>
              <a:off x="3094923" y="-662305"/>
              <a:ext cx="83490" cy="69199"/>
            </a:xfrm>
            <a:custGeom>
              <a:avLst/>
              <a:gdLst>
                <a:gd name="T0" fmla="*/ 14 w 47"/>
                <a:gd name="T1" fmla="*/ 0 h 39"/>
                <a:gd name="T2" fmla="*/ 32 w 47"/>
                <a:gd name="T3" fmla="*/ 0 h 39"/>
                <a:gd name="T4" fmla="*/ 47 w 47"/>
                <a:gd name="T5" fmla="*/ 19 h 39"/>
                <a:gd name="T6" fmla="*/ 47 w 47"/>
                <a:gd name="T7" fmla="*/ 19 h 39"/>
                <a:gd name="T8" fmla="*/ 32 w 47"/>
                <a:gd name="T9" fmla="*/ 39 h 39"/>
                <a:gd name="T10" fmla="*/ 14 w 47"/>
                <a:gd name="T11" fmla="*/ 39 h 39"/>
                <a:gd name="T12" fmla="*/ 0 w 47"/>
                <a:gd name="T13" fmla="*/ 26 h 39"/>
                <a:gd name="T14" fmla="*/ 8 w 47"/>
                <a:gd name="T15" fmla="*/ 26 h 39"/>
                <a:gd name="T16" fmla="*/ 14 w 47"/>
                <a:gd name="T17" fmla="*/ 30 h 39"/>
                <a:gd name="T18" fmla="*/ 32 w 47"/>
                <a:gd name="T19" fmla="*/ 30 h 39"/>
                <a:gd name="T20" fmla="*/ 41 w 47"/>
                <a:gd name="T21" fmla="*/ 19 h 39"/>
                <a:gd name="T22" fmla="*/ 41 w 47"/>
                <a:gd name="T23" fmla="*/ 19 h 39"/>
                <a:gd name="T24" fmla="*/ 32 w 47"/>
                <a:gd name="T25" fmla="*/ 9 h 39"/>
                <a:gd name="T26" fmla="*/ 14 w 47"/>
                <a:gd name="T27" fmla="*/ 9 h 39"/>
                <a:gd name="T28" fmla="*/ 9 w 47"/>
                <a:gd name="T29" fmla="*/ 11 h 39"/>
                <a:gd name="T30" fmla="*/ 9 w 47"/>
                <a:gd name="T31" fmla="*/ 11 h 39"/>
                <a:gd name="T32" fmla="*/ 1 w 47"/>
                <a:gd name="T33" fmla="*/ 11 h 39"/>
                <a:gd name="T34" fmla="*/ 14 w 47"/>
                <a:gd name="T3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39">
                  <a:moveTo>
                    <a:pt x="1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41" y="0"/>
                    <a:pt x="47" y="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30"/>
                    <a:pt x="41" y="39"/>
                    <a:pt x="32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8" y="39"/>
                    <a:pt x="2" y="34"/>
                    <a:pt x="0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10" y="29"/>
                    <a:pt x="12" y="30"/>
                    <a:pt x="14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7" y="30"/>
                    <a:pt x="41" y="25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3"/>
                    <a:pt x="37" y="9"/>
                    <a:pt x="32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9"/>
                    <a:pt x="10" y="10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3" y="4"/>
                    <a:pt x="8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1" name="Freeform 186"/>
            <p:cNvSpPr>
              <a:spLocks noEditPoints="1"/>
            </p:cNvSpPr>
            <p:nvPr/>
          </p:nvSpPr>
          <p:spPr bwMode="auto">
            <a:xfrm>
              <a:off x="4030611" y="-811985"/>
              <a:ext cx="138398" cy="117337"/>
            </a:xfrm>
            <a:custGeom>
              <a:avLst/>
              <a:gdLst>
                <a:gd name="T0" fmla="*/ 14 w 78"/>
                <a:gd name="T1" fmla="*/ 1 h 66"/>
                <a:gd name="T2" fmla="*/ 14 w 78"/>
                <a:gd name="T3" fmla="*/ 1 h 66"/>
                <a:gd name="T4" fmla="*/ 14 w 78"/>
                <a:gd name="T5" fmla="*/ 1 h 66"/>
                <a:gd name="T6" fmla="*/ 43 w 78"/>
                <a:gd name="T7" fmla="*/ 10 h 66"/>
                <a:gd name="T8" fmla="*/ 78 w 78"/>
                <a:gd name="T9" fmla="*/ 12 h 66"/>
                <a:gd name="T10" fmla="*/ 78 w 78"/>
                <a:gd name="T11" fmla="*/ 13 h 66"/>
                <a:gd name="T12" fmla="*/ 78 w 78"/>
                <a:gd name="T13" fmla="*/ 13 h 66"/>
                <a:gd name="T14" fmla="*/ 69 w 78"/>
                <a:gd name="T15" fmla="*/ 66 h 66"/>
                <a:gd name="T16" fmla="*/ 64 w 78"/>
                <a:gd name="T17" fmla="*/ 65 h 66"/>
                <a:gd name="T18" fmla="*/ 64 w 78"/>
                <a:gd name="T19" fmla="*/ 65 h 66"/>
                <a:gd name="T20" fmla="*/ 5 w 78"/>
                <a:gd name="T21" fmla="*/ 55 h 66"/>
                <a:gd name="T22" fmla="*/ 5 w 78"/>
                <a:gd name="T23" fmla="*/ 55 h 66"/>
                <a:gd name="T24" fmla="*/ 0 w 78"/>
                <a:gd name="T25" fmla="*/ 54 h 66"/>
                <a:gd name="T26" fmla="*/ 0 w 78"/>
                <a:gd name="T27" fmla="*/ 54 h 66"/>
                <a:gd name="T28" fmla="*/ 0 w 78"/>
                <a:gd name="T29" fmla="*/ 54 h 66"/>
                <a:gd name="T30" fmla="*/ 1 w 78"/>
                <a:gd name="T31" fmla="*/ 51 h 66"/>
                <a:gd name="T32" fmla="*/ 1 w 78"/>
                <a:gd name="T33" fmla="*/ 51 h 66"/>
                <a:gd name="T34" fmla="*/ 1 w 78"/>
                <a:gd name="T35" fmla="*/ 48 h 66"/>
                <a:gd name="T36" fmla="*/ 9 w 78"/>
                <a:gd name="T37" fmla="*/ 5 h 66"/>
                <a:gd name="T38" fmla="*/ 9 w 78"/>
                <a:gd name="T39" fmla="*/ 0 h 66"/>
                <a:gd name="T40" fmla="*/ 10 w 78"/>
                <a:gd name="T41" fmla="*/ 0 h 66"/>
                <a:gd name="T42" fmla="*/ 14 w 78"/>
                <a:gd name="T43" fmla="*/ 1 h 66"/>
                <a:gd name="T44" fmla="*/ 58 w 78"/>
                <a:gd name="T45" fmla="*/ 61 h 66"/>
                <a:gd name="T46" fmla="*/ 37 w 78"/>
                <a:gd name="T47" fmla="*/ 57 h 66"/>
                <a:gd name="T48" fmla="*/ 37 w 78"/>
                <a:gd name="T49" fmla="*/ 57 h 66"/>
                <a:gd name="T50" fmla="*/ 37 w 78"/>
                <a:gd name="T51" fmla="*/ 57 h 66"/>
                <a:gd name="T52" fmla="*/ 58 w 78"/>
                <a:gd name="T53" fmla="*/ 61 h 66"/>
                <a:gd name="T54" fmla="*/ 32 w 78"/>
                <a:gd name="T55" fmla="*/ 56 h 66"/>
                <a:gd name="T56" fmla="*/ 32 w 78"/>
                <a:gd name="T57" fmla="*/ 55 h 66"/>
                <a:gd name="T58" fmla="*/ 14 w 78"/>
                <a:gd name="T59" fmla="*/ 53 h 66"/>
                <a:gd name="T60" fmla="*/ 32 w 78"/>
                <a:gd name="T61" fmla="*/ 56 h 66"/>
                <a:gd name="T62" fmla="*/ 65 w 78"/>
                <a:gd name="T63" fmla="*/ 60 h 66"/>
                <a:gd name="T64" fmla="*/ 73 w 78"/>
                <a:gd name="T65" fmla="*/ 16 h 66"/>
                <a:gd name="T66" fmla="*/ 45 w 78"/>
                <a:gd name="T67" fmla="*/ 14 h 66"/>
                <a:gd name="T68" fmla="*/ 44 w 78"/>
                <a:gd name="T69" fmla="*/ 14 h 66"/>
                <a:gd name="T70" fmla="*/ 38 w 78"/>
                <a:gd name="T71" fmla="*/ 51 h 66"/>
                <a:gd name="T72" fmla="*/ 65 w 78"/>
                <a:gd name="T73" fmla="*/ 60 h 66"/>
                <a:gd name="T74" fmla="*/ 33 w 78"/>
                <a:gd name="T75" fmla="*/ 50 h 66"/>
                <a:gd name="T76" fmla="*/ 40 w 78"/>
                <a:gd name="T77" fmla="*/ 13 h 66"/>
                <a:gd name="T78" fmla="*/ 13 w 78"/>
                <a:gd name="T79" fmla="*/ 6 h 66"/>
                <a:gd name="T80" fmla="*/ 6 w 78"/>
                <a:gd name="T81" fmla="*/ 49 h 66"/>
                <a:gd name="T82" fmla="*/ 33 w 78"/>
                <a:gd name="T83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8" h="66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27" y="3"/>
                    <a:pt x="40" y="2"/>
                    <a:pt x="43" y="10"/>
                  </a:cubicBezTo>
                  <a:cubicBezTo>
                    <a:pt x="52" y="1"/>
                    <a:pt x="67" y="13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1"/>
                    <a:pt x="12" y="1"/>
                    <a:pt x="14" y="1"/>
                  </a:cubicBezTo>
                  <a:close/>
                  <a:moveTo>
                    <a:pt x="58" y="61"/>
                  </a:moveTo>
                  <a:cubicBezTo>
                    <a:pt x="50" y="57"/>
                    <a:pt x="44" y="51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58" y="61"/>
                    <a:pt x="58" y="61"/>
                    <a:pt x="58" y="61"/>
                  </a:cubicBezTo>
                  <a:close/>
                  <a:moveTo>
                    <a:pt x="32" y="56"/>
                  </a:moveTo>
                  <a:cubicBezTo>
                    <a:pt x="32" y="55"/>
                    <a:pt x="32" y="55"/>
                    <a:pt x="32" y="55"/>
                  </a:cubicBezTo>
                  <a:cubicBezTo>
                    <a:pt x="30" y="50"/>
                    <a:pt x="22" y="52"/>
                    <a:pt x="14" y="53"/>
                  </a:cubicBezTo>
                  <a:cubicBezTo>
                    <a:pt x="32" y="56"/>
                    <a:pt x="32" y="56"/>
                    <a:pt x="32" y="56"/>
                  </a:cubicBezTo>
                  <a:close/>
                  <a:moveTo>
                    <a:pt x="65" y="60"/>
                  </a:moveTo>
                  <a:cubicBezTo>
                    <a:pt x="73" y="16"/>
                    <a:pt x="73" y="16"/>
                    <a:pt x="73" y="16"/>
                  </a:cubicBezTo>
                  <a:cubicBezTo>
                    <a:pt x="62" y="14"/>
                    <a:pt x="54" y="7"/>
                    <a:pt x="45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6" y="47"/>
                    <a:pt x="56" y="57"/>
                    <a:pt x="65" y="60"/>
                  </a:cubicBezTo>
                  <a:close/>
                  <a:moveTo>
                    <a:pt x="33" y="50"/>
                  </a:moveTo>
                  <a:cubicBezTo>
                    <a:pt x="40" y="13"/>
                    <a:pt x="40" y="13"/>
                    <a:pt x="40" y="13"/>
                  </a:cubicBezTo>
                  <a:cubicBezTo>
                    <a:pt x="36" y="6"/>
                    <a:pt x="24" y="8"/>
                    <a:pt x="13" y="6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17" y="50"/>
                    <a:pt x="28" y="46"/>
                    <a:pt x="33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2" name="Freeform 187"/>
            <p:cNvSpPr>
              <a:spLocks/>
            </p:cNvSpPr>
            <p:nvPr/>
          </p:nvSpPr>
          <p:spPr bwMode="auto">
            <a:xfrm>
              <a:off x="4108836" y="-772873"/>
              <a:ext cx="35352" cy="42874"/>
            </a:xfrm>
            <a:custGeom>
              <a:avLst/>
              <a:gdLst>
                <a:gd name="T0" fmla="*/ 18 w 20"/>
                <a:gd name="T1" fmla="*/ 24 h 24"/>
                <a:gd name="T2" fmla="*/ 0 w 20"/>
                <a:gd name="T3" fmla="*/ 21 h 24"/>
                <a:gd name="T4" fmla="*/ 6 w 20"/>
                <a:gd name="T5" fmla="*/ 10 h 24"/>
                <a:gd name="T6" fmla="*/ 5 w 20"/>
                <a:gd name="T7" fmla="*/ 7 h 24"/>
                <a:gd name="T8" fmla="*/ 11 w 20"/>
                <a:gd name="T9" fmla="*/ 0 h 24"/>
                <a:gd name="T10" fmla="*/ 15 w 20"/>
                <a:gd name="T11" fmla="*/ 1 h 24"/>
                <a:gd name="T12" fmla="*/ 19 w 20"/>
                <a:gd name="T13" fmla="*/ 7 h 24"/>
                <a:gd name="T14" fmla="*/ 18 w 20"/>
                <a:gd name="T15" fmla="*/ 7 h 24"/>
                <a:gd name="T16" fmla="*/ 18 w 20"/>
                <a:gd name="T17" fmla="*/ 8 h 24"/>
                <a:gd name="T18" fmla="*/ 19 w 20"/>
                <a:gd name="T19" fmla="*/ 10 h 24"/>
                <a:gd name="T20" fmla="*/ 19 w 20"/>
                <a:gd name="T21" fmla="*/ 11 h 24"/>
                <a:gd name="T22" fmla="*/ 18 w 20"/>
                <a:gd name="T23" fmla="*/ 12 h 24"/>
                <a:gd name="T24" fmla="*/ 18 w 20"/>
                <a:gd name="T25" fmla="*/ 12 h 24"/>
                <a:gd name="T26" fmla="*/ 18 w 20"/>
                <a:gd name="T27" fmla="*/ 13 h 24"/>
                <a:gd name="T28" fmla="*/ 18 w 20"/>
                <a:gd name="T29" fmla="*/ 13 h 24"/>
                <a:gd name="T30" fmla="*/ 18 w 20"/>
                <a:gd name="T31" fmla="*/ 13 h 24"/>
                <a:gd name="T32" fmla="*/ 18 w 20"/>
                <a:gd name="T33" fmla="*/ 13 h 24"/>
                <a:gd name="T34" fmla="*/ 17 w 20"/>
                <a:gd name="T35" fmla="*/ 14 h 24"/>
                <a:gd name="T36" fmla="*/ 17 w 20"/>
                <a:gd name="T37" fmla="*/ 14 h 24"/>
                <a:gd name="T38" fmla="*/ 16 w 20"/>
                <a:gd name="T39" fmla="*/ 16 h 24"/>
                <a:gd name="T40" fmla="*/ 14 w 20"/>
                <a:gd name="T41" fmla="*/ 17 h 24"/>
                <a:gd name="T42" fmla="*/ 18 w 20"/>
                <a:gd name="T4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" h="24">
                  <a:moveTo>
                    <a:pt x="18" y="24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2" y="18"/>
                    <a:pt x="10" y="16"/>
                    <a:pt x="6" y="10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3"/>
                    <a:pt x="7" y="0"/>
                    <a:pt x="11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8" y="2"/>
                    <a:pt x="19" y="4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8" y="11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6"/>
                    <a:pt x="16" y="16"/>
                  </a:cubicBezTo>
                  <a:cubicBezTo>
                    <a:pt x="15" y="16"/>
                    <a:pt x="14" y="16"/>
                    <a:pt x="14" y="17"/>
                  </a:cubicBezTo>
                  <a:cubicBezTo>
                    <a:pt x="13" y="19"/>
                    <a:pt x="16" y="2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3" name="Freeform 188"/>
            <p:cNvSpPr>
              <a:spLocks noEditPoints="1"/>
            </p:cNvSpPr>
            <p:nvPr/>
          </p:nvSpPr>
          <p:spPr bwMode="auto">
            <a:xfrm>
              <a:off x="3849340" y="-804464"/>
              <a:ext cx="122602" cy="124107"/>
            </a:xfrm>
            <a:custGeom>
              <a:avLst/>
              <a:gdLst>
                <a:gd name="T0" fmla="*/ 0 w 69"/>
                <a:gd name="T1" fmla="*/ 25 h 70"/>
                <a:gd name="T2" fmla="*/ 44 w 69"/>
                <a:gd name="T3" fmla="*/ 69 h 70"/>
                <a:gd name="T4" fmla="*/ 44 w 69"/>
                <a:gd name="T5" fmla="*/ 70 h 70"/>
                <a:gd name="T6" fmla="*/ 32 w 69"/>
                <a:gd name="T7" fmla="*/ 70 h 70"/>
                <a:gd name="T8" fmla="*/ 32 w 69"/>
                <a:gd name="T9" fmla="*/ 69 h 70"/>
                <a:gd name="T10" fmla="*/ 0 w 69"/>
                <a:gd name="T11" fmla="*/ 37 h 70"/>
                <a:gd name="T12" fmla="*/ 0 w 69"/>
                <a:gd name="T13" fmla="*/ 25 h 70"/>
                <a:gd name="T14" fmla="*/ 9 w 69"/>
                <a:gd name="T15" fmla="*/ 52 h 70"/>
                <a:gd name="T16" fmla="*/ 0 w 69"/>
                <a:gd name="T17" fmla="*/ 61 h 70"/>
                <a:gd name="T18" fmla="*/ 9 w 69"/>
                <a:gd name="T19" fmla="*/ 70 h 70"/>
                <a:gd name="T20" fmla="*/ 18 w 69"/>
                <a:gd name="T21" fmla="*/ 61 h 70"/>
                <a:gd name="T22" fmla="*/ 9 w 69"/>
                <a:gd name="T23" fmla="*/ 52 h 70"/>
                <a:gd name="T24" fmla="*/ 0 w 69"/>
                <a:gd name="T25" fmla="*/ 0 h 70"/>
                <a:gd name="T26" fmla="*/ 0 w 69"/>
                <a:gd name="T27" fmla="*/ 13 h 70"/>
                <a:gd name="T28" fmla="*/ 56 w 69"/>
                <a:gd name="T29" fmla="*/ 69 h 70"/>
                <a:gd name="T30" fmla="*/ 56 w 69"/>
                <a:gd name="T31" fmla="*/ 70 h 70"/>
                <a:gd name="T32" fmla="*/ 69 w 69"/>
                <a:gd name="T33" fmla="*/ 70 h 70"/>
                <a:gd name="T34" fmla="*/ 69 w 69"/>
                <a:gd name="T35" fmla="*/ 69 h 70"/>
                <a:gd name="T36" fmla="*/ 0 w 69"/>
                <a:gd name="T3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0">
                  <a:moveTo>
                    <a:pt x="0" y="25"/>
                  </a:moveTo>
                  <a:cubicBezTo>
                    <a:pt x="24" y="25"/>
                    <a:pt x="44" y="45"/>
                    <a:pt x="44" y="69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0"/>
                    <a:pt x="32" y="69"/>
                  </a:cubicBezTo>
                  <a:cubicBezTo>
                    <a:pt x="32" y="52"/>
                    <a:pt x="18" y="37"/>
                    <a:pt x="0" y="37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9" y="52"/>
                  </a:moveTo>
                  <a:cubicBezTo>
                    <a:pt x="4" y="52"/>
                    <a:pt x="0" y="56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56"/>
                    <a:pt x="14" y="52"/>
                    <a:pt x="9" y="52"/>
                  </a:cubicBezTo>
                  <a:close/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31" y="13"/>
                    <a:pt x="56" y="38"/>
                    <a:pt x="56" y="69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9" y="70"/>
                    <a:pt x="69" y="70"/>
                    <a:pt x="69" y="69"/>
                  </a:cubicBezTo>
                  <a:cubicBezTo>
                    <a:pt x="69" y="31"/>
                    <a:pt x="38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4" name="Freeform 189"/>
            <p:cNvSpPr>
              <a:spLocks noEditPoints="1"/>
            </p:cNvSpPr>
            <p:nvPr/>
          </p:nvSpPr>
          <p:spPr bwMode="auto">
            <a:xfrm>
              <a:off x="3361940" y="-802959"/>
              <a:ext cx="176006" cy="99285"/>
            </a:xfrm>
            <a:custGeom>
              <a:avLst/>
              <a:gdLst>
                <a:gd name="T0" fmla="*/ 10 w 99"/>
                <a:gd name="T1" fmla="*/ 0 h 56"/>
                <a:gd name="T2" fmla="*/ 89 w 99"/>
                <a:gd name="T3" fmla="*/ 0 h 56"/>
                <a:gd name="T4" fmla="*/ 89 w 99"/>
                <a:gd name="T5" fmla="*/ 0 h 56"/>
                <a:gd name="T6" fmla="*/ 89 w 99"/>
                <a:gd name="T7" fmla="*/ 0 h 56"/>
                <a:gd name="T8" fmla="*/ 96 w 99"/>
                <a:gd name="T9" fmla="*/ 2 h 56"/>
                <a:gd name="T10" fmla="*/ 99 w 99"/>
                <a:gd name="T11" fmla="*/ 9 h 56"/>
                <a:gd name="T12" fmla="*/ 99 w 99"/>
                <a:gd name="T13" fmla="*/ 9 h 56"/>
                <a:gd name="T14" fmla="*/ 99 w 99"/>
                <a:gd name="T15" fmla="*/ 9 h 56"/>
                <a:gd name="T16" fmla="*/ 99 w 99"/>
                <a:gd name="T17" fmla="*/ 47 h 56"/>
                <a:gd name="T18" fmla="*/ 99 w 99"/>
                <a:gd name="T19" fmla="*/ 47 h 56"/>
                <a:gd name="T20" fmla="*/ 99 w 99"/>
                <a:gd name="T21" fmla="*/ 47 h 56"/>
                <a:gd name="T22" fmla="*/ 96 w 99"/>
                <a:gd name="T23" fmla="*/ 54 h 56"/>
                <a:gd name="T24" fmla="*/ 96 w 99"/>
                <a:gd name="T25" fmla="*/ 54 h 56"/>
                <a:gd name="T26" fmla="*/ 89 w 99"/>
                <a:gd name="T27" fmla="*/ 56 h 56"/>
                <a:gd name="T28" fmla="*/ 89 w 99"/>
                <a:gd name="T29" fmla="*/ 56 h 56"/>
                <a:gd name="T30" fmla="*/ 89 w 99"/>
                <a:gd name="T31" fmla="*/ 56 h 56"/>
                <a:gd name="T32" fmla="*/ 10 w 99"/>
                <a:gd name="T33" fmla="*/ 56 h 56"/>
                <a:gd name="T34" fmla="*/ 10 w 99"/>
                <a:gd name="T35" fmla="*/ 56 h 56"/>
                <a:gd name="T36" fmla="*/ 10 w 99"/>
                <a:gd name="T37" fmla="*/ 56 h 56"/>
                <a:gd name="T38" fmla="*/ 3 w 99"/>
                <a:gd name="T39" fmla="*/ 54 h 56"/>
                <a:gd name="T40" fmla="*/ 0 w 99"/>
                <a:gd name="T41" fmla="*/ 47 h 56"/>
                <a:gd name="T42" fmla="*/ 0 w 99"/>
                <a:gd name="T43" fmla="*/ 47 h 56"/>
                <a:gd name="T44" fmla="*/ 0 w 99"/>
                <a:gd name="T45" fmla="*/ 47 h 56"/>
                <a:gd name="T46" fmla="*/ 0 w 99"/>
                <a:gd name="T47" fmla="*/ 9 h 56"/>
                <a:gd name="T48" fmla="*/ 0 w 99"/>
                <a:gd name="T49" fmla="*/ 9 h 56"/>
                <a:gd name="T50" fmla="*/ 0 w 99"/>
                <a:gd name="T51" fmla="*/ 9 h 56"/>
                <a:gd name="T52" fmla="*/ 3 w 99"/>
                <a:gd name="T53" fmla="*/ 2 h 56"/>
                <a:gd name="T54" fmla="*/ 10 w 99"/>
                <a:gd name="T55" fmla="*/ 0 h 56"/>
                <a:gd name="T56" fmla="*/ 10 w 99"/>
                <a:gd name="T57" fmla="*/ 0 h 56"/>
                <a:gd name="T58" fmla="*/ 10 w 99"/>
                <a:gd name="T59" fmla="*/ 0 h 56"/>
                <a:gd name="T60" fmla="*/ 11 w 99"/>
                <a:gd name="T61" fmla="*/ 6 h 56"/>
                <a:gd name="T62" fmla="*/ 49 w 99"/>
                <a:gd name="T63" fmla="*/ 30 h 56"/>
                <a:gd name="T64" fmla="*/ 86 w 99"/>
                <a:gd name="T65" fmla="*/ 6 h 56"/>
                <a:gd name="T66" fmla="*/ 11 w 99"/>
                <a:gd name="T67" fmla="*/ 6 h 56"/>
                <a:gd name="T68" fmla="*/ 93 w 99"/>
                <a:gd name="T69" fmla="*/ 9 h 56"/>
                <a:gd name="T70" fmla="*/ 70 w 99"/>
                <a:gd name="T71" fmla="*/ 23 h 56"/>
                <a:gd name="T72" fmla="*/ 93 w 99"/>
                <a:gd name="T73" fmla="*/ 46 h 56"/>
                <a:gd name="T74" fmla="*/ 93 w 99"/>
                <a:gd name="T75" fmla="*/ 9 h 56"/>
                <a:gd name="T76" fmla="*/ 93 w 99"/>
                <a:gd name="T77" fmla="*/ 9 h 56"/>
                <a:gd name="T78" fmla="*/ 93 w 99"/>
                <a:gd name="T79" fmla="*/ 9 h 56"/>
                <a:gd name="T80" fmla="*/ 93 w 99"/>
                <a:gd name="T81" fmla="*/ 9 h 56"/>
                <a:gd name="T82" fmla="*/ 65 w 99"/>
                <a:gd name="T83" fmla="*/ 26 h 56"/>
                <a:gd name="T84" fmla="*/ 51 w 99"/>
                <a:gd name="T85" fmla="*/ 36 h 56"/>
                <a:gd name="T86" fmla="*/ 49 w 99"/>
                <a:gd name="T87" fmla="*/ 37 h 56"/>
                <a:gd name="T88" fmla="*/ 48 w 99"/>
                <a:gd name="T89" fmla="*/ 36 h 56"/>
                <a:gd name="T90" fmla="*/ 33 w 99"/>
                <a:gd name="T91" fmla="*/ 26 h 56"/>
                <a:gd name="T92" fmla="*/ 10 w 99"/>
                <a:gd name="T93" fmla="*/ 50 h 56"/>
                <a:gd name="T94" fmla="*/ 10 w 99"/>
                <a:gd name="T95" fmla="*/ 50 h 56"/>
                <a:gd name="T96" fmla="*/ 10 w 99"/>
                <a:gd name="T97" fmla="*/ 50 h 56"/>
                <a:gd name="T98" fmla="*/ 10 w 99"/>
                <a:gd name="T99" fmla="*/ 50 h 56"/>
                <a:gd name="T100" fmla="*/ 88 w 99"/>
                <a:gd name="T101" fmla="*/ 50 h 56"/>
                <a:gd name="T102" fmla="*/ 65 w 99"/>
                <a:gd name="T103" fmla="*/ 26 h 56"/>
                <a:gd name="T104" fmla="*/ 27 w 99"/>
                <a:gd name="T105" fmla="*/ 23 h 56"/>
                <a:gd name="T106" fmla="*/ 7 w 99"/>
                <a:gd name="T107" fmla="*/ 10 h 56"/>
                <a:gd name="T108" fmla="*/ 7 w 99"/>
                <a:gd name="T109" fmla="*/ 45 h 56"/>
                <a:gd name="T110" fmla="*/ 27 w 99"/>
                <a:gd name="T111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9" h="56">
                  <a:moveTo>
                    <a:pt x="1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2" y="0"/>
                    <a:pt x="94" y="1"/>
                    <a:pt x="96" y="2"/>
                  </a:cubicBezTo>
                  <a:cubicBezTo>
                    <a:pt x="98" y="4"/>
                    <a:pt x="99" y="6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99" y="50"/>
                    <a:pt x="98" y="52"/>
                    <a:pt x="96" y="54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4" y="55"/>
                    <a:pt x="92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7" y="56"/>
                    <a:pt x="5" y="55"/>
                    <a:pt x="3" y="54"/>
                  </a:cubicBezTo>
                  <a:cubicBezTo>
                    <a:pt x="2" y="52"/>
                    <a:pt x="0" y="5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2" y="4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1" y="6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11" y="6"/>
                    <a:pt x="11" y="6"/>
                    <a:pt x="11" y="6"/>
                  </a:cubicBezTo>
                  <a:close/>
                  <a:moveTo>
                    <a:pt x="93" y="9"/>
                  </a:moveTo>
                  <a:cubicBezTo>
                    <a:pt x="70" y="23"/>
                    <a:pt x="70" y="23"/>
                    <a:pt x="70" y="23"/>
                  </a:cubicBezTo>
                  <a:cubicBezTo>
                    <a:pt x="93" y="46"/>
                    <a:pt x="93" y="46"/>
                    <a:pt x="93" y="46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93" y="9"/>
                    <a:pt x="93" y="9"/>
                  </a:cubicBezTo>
                  <a:close/>
                  <a:moveTo>
                    <a:pt x="65" y="26"/>
                  </a:moveTo>
                  <a:cubicBezTo>
                    <a:pt x="51" y="36"/>
                    <a:pt x="51" y="36"/>
                    <a:pt x="51" y="36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65" y="26"/>
                    <a:pt x="65" y="26"/>
                    <a:pt x="65" y="26"/>
                  </a:cubicBezTo>
                  <a:close/>
                  <a:moveTo>
                    <a:pt x="27" y="23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45"/>
                    <a:pt x="7" y="45"/>
                    <a:pt x="7" y="45"/>
                  </a:cubicBezTo>
                  <a:lnTo>
                    <a:pt x="27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5" name="Freeform 190"/>
            <p:cNvSpPr>
              <a:spLocks/>
            </p:cNvSpPr>
            <p:nvPr/>
          </p:nvSpPr>
          <p:spPr bwMode="auto">
            <a:xfrm>
              <a:off x="3559006" y="-809729"/>
              <a:ext cx="124859" cy="112072"/>
            </a:xfrm>
            <a:custGeom>
              <a:avLst/>
              <a:gdLst>
                <a:gd name="T0" fmla="*/ 14 w 70"/>
                <a:gd name="T1" fmla="*/ 35 h 63"/>
                <a:gd name="T2" fmla="*/ 15 w 70"/>
                <a:gd name="T3" fmla="*/ 35 h 63"/>
                <a:gd name="T4" fmla="*/ 15 w 70"/>
                <a:gd name="T5" fmla="*/ 63 h 63"/>
                <a:gd name="T6" fmla="*/ 14 w 70"/>
                <a:gd name="T7" fmla="*/ 63 h 63"/>
                <a:gd name="T8" fmla="*/ 0 w 70"/>
                <a:gd name="T9" fmla="*/ 49 h 63"/>
                <a:gd name="T10" fmla="*/ 6 w 70"/>
                <a:gd name="T11" fmla="*/ 38 h 63"/>
                <a:gd name="T12" fmla="*/ 5 w 70"/>
                <a:gd name="T13" fmla="*/ 31 h 63"/>
                <a:gd name="T14" fmla="*/ 35 w 70"/>
                <a:gd name="T15" fmla="*/ 0 h 63"/>
                <a:gd name="T16" fmla="*/ 65 w 70"/>
                <a:gd name="T17" fmla="*/ 31 h 63"/>
                <a:gd name="T18" fmla="*/ 64 w 70"/>
                <a:gd name="T19" fmla="*/ 38 h 63"/>
                <a:gd name="T20" fmla="*/ 70 w 70"/>
                <a:gd name="T21" fmla="*/ 49 h 63"/>
                <a:gd name="T22" fmla="*/ 56 w 70"/>
                <a:gd name="T23" fmla="*/ 63 h 63"/>
                <a:gd name="T24" fmla="*/ 55 w 70"/>
                <a:gd name="T25" fmla="*/ 63 h 63"/>
                <a:gd name="T26" fmla="*/ 55 w 70"/>
                <a:gd name="T27" fmla="*/ 35 h 63"/>
                <a:gd name="T28" fmla="*/ 56 w 70"/>
                <a:gd name="T29" fmla="*/ 35 h 63"/>
                <a:gd name="T30" fmla="*/ 57 w 70"/>
                <a:gd name="T31" fmla="*/ 35 h 63"/>
                <a:gd name="T32" fmla="*/ 35 w 70"/>
                <a:gd name="T33" fmla="*/ 8 h 63"/>
                <a:gd name="T34" fmla="*/ 13 w 70"/>
                <a:gd name="T35" fmla="*/ 35 h 63"/>
                <a:gd name="T36" fmla="*/ 14 w 70"/>
                <a:gd name="T37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63">
                  <a:moveTo>
                    <a:pt x="14" y="35"/>
                  </a:moveTo>
                  <a:cubicBezTo>
                    <a:pt x="14" y="35"/>
                    <a:pt x="15" y="35"/>
                    <a:pt x="15" y="35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4" y="63"/>
                    <a:pt x="14" y="63"/>
                  </a:cubicBezTo>
                  <a:cubicBezTo>
                    <a:pt x="6" y="63"/>
                    <a:pt x="0" y="57"/>
                    <a:pt x="0" y="49"/>
                  </a:cubicBezTo>
                  <a:cubicBezTo>
                    <a:pt x="0" y="44"/>
                    <a:pt x="2" y="40"/>
                    <a:pt x="6" y="38"/>
                  </a:cubicBezTo>
                  <a:cubicBezTo>
                    <a:pt x="5" y="36"/>
                    <a:pt x="5" y="33"/>
                    <a:pt x="5" y="31"/>
                  </a:cubicBezTo>
                  <a:cubicBezTo>
                    <a:pt x="5" y="14"/>
                    <a:pt x="18" y="0"/>
                    <a:pt x="35" y="0"/>
                  </a:cubicBezTo>
                  <a:cubicBezTo>
                    <a:pt x="51" y="0"/>
                    <a:pt x="65" y="14"/>
                    <a:pt x="65" y="31"/>
                  </a:cubicBezTo>
                  <a:cubicBezTo>
                    <a:pt x="65" y="33"/>
                    <a:pt x="65" y="36"/>
                    <a:pt x="64" y="38"/>
                  </a:cubicBezTo>
                  <a:cubicBezTo>
                    <a:pt x="68" y="40"/>
                    <a:pt x="70" y="44"/>
                    <a:pt x="70" y="49"/>
                  </a:cubicBezTo>
                  <a:cubicBezTo>
                    <a:pt x="70" y="57"/>
                    <a:pt x="64" y="63"/>
                    <a:pt x="56" y="63"/>
                  </a:cubicBezTo>
                  <a:cubicBezTo>
                    <a:pt x="56" y="63"/>
                    <a:pt x="55" y="63"/>
                    <a:pt x="55" y="63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6" y="35"/>
                    <a:pt x="56" y="35"/>
                  </a:cubicBezTo>
                  <a:cubicBezTo>
                    <a:pt x="56" y="35"/>
                    <a:pt x="57" y="35"/>
                    <a:pt x="57" y="35"/>
                  </a:cubicBezTo>
                  <a:cubicBezTo>
                    <a:pt x="61" y="17"/>
                    <a:pt x="47" y="8"/>
                    <a:pt x="35" y="8"/>
                  </a:cubicBezTo>
                  <a:cubicBezTo>
                    <a:pt x="19" y="8"/>
                    <a:pt x="10" y="23"/>
                    <a:pt x="13" y="35"/>
                  </a:cubicBezTo>
                  <a:cubicBezTo>
                    <a:pt x="13" y="35"/>
                    <a:pt x="14" y="35"/>
                    <a:pt x="14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5943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34253" y="-26235"/>
            <a:ext cx="8882951" cy="503785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  <a:alpha val="25000"/>
                </a:schemeClr>
              </a:gs>
              <a:gs pos="50000">
                <a:schemeClr val="bg1">
                  <a:lumMod val="95000"/>
                  <a:alpha val="43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7800000" scaled="0"/>
            <a:tileRect/>
          </a:gradFill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88046" y="4538743"/>
            <a:ext cx="8929156" cy="294513"/>
            <a:chOff x="88046" y="5556827"/>
            <a:chExt cx="8929156" cy="294513"/>
          </a:xfrm>
        </p:grpSpPr>
        <p:sp>
          <p:nvSpPr>
            <p:cNvPr id="27" name="矩形 26"/>
            <p:cNvSpPr/>
            <p:nvPr/>
          </p:nvSpPr>
          <p:spPr>
            <a:xfrm>
              <a:off x="88047" y="5556833"/>
              <a:ext cx="8929155" cy="253720"/>
            </a:xfrm>
            <a:prstGeom prst="rect">
              <a:avLst/>
            </a:prstGeom>
            <a:gradFill>
              <a:gsLst>
                <a:gs pos="0">
                  <a:srgbClr val="9ACB00"/>
                </a:gs>
                <a:gs pos="100000">
                  <a:srgbClr val="448800"/>
                </a:gs>
              </a:gsLst>
              <a:lin ang="150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/>
            <p:cNvSpPr/>
            <p:nvPr/>
          </p:nvSpPr>
          <p:spPr>
            <a:xfrm rot="10800000">
              <a:off x="88046" y="5805621"/>
              <a:ext cx="45719" cy="45719"/>
            </a:xfrm>
            <a:prstGeom prst="rtTriangle">
              <a:avLst/>
            </a:prstGeom>
            <a:solidFill>
              <a:srgbClr val="2D69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直角三角形 28"/>
            <p:cNvSpPr/>
            <p:nvPr/>
          </p:nvSpPr>
          <p:spPr>
            <a:xfrm flipV="1">
              <a:off x="99640" y="5556827"/>
              <a:ext cx="3993509" cy="253721"/>
            </a:xfrm>
            <a:prstGeom prst="rtTriangl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10000"/>
                  </a:schemeClr>
                </a:gs>
              </a:gsLst>
              <a:lin ang="7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flipV="1">
            <a:off x="4173150" y="1832995"/>
            <a:ext cx="1417253" cy="854545"/>
            <a:chOff x="3017022" y="610116"/>
            <a:chExt cx="1417253" cy="854545"/>
          </a:xfrm>
        </p:grpSpPr>
        <p:sp>
          <p:nvSpPr>
            <p:cNvPr id="5" name="椭圆 4"/>
            <p:cNvSpPr/>
            <p:nvPr/>
          </p:nvSpPr>
          <p:spPr>
            <a:xfrm>
              <a:off x="3579730" y="610116"/>
              <a:ext cx="854545" cy="854545"/>
            </a:xfrm>
            <a:prstGeom prst="ellipse">
              <a:avLst/>
            </a:prstGeom>
            <a:gradFill>
              <a:gsLst>
                <a:gs pos="0">
                  <a:srgbClr val="9ACB00"/>
                </a:gs>
                <a:gs pos="100000">
                  <a:srgbClr val="448800"/>
                </a:gs>
              </a:gsLst>
              <a:lin ang="150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3017022" y="610116"/>
              <a:ext cx="854545" cy="854545"/>
            </a:xfrm>
            <a:prstGeom prst="ellipse">
              <a:avLst/>
            </a:prstGeom>
            <a:gradFill>
              <a:gsLst>
                <a:gs pos="0">
                  <a:srgbClr val="9ACB00"/>
                </a:gs>
                <a:gs pos="100000">
                  <a:srgbClr val="448800"/>
                </a:gs>
              </a:gsLst>
              <a:lin ang="150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8" name="任意多边形 237"/>
          <p:cNvSpPr/>
          <p:nvPr/>
        </p:nvSpPr>
        <p:spPr>
          <a:xfrm flipV="1">
            <a:off x="6305200" y="1158539"/>
            <a:ext cx="1078025" cy="650005"/>
          </a:xfrm>
          <a:custGeom>
            <a:avLst/>
            <a:gdLst>
              <a:gd name="connsiteX0" fmla="*/ 989981 w 1417254"/>
              <a:gd name="connsiteY0" fmla="*/ 0 h 854546"/>
              <a:gd name="connsiteX1" fmla="*/ 1417254 w 1417254"/>
              <a:gd name="connsiteY1" fmla="*/ 427273 h 854546"/>
              <a:gd name="connsiteX2" fmla="*/ 989981 w 1417254"/>
              <a:gd name="connsiteY2" fmla="*/ 854546 h 854546"/>
              <a:gd name="connsiteX3" fmla="*/ 751089 w 1417254"/>
              <a:gd name="connsiteY3" fmla="*/ 781575 h 854546"/>
              <a:gd name="connsiteX4" fmla="*/ 708627 w 1417254"/>
              <a:gd name="connsiteY4" fmla="*/ 746540 h 854546"/>
              <a:gd name="connsiteX5" fmla="*/ 729401 w 1417254"/>
              <a:gd name="connsiteY5" fmla="*/ 729401 h 854546"/>
              <a:gd name="connsiteX6" fmla="*/ 854546 w 1417254"/>
              <a:gd name="connsiteY6" fmla="*/ 427273 h 854546"/>
              <a:gd name="connsiteX7" fmla="*/ 729401 w 1417254"/>
              <a:gd name="connsiteY7" fmla="*/ 125146 h 854546"/>
              <a:gd name="connsiteX8" fmla="*/ 708627 w 1417254"/>
              <a:gd name="connsiteY8" fmla="*/ 108006 h 854546"/>
              <a:gd name="connsiteX9" fmla="*/ 751089 w 1417254"/>
              <a:gd name="connsiteY9" fmla="*/ 72972 h 854546"/>
              <a:gd name="connsiteX10" fmla="*/ 989981 w 1417254"/>
              <a:gd name="connsiteY10" fmla="*/ 0 h 854546"/>
              <a:gd name="connsiteX11" fmla="*/ 427273 w 1417254"/>
              <a:gd name="connsiteY11" fmla="*/ 0 h 854546"/>
              <a:gd name="connsiteX12" fmla="*/ 666165 w 1417254"/>
              <a:gd name="connsiteY12" fmla="*/ 72972 h 854546"/>
              <a:gd name="connsiteX13" fmla="*/ 708627 w 1417254"/>
              <a:gd name="connsiteY13" fmla="*/ 108006 h 854546"/>
              <a:gd name="connsiteX14" fmla="*/ 687854 w 1417254"/>
              <a:gd name="connsiteY14" fmla="*/ 125146 h 854546"/>
              <a:gd name="connsiteX15" fmla="*/ 562708 w 1417254"/>
              <a:gd name="connsiteY15" fmla="*/ 427273 h 854546"/>
              <a:gd name="connsiteX16" fmla="*/ 687854 w 1417254"/>
              <a:gd name="connsiteY16" fmla="*/ 729401 h 854546"/>
              <a:gd name="connsiteX17" fmla="*/ 708627 w 1417254"/>
              <a:gd name="connsiteY17" fmla="*/ 746540 h 854546"/>
              <a:gd name="connsiteX18" fmla="*/ 666165 w 1417254"/>
              <a:gd name="connsiteY18" fmla="*/ 781575 h 854546"/>
              <a:gd name="connsiteX19" fmla="*/ 427273 w 1417254"/>
              <a:gd name="connsiteY19" fmla="*/ 854546 h 854546"/>
              <a:gd name="connsiteX20" fmla="*/ 0 w 1417254"/>
              <a:gd name="connsiteY20" fmla="*/ 427273 h 854546"/>
              <a:gd name="connsiteX21" fmla="*/ 427273 w 1417254"/>
              <a:gd name="connsiteY21" fmla="*/ 0 h 85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17254" h="854546">
                <a:moveTo>
                  <a:pt x="989981" y="0"/>
                </a:moveTo>
                <a:cubicBezTo>
                  <a:pt x="1225957" y="0"/>
                  <a:pt x="1417254" y="191297"/>
                  <a:pt x="1417254" y="427273"/>
                </a:cubicBezTo>
                <a:cubicBezTo>
                  <a:pt x="1417254" y="663249"/>
                  <a:pt x="1225957" y="854546"/>
                  <a:pt x="989981" y="854546"/>
                </a:cubicBezTo>
                <a:cubicBezTo>
                  <a:pt x="901490" y="854546"/>
                  <a:pt x="819282" y="827645"/>
                  <a:pt x="751089" y="781575"/>
                </a:cubicBezTo>
                <a:lnTo>
                  <a:pt x="708627" y="746540"/>
                </a:lnTo>
                <a:lnTo>
                  <a:pt x="729401" y="729401"/>
                </a:lnTo>
                <a:cubicBezTo>
                  <a:pt x="806722" y="652079"/>
                  <a:pt x="854546" y="545261"/>
                  <a:pt x="854546" y="427273"/>
                </a:cubicBezTo>
                <a:cubicBezTo>
                  <a:pt x="854546" y="309285"/>
                  <a:pt x="806722" y="202467"/>
                  <a:pt x="729401" y="125146"/>
                </a:cubicBezTo>
                <a:lnTo>
                  <a:pt x="708627" y="108006"/>
                </a:lnTo>
                <a:lnTo>
                  <a:pt x="751089" y="72972"/>
                </a:lnTo>
                <a:cubicBezTo>
                  <a:pt x="819282" y="26901"/>
                  <a:pt x="901490" y="0"/>
                  <a:pt x="989981" y="0"/>
                </a:cubicBezTo>
                <a:close/>
                <a:moveTo>
                  <a:pt x="427273" y="0"/>
                </a:moveTo>
                <a:cubicBezTo>
                  <a:pt x="515764" y="0"/>
                  <a:pt x="597972" y="26901"/>
                  <a:pt x="666165" y="72972"/>
                </a:cubicBezTo>
                <a:lnTo>
                  <a:pt x="708627" y="108006"/>
                </a:lnTo>
                <a:lnTo>
                  <a:pt x="687854" y="125146"/>
                </a:lnTo>
                <a:cubicBezTo>
                  <a:pt x="610532" y="202467"/>
                  <a:pt x="562708" y="309285"/>
                  <a:pt x="562708" y="427273"/>
                </a:cubicBezTo>
                <a:cubicBezTo>
                  <a:pt x="562708" y="545261"/>
                  <a:pt x="610532" y="652079"/>
                  <a:pt x="687854" y="729401"/>
                </a:cubicBezTo>
                <a:lnTo>
                  <a:pt x="708627" y="746540"/>
                </a:lnTo>
                <a:lnTo>
                  <a:pt x="666165" y="781575"/>
                </a:lnTo>
                <a:cubicBezTo>
                  <a:pt x="597972" y="827645"/>
                  <a:pt x="515764" y="854546"/>
                  <a:pt x="427273" y="854546"/>
                </a:cubicBezTo>
                <a:cubicBezTo>
                  <a:pt x="191297" y="854546"/>
                  <a:pt x="0" y="663249"/>
                  <a:pt x="0" y="427273"/>
                </a:cubicBezTo>
                <a:cubicBezTo>
                  <a:pt x="0" y="191297"/>
                  <a:pt x="191297" y="0"/>
                  <a:pt x="427273" y="0"/>
                </a:cubicBezTo>
                <a:close/>
              </a:path>
            </a:pathLst>
          </a:custGeom>
          <a:gradFill>
            <a:gsLst>
              <a:gs pos="0">
                <a:srgbClr val="9ACB00"/>
              </a:gs>
              <a:gs pos="100000">
                <a:srgbClr val="448800"/>
              </a:gs>
            </a:gsLst>
            <a:lin ang="150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7" name="任意多边形 236"/>
          <p:cNvSpPr/>
          <p:nvPr/>
        </p:nvSpPr>
        <p:spPr>
          <a:xfrm flipV="1">
            <a:off x="6305200" y="386101"/>
            <a:ext cx="1078025" cy="650005"/>
          </a:xfrm>
          <a:custGeom>
            <a:avLst/>
            <a:gdLst>
              <a:gd name="connsiteX0" fmla="*/ 427273 w 1417254"/>
              <a:gd name="connsiteY0" fmla="*/ 0 h 854546"/>
              <a:gd name="connsiteX1" fmla="*/ 666165 w 1417254"/>
              <a:gd name="connsiteY1" fmla="*/ 72972 h 854546"/>
              <a:gd name="connsiteX2" fmla="*/ 708627 w 1417254"/>
              <a:gd name="connsiteY2" fmla="*/ 108006 h 854546"/>
              <a:gd name="connsiteX3" fmla="*/ 751089 w 1417254"/>
              <a:gd name="connsiteY3" fmla="*/ 72972 h 854546"/>
              <a:gd name="connsiteX4" fmla="*/ 989981 w 1417254"/>
              <a:gd name="connsiteY4" fmla="*/ 0 h 854546"/>
              <a:gd name="connsiteX5" fmla="*/ 1417254 w 1417254"/>
              <a:gd name="connsiteY5" fmla="*/ 427273 h 854546"/>
              <a:gd name="connsiteX6" fmla="*/ 989981 w 1417254"/>
              <a:gd name="connsiteY6" fmla="*/ 854546 h 854546"/>
              <a:gd name="connsiteX7" fmla="*/ 751089 w 1417254"/>
              <a:gd name="connsiteY7" fmla="*/ 781575 h 854546"/>
              <a:gd name="connsiteX8" fmla="*/ 708627 w 1417254"/>
              <a:gd name="connsiteY8" fmla="*/ 746540 h 854546"/>
              <a:gd name="connsiteX9" fmla="*/ 666165 w 1417254"/>
              <a:gd name="connsiteY9" fmla="*/ 781575 h 854546"/>
              <a:gd name="connsiteX10" fmla="*/ 427273 w 1417254"/>
              <a:gd name="connsiteY10" fmla="*/ 854546 h 854546"/>
              <a:gd name="connsiteX11" fmla="*/ 0 w 1417254"/>
              <a:gd name="connsiteY11" fmla="*/ 427273 h 854546"/>
              <a:gd name="connsiteX12" fmla="*/ 427273 w 1417254"/>
              <a:gd name="connsiteY12" fmla="*/ 0 h 854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17254" h="854546">
                <a:moveTo>
                  <a:pt x="427273" y="0"/>
                </a:moveTo>
                <a:cubicBezTo>
                  <a:pt x="515764" y="0"/>
                  <a:pt x="597972" y="26901"/>
                  <a:pt x="666165" y="72972"/>
                </a:cubicBezTo>
                <a:lnTo>
                  <a:pt x="708627" y="108006"/>
                </a:lnTo>
                <a:lnTo>
                  <a:pt x="751089" y="72972"/>
                </a:lnTo>
                <a:cubicBezTo>
                  <a:pt x="819282" y="26901"/>
                  <a:pt x="901490" y="0"/>
                  <a:pt x="989981" y="0"/>
                </a:cubicBezTo>
                <a:cubicBezTo>
                  <a:pt x="1225957" y="0"/>
                  <a:pt x="1417254" y="191297"/>
                  <a:pt x="1417254" y="427273"/>
                </a:cubicBezTo>
                <a:cubicBezTo>
                  <a:pt x="1417254" y="663249"/>
                  <a:pt x="1225957" y="854546"/>
                  <a:pt x="989981" y="854546"/>
                </a:cubicBezTo>
                <a:cubicBezTo>
                  <a:pt x="901490" y="854546"/>
                  <a:pt x="819282" y="827645"/>
                  <a:pt x="751089" y="781575"/>
                </a:cubicBezTo>
                <a:lnTo>
                  <a:pt x="708627" y="746540"/>
                </a:lnTo>
                <a:lnTo>
                  <a:pt x="666165" y="781575"/>
                </a:lnTo>
                <a:cubicBezTo>
                  <a:pt x="597972" y="827645"/>
                  <a:pt x="515764" y="854546"/>
                  <a:pt x="427273" y="854546"/>
                </a:cubicBezTo>
                <a:cubicBezTo>
                  <a:pt x="191297" y="854546"/>
                  <a:pt x="0" y="663249"/>
                  <a:pt x="0" y="427273"/>
                </a:cubicBezTo>
                <a:cubicBezTo>
                  <a:pt x="0" y="191297"/>
                  <a:pt x="191297" y="0"/>
                  <a:pt x="427273" y="0"/>
                </a:cubicBezTo>
                <a:close/>
              </a:path>
            </a:pathLst>
          </a:custGeom>
          <a:gradFill>
            <a:gsLst>
              <a:gs pos="0">
                <a:srgbClr val="9ACB00"/>
              </a:gs>
              <a:gs pos="100000">
                <a:srgbClr val="448800"/>
              </a:gs>
            </a:gsLst>
            <a:lin ang="15000000" scaled="0"/>
          </a:gra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 flipV="1">
            <a:off x="6249704" y="1930977"/>
            <a:ext cx="1189017" cy="650005"/>
            <a:chOff x="4617108" y="2266266"/>
            <a:chExt cx="1563173" cy="854546"/>
          </a:xfrm>
        </p:grpSpPr>
        <p:sp>
          <p:nvSpPr>
            <p:cNvPr id="241" name="任意多边形 240"/>
            <p:cNvSpPr/>
            <p:nvPr/>
          </p:nvSpPr>
          <p:spPr>
            <a:xfrm>
              <a:off x="5252776" y="2374272"/>
              <a:ext cx="291838" cy="638536"/>
            </a:xfrm>
            <a:custGeom>
              <a:avLst/>
              <a:gdLst>
                <a:gd name="connsiteX0" fmla="*/ 145919 w 291838"/>
                <a:gd name="connsiteY0" fmla="*/ 0 h 638536"/>
                <a:gd name="connsiteX1" fmla="*/ 166693 w 291838"/>
                <a:gd name="connsiteY1" fmla="*/ 17140 h 638536"/>
                <a:gd name="connsiteX2" fmla="*/ 291838 w 291838"/>
                <a:gd name="connsiteY2" fmla="*/ 319268 h 638536"/>
                <a:gd name="connsiteX3" fmla="*/ 166693 w 291838"/>
                <a:gd name="connsiteY3" fmla="*/ 621396 h 638536"/>
                <a:gd name="connsiteX4" fmla="*/ 145919 w 291838"/>
                <a:gd name="connsiteY4" fmla="*/ 638536 h 638536"/>
                <a:gd name="connsiteX5" fmla="*/ 125145 w 291838"/>
                <a:gd name="connsiteY5" fmla="*/ 621396 h 638536"/>
                <a:gd name="connsiteX6" fmla="*/ 0 w 291838"/>
                <a:gd name="connsiteY6" fmla="*/ 319268 h 638536"/>
                <a:gd name="connsiteX7" fmla="*/ 125145 w 291838"/>
                <a:gd name="connsiteY7" fmla="*/ 17140 h 638536"/>
                <a:gd name="connsiteX8" fmla="*/ 145919 w 291838"/>
                <a:gd name="connsiteY8" fmla="*/ 0 h 63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1838" h="638536">
                  <a:moveTo>
                    <a:pt x="145919" y="0"/>
                  </a:moveTo>
                  <a:lnTo>
                    <a:pt x="166693" y="17140"/>
                  </a:lnTo>
                  <a:cubicBezTo>
                    <a:pt x="244014" y="94462"/>
                    <a:pt x="291838" y="201280"/>
                    <a:pt x="291838" y="319268"/>
                  </a:cubicBezTo>
                  <a:cubicBezTo>
                    <a:pt x="291838" y="437256"/>
                    <a:pt x="244014" y="544074"/>
                    <a:pt x="166693" y="621396"/>
                  </a:cubicBezTo>
                  <a:lnTo>
                    <a:pt x="145919" y="638536"/>
                  </a:lnTo>
                  <a:lnTo>
                    <a:pt x="125145" y="621396"/>
                  </a:lnTo>
                  <a:cubicBezTo>
                    <a:pt x="47824" y="544074"/>
                    <a:pt x="0" y="437256"/>
                    <a:pt x="0" y="319268"/>
                  </a:cubicBezTo>
                  <a:cubicBezTo>
                    <a:pt x="0" y="201280"/>
                    <a:pt x="47824" y="94462"/>
                    <a:pt x="125145" y="17140"/>
                  </a:cubicBezTo>
                  <a:lnTo>
                    <a:pt x="145919" y="0"/>
                  </a:lnTo>
                  <a:close/>
                </a:path>
              </a:pathLst>
            </a:custGeom>
            <a:gradFill>
              <a:gsLst>
                <a:gs pos="0">
                  <a:srgbClr val="9ACB00"/>
                </a:gs>
                <a:gs pos="100000">
                  <a:srgbClr val="448800"/>
                </a:gs>
              </a:gsLst>
              <a:lin ang="150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0" name="任意多边形 239"/>
            <p:cNvSpPr/>
            <p:nvPr/>
          </p:nvSpPr>
          <p:spPr>
            <a:xfrm>
              <a:off x="4617108" y="2266266"/>
              <a:ext cx="708627" cy="854546"/>
            </a:xfrm>
            <a:custGeom>
              <a:avLst/>
              <a:gdLst>
                <a:gd name="connsiteX0" fmla="*/ 427273 w 708627"/>
                <a:gd name="connsiteY0" fmla="*/ 0 h 854546"/>
                <a:gd name="connsiteX1" fmla="*/ 666165 w 708627"/>
                <a:gd name="connsiteY1" fmla="*/ 72972 h 854546"/>
                <a:gd name="connsiteX2" fmla="*/ 708627 w 708627"/>
                <a:gd name="connsiteY2" fmla="*/ 108005 h 854546"/>
                <a:gd name="connsiteX3" fmla="*/ 687853 w 708627"/>
                <a:gd name="connsiteY3" fmla="*/ 125145 h 854546"/>
                <a:gd name="connsiteX4" fmla="*/ 562708 w 708627"/>
                <a:gd name="connsiteY4" fmla="*/ 427273 h 854546"/>
                <a:gd name="connsiteX5" fmla="*/ 687853 w 708627"/>
                <a:gd name="connsiteY5" fmla="*/ 729401 h 854546"/>
                <a:gd name="connsiteX6" fmla="*/ 708627 w 708627"/>
                <a:gd name="connsiteY6" fmla="*/ 746541 h 854546"/>
                <a:gd name="connsiteX7" fmla="*/ 666165 w 708627"/>
                <a:gd name="connsiteY7" fmla="*/ 781574 h 854546"/>
                <a:gd name="connsiteX8" fmla="*/ 427273 w 708627"/>
                <a:gd name="connsiteY8" fmla="*/ 854546 h 854546"/>
                <a:gd name="connsiteX9" fmla="*/ 0 w 708627"/>
                <a:gd name="connsiteY9" fmla="*/ 427273 h 854546"/>
                <a:gd name="connsiteX10" fmla="*/ 427273 w 708627"/>
                <a:gd name="connsiteY10" fmla="*/ 0 h 85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8627" h="854546">
                  <a:moveTo>
                    <a:pt x="427273" y="0"/>
                  </a:moveTo>
                  <a:cubicBezTo>
                    <a:pt x="515764" y="0"/>
                    <a:pt x="597972" y="26901"/>
                    <a:pt x="666165" y="72972"/>
                  </a:cubicBezTo>
                  <a:lnTo>
                    <a:pt x="708627" y="108005"/>
                  </a:lnTo>
                  <a:lnTo>
                    <a:pt x="687853" y="125145"/>
                  </a:lnTo>
                  <a:cubicBezTo>
                    <a:pt x="610532" y="202467"/>
                    <a:pt x="562708" y="309285"/>
                    <a:pt x="562708" y="427273"/>
                  </a:cubicBezTo>
                  <a:cubicBezTo>
                    <a:pt x="562708" y="545261"/>
                    <a:pt x="610532" y="652079"/>
                    <a:pt x="687853" y="729401"/>
                  </a:cubicBezTo>
                  <a:lnTo>
                    <a:pt x="708627" y="746541"/>
                  </a:lnTo>
                  <a:lnTo>
                    <a:pt x="666165" y="781574"/>
                  </a:lnTo>
                  <a:cubicBezTo>
                    <a:pt x="597972" y="827645"/>
                    <a:pt x="515764" y="854546"/>
                    <a:pt x="427273" y="854546"/>
                  </a:cubicBezTo>
                  <a:cubicBezTo>
                    <a:pt x="191297" y="854546"/>
                    <a:pt x="0" y="663249"/>
                    <a:pt x="0" y="427273"/>
                  </a:cubicBezTo>
                  <a:cubicBezTo>
                    <a:pt x="0" y="191297"/>
                    <a:pt x="191297" y="0"/>
                    <a:pt x="427273" y="0"/>
                  </a:cubicBezTo>
                  <a:close/>
                </a:path>
              </a:pathLst>
            </a:custGeom>
            <a:gradFill>
              <a:gsLst>
                <a:gs pos="0">
                  <a:srgbClr val="9ACB00"/>
                </a:gs>
                <a:gs pos="100000">
                  <a:srgbClr val="448800"/>
                </a:gs>
              </a:gsLst>
              <a:lin ang="150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 238"/>
            <p:cNvSpPr/>
            <p:nvPr/>
          </p:nvSpPr>
          <p:spPr>
            <a:xfrm>
              <a:off x="5471654" y="2266266"/>
              <a:ext cx="708627" cy="854546"/>
            </a:xfrm>
            <a:custGeom>
              <a:avLst/>
              <a:gdLst>
                <a:gd name="connsiteX0" fmla="*/ 281354 w 708627"/>
                <a:gd name="connsiteY0" fmla="*/ 0 h 854546"/>
                <a:gd name="connsiteX1" fmla="*/ 708627 w 708627"/>
                <a:gd name="connsiteY1" fmla="*/ 427273 h 854546"/>
                <a:gd name="connsiteX2" fmla="*/ 281354 w 708627"/>
                <a:gd name="connsiteY2" fmla="*/ 854546 h 854546"/>
                <a:gd name="connsiteX3" fmla="*/ 42462 w 708627"/>
                <a:gd name="connsiteY3" fmla="*/ 781574 h 854546"/>
                <a:gd name="connsiteX4" fmla="*/ 0 w 708627"/>
                <a:gd name="connsiteY4" fmla="*/ 746541 h 854546"/>
                <a:gd name="connsiteX5" fmla="*/ 20774 w 708627"/>
                <a:gd name="connsiteY5" fmla="*/ 729401 h 854546"/>
                <a:gd name="connsiteX6" fmla="*/ 145919 w 708627"/>
                <a:gd name="connsiteY6" fmla="*/ 427273 h 854546"/>
                <a:gd name="connsiteX7" fmla="*/ 20774 w 708627"/>
                <a:gd name="connsiteY7" fmla="*/ 125145 h 854546"/>
                <a:gd name="connsiteX8" fmla="*/ 0 w 708627"/>
                <a:gd name="connsiteY8" fmla="*/ 108005 h 854546"/>
                <a:gd name="connsiteX9" fmla="*/ 42462 w 708627"/>
                <a:gd name="connsiteY9" fmla="*/ 72972 h 854546"/>
                <a:gd name="connsiteX10" fmla="*/ 281354 w 708627"/>
                <a:gd name="connsiteY10" fmla="*/ 0 h 85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8627" h="854546">
                  <a:moveTo>
                    <a:pt x="281354" y="0"/>
                  </a:moveTo>
                  <a:cubicBezTo>
                    <a:pt x="517330" y="0"/>
                    <a:pt x="708627" y="191297"/>
                    <a:pt x="708627" y="427273"/>
                  </a:cubicBezTo>
                  <a:cubicBezTo>
                    <a:pt x="708627" y="663249"/>
                    <a:pt x="517330" y="854546"/>
                    <a:pt x="281354" y="854546"/>
                  </a:cubicBezTo>
                  <a:cubicBezTo>
                    <a:pt x="192863" y="854546"/>
                    <a:pt x="110655" y="827645"/>
                    <a:pt x="42462" y="781574"/>
                  </a:cubicBezTo>
                  <a:lnTo>
                    <a:pt x="0" y="746541"/>
                  </a:lnTo>
                  <a:lnTo>
                    <a:pt x="20774" y="729401"/>
                  </a:lnTo>
                  <a:cubicBezTo>
                    <a:pt x="98095" y="652079"/>
                    <a:pt x="145919" y="545261"/>
                    <a:pt x="145919" y="427273"/>
                  </a:cubicBezTo>
                  <a:cubicBezTo>
                    <a:pt x="145919" y="309285"/>
                    <a:pt x="98095" y="202467"/>
                    <a:pt x="20774" y="125145"/>
                  </a:cubicBezTo>
                  <a:lnTo>
                    <a:pt x="0" y="108005"/>
                  </a:lnTo>
                  <a:lnTo>
                    <a:pt x="42462" y="72972"/>
                  </a:lnTo>
                  <a:cubicBezTo>
                    <a:pt x="110655" y="26901"/>
                    <a:pt x="192863" y="0"/>
                    <a:pt x="281354" y="0"/>
                  </a:cubicBezTo>
                  <a:close/>
                </a:path>
              </a:pathLst>
            </a:custGeom>
            <a:gradFill>
              <a:gsLst>
                <a:gs pos="0">
                  <a:srgbClr val="9ACB00"/>
                </a:gs>
                <a:gs pos="100000">
                  <a:srgbClr val="448800"/>
                </a:gs>
              </a:gsLst>
              <a:lin ang="150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flipV="1">
            <a:off x="6305200" y="2703415"/>
            <a:ext cx="1078024" cy="650004"/>
            <a:chOff x="6231118" y="2266998"/>
            <a:chExt cx="1417253" cy="854545"/>
          </a:xfrm>
        </p:grpSpPr>
        <p:sp>
          <p:nvSpPr>
            <p:cNvPr id="242" name="任意多边形 241"/>
            <p:cNvSpPr/>
            <p:nvPr/>
          </p:nvSpPr>
          <p:spPr>
            <a:xfrm>
              <a:off x="6793826" y="2374273"/>
              <a:ext cx="291838" cy="638534"/>
            </a:xfrm>
            <a:custGeom>
              <a:avLst/>
              <a:gdLst>
                <a:gd name="connsiteX0" fmla="*/ 145919 w 291838"/>
                <a:gd name="connsiteY0" fmla="*/ 0 h 638534"/>
                <a:gd name="connsiteX1" fmla="*/ 166693 w 291838"/>
                <a:gd name="connsiteY1" fmla="*/ 17140 h 638534"/>
                <a:gd name="connsiteX2" fmla="*/ 291838 w 291838"/>
                <a:gd name="connsiteY2" fmla="*/ 319267 h 638534"/>
                <a:gd name="connsiteX3" fmla="*/ 166693 w 291838"/>
                <a:gd name="connsiteY3" fmla="*/ 621395 h 638534"/>
                <a:gd name="connsiteX4" fmla="*/ 145919 w 291838"/>
                <a:gd name="connsiteY4" fmla="*/ 638534 h 638534"/>
                <a:gd name="connsiteX5" fmla="*/ 125146 w 291838"/>
                <a:gd name="connsiteY5" fmla="*/ 621395 h 638534"/>
                <a:gd name="connsiteX6" fmla="*/ 0 w 291838"/>
                <a:gd name="connsiteY6" fmla="*/ 319267 h 638534"/>
                <a:gd name="connsiteX7" fmla="*/ 125146 w 291838"/>
                <a:gd name="connsiteY7" fmla="*/ 17140 h 638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838" h="638534">
                  <a:moveTo>
                    <a:pt x="145919" y="0"/>
                  </a:moveTo>
                  <a:lnTo>
                    <a:pt x="166693" y="17140"/>
                  </a:lnTo>
                  <a:cubicBezTo>
                    <a:pt x="244014" y="94461"/>
                    <a:pt x="291838" y="201279"/>
                    <a:pt x="291838" y="319267"/>
                  </a:cubicBezTo>
                  <a:cubicBezTo>
                    <a:pt x="291838" y="437255"/>
                    <a:pt x="244014" y="544073"/>
                    <a:pt x="166693" y="621395"/>
                  </a:cubicBezTo>
                  <a:lnTo>
                    <a:pt x="145919" y="638534"/>
                  </a:lnTo>
                  <a:lnTo>
                    <a:pt x="125146" y="621395"/>
                  </a:lnTo>
                  <a:cubicBezTo>
                    <a:pt x="47825" y="544073"/>
                    <a:pt x="0" y="437255"/>
                    <a:pt x="0" y="319267"/>
                  </a:cubicBezTo>
                  <a:cubicBezTo>
                    <a:pt x="0" y="201279"/>
                    <a:pt x="47825" y="94461"/>
                    <a:pt x="125146" y="17140"/>
                  </a:cubicBezTo>
                  <a:close/>
                </a:path>
              </a:pathLst>
            </a:custGeom>
            <a:gradFill>
              <a:gsLst>
                <a:gs pos="0">
                  <a:srgbClr val="9ACB00"/>
                </a:gs>
                <a:gs pos="100000">
                  <a:srgbClr val="448800"/>
                </a:gs>
              </a:gsLst>
              <a:lin ang="150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>
              <a:off x="6793826" y="2266998"/>
              <a:ext cx="854545" cy="854545"/>
            </a:xfrm>
            <a:prstGeom prst="ellipse">
              <a:avLst/>
            </a:prstGeom>
            <a:noFill/>
            <a:ln w="635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>
              <a:off x="6231118" y="2266998"/>
              <a:ext cx="854545" cy="854545"/>
            </a:xfrm>
            <a:prstGeom prst="ellipse">
              <a:avLst/>
            </a:prstGeom>
            <a:noFill/>
            <a:ln w="635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flipV="1">
            <a:off x="6307632" y="3475852"/>
            <a:ext cx="1073160" cy="650561"/>
            <a:chOff x="7648371" y="2266266"/>
            <a:chExt cx="1410858" cy="855277"/>
          </a:xfrm>
        </p:grpSpPr>
        <p:sp>
          <p:nvSpPr>
            <p:cNvPr id="243" name="任意多边形 242"/>
            <p:cNvSpPr/>
            <p:nvPr/>
          </p:nvSpPr>
          <p:spPr>
            <a:xfrm>
              <a:off x="7648371" y="2266266"/>
              <a:ext cx="708627" cy="854546"/>
            </a:xfrm>
            <a:custGeom>
              <a:avLst/>
              <a:gdLst>
                <a:gd name="connsiteX0" fmla="*/ 427273 w 708627"/>
                <a:gd name="connsiteY0" fmla="*/ 0 h 854546"/>
                <a:gd name="connsiteX1" fmla="*/ 666166 w 708627"/>
                <a:gd name="connsiteY1" fmla="*/ 72972 h 854546"/>
                <a:gd name="connsiteX2" fmla="*/ 708627 w 708627"/>
                <a:gd name="connsiteY2" fmla="*/ 108006 h 854546"/>
                <a:gd name="connsiteX3" fmla="*/ 687854 w 708627"/>
                <a:gd name="connsiteY3" fmla="*/ 125146 h 854546"/>
                <a:gd name="connsiteX4" fmla="*/ 562708 w 708627"/>
                <a:gd name="connsiteY4" fmla="*/ 427273 h 854546"/>
                <a:gd name="connsiteX5" fmla="*/ 687854 w 708627"/>
                <a:gd name="connsiteY5" fmla="*/ 729401 h 854546"/>
                <a:gd name="connsiteX6" fmla="*/ 708627 w 708627"/>
                <a:gd name="connsiteY6" fmla="*/ 746540 h 854546"/>
                <a:gd name="connsiteX7" fmla="*/ 666166 w 708627"/>
                <a:gd name="connsiteY7" fmla="*/ 781575 h 854546"/>
                <a:gd name="connsiteX8" fmla="*/ 427273 w 708627"/>
                <a:gd name="connsiteY8" fmla="*/ 854546 h 854546"/>
                <a:gd name="connsiteX9" fmla="*/ 0 w 708627"/>
                <a:gd name="connsiteY9" fmla="*/ 427273 h 854546"/>
                <a:gd name="connsiteX10" fmla="*/ 427273 w 708627"/>
                <a:gd name="connsiteY10" fmla="*/ 0 h 854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8627" h="854546">
                  <a:moveTo>
                    <a:pt x="427273" y="0"/>
                  </a:moveTo>
                  <a:cubicBezTo>
                    <a:pt x="515764" y="0"/>
                    <a:pt x="597972" y="26901"/>
                    <a:pt x="666166" y="72972"/>
                  </a:cubicBezTo>
                  <a:lnTo>
                    <a:pt x="708627" y="108006"/>
                  </a:lnTo>
                  <a:lnTo>
                    <a:pt x="687854" y="125146"/>
                  </a:lnTo>
                  <a:cubicBezTo>
                    <a:pt x="610533" y="202467"/>
                    <a:pt x="562708" y="309285"/>
                    <a:pt x="562708" y="427273"/>
                  </a:cubicBezTo>
                  <a:cubicBezTo>
                    <a:pt x="562708" y="545261"/>
                    <a:pt x="610533" y="652079"/>
                    <a:pt x="687854" y="729401"/>
                  </a:cubicBezTo>
                  <a:lnTo>
                    <a:pt x="708627" y="746540"/>
                  </a:lnTo>
                  <a:lnTo>
                    <a:pt x="666166" y="781575"/>
                  </a:lnTo>
                  <a:cubicBezTo>
                    <a:pt x="597972" y="827645"/>
                    <a:pt x="515764" y="854546"/>
                    <a:pt x="427273" y="854546"/>
                  </a:cubicBezTo>
                  <a:cubicBezTo>
                    <a:pt x="191297" y="854546"/>
                    <a:pt x="0" y="663249"/>
                    <a:pt x="0" y="427273"/>
                  </a:cubicBezTo>
                  <a:cubicBezTo>
                    <a:pt x="0" y="191297"/>
                    <a:pt x="191297" y="0"/>
                    <a:pt x="427273" y="0"/>
                  </a:cubicBezTo>
                  <a:close/>
                </a:path>
              </a:pathLst>
            </a:custGeom>
            <a:gradFill>
              <a:gsLst>
                <a:gs pos="0">
                  <a:srgbClr val="9ACB00"/>
                </a:gs>
                <a:gs pos="100000">
                  <a:srgbClr val="448800"/>
                </a:gs>
              </a:gsLst>
              <a:lin ang="15000000" scaled="0"/>
            </a:gra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>
              <a:off x="8204684" y="2266998"/>
              <a:ext cx="854545" cy="854545"/>
            </a:xfrm>
            <a:prstGeom prst="ellipse">
              <a:avLst/>
            </a:prstGeom>
            <a:noFill/>
            <a:ln w="6350">
              <a:solidFill>
                <a:schemeClr val="tx1">
                  <a:lumMod val="95000"/>
                  <a:lumOff val="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7" name="圆角矩形 246"/>
          <p:cNvSpPr/>
          <p:nvPr/>
        </p:nvSpPr>
        <p:spPr>
          <a:xfrm>
            <a:off x="7402027" y="591447"/>
            <a:ext cx="803842" cy="239311"/>
          </a:xfrm>
          <a:prstGeom prst="round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联合</a:t>
            </a:r>
          </a:p>
        </p:txBody>
      </p:sp>
      <p:sp>
        <p:nvSpPr>
          <p:cNvPr id="248" name="圆角矩形 247"/>
          <p:cNvSpPr/>
          <p:nvPr/>
        </p:nvSpPr>
        <p:spPr>
          <a:xfrm>
            <a:off x="7402027" y="1365283"/>
            <a:ext cx="803842" cy="239311"/>
          </a:xfrm>
          <a:prstGeom prst="round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组合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49" name="圆角矩形 248"/>
          <p:cNvSpPr/>
          <p:nvPr/>
        </p:nvSpPr>
        <p:spPr>
          <a:xfrm>
            <a:off x="7402027" y="2132161"/>
            <a:ext cx="803842" cy="239311"/>
          </a:xfrm>
          <a:prstGeom prst="round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拆分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50" name="圆角矩形 249"/>
          <p:cNvSpPr/>
          <p:nvPr/>
        </p:nvSpPr>
        <p:spPr>
          <a:xfrm>
            <a:off x="7402027" y="2913039"/>
            <a:ext cx="803842" cy="239311"/>
          </a:xfrm>
          <a:prstGeom prst="round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相交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251" name="圆角矩形 250"/>
          <p:cNvSpPr/>
          <p:nvPr/>
        </p:nvSpPr>
        <p:spPr>
          <a:xfrm>
            <a:off x="7402027" y="3683523"/>
            <a:ext cx="803842" cy="239311"/>
          </a:xfrm>
          <a:prstGeom prst="roundRect">
            <a:avLst/>
          </a:prstGeom>
          <a:noFill/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剪除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274" y="971740"/>
            <a:ext cx="2566168" cy="200583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85659" y="3002440"/>
            <a:ext cx="34230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1.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选择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要合并的形状。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2.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“绘图工具格式”选项卡上，单击“合并形状”，然后选择所需选项。</a:t>
            </a:r>
          </a:p>
        </p:txBody>
      </p:sp>
      <p:sp>
        <p:nvSpPr>
          <p:cNvPr id="252" name="AutoShape 2"/>
          <p:cNvSpPr>
            <a:spLocks/>
          </p:cNvSpPr>
          <p:nvPr/>
        </p:nvSpPr>
        <p:spPr bwMode="auto">
          <a:xfrm>
            <a:off x="326658" y="140841"/>
            <a:ext cx="3066292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extLst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合并形状</a:t>
            </a:r>
          </a:p>
        </p:txBody>
      </p:sp>
      <p:sp>
        <p:nvSpPr>
          <p:cNvPr id="253" name="矩形 252"/>
          <p:cNvSpPr/>
          <p:nvPr/>
        </p:nvSpPr>
        <p:spPr>
          <a:xfrm>
            <a:off x="333052" y="464056"/>
            <a:ext cx="1408963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SHAPE MERGE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5967582" y="591447"/>
            <a:ext cx="153466" cy="3331388"/>
          </a:xfrm>
          <a:prstGeom prst="leftBrac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5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1638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1051</TotalTime>
  <Words>153</Words>
  <Application>Microsoft Office PowerPoint</Application>
  <PresentationFormat>全屏显示(16:9)</PresentationFormat>
  <Paragraphs>19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冬青黑体简体中文 W3</vt:lpstr>
      <vt:lpstr>方正大黑简体</vt:lpstr>
      <vt:lpstr>方正黑体简体</vt:lpstr>
      <vt:lpstr>汉仪菱心体简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夏酷</dc:creator>
  <cp:lastModifiedBy>kan</cp:lastModifiedBy>
  <cp:revision>36</cp:revision>
  <dcterms:created xsi:type="dcterms:W3CDTF">2014-03-05T02:01:33Z</dcterms:created>
  <dcterms:modified xsi:type="dcterms:W3CDTF">2016-02-27T10:12:31Z</dcterms:modified>
</cp:coreProperties>
</file>