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9" r:id="rId2"/>
  </p:sldMasterIdLst>
  <p:sldIdLst>
    <p:sldId id="261" r:id="rId3"/>
    <p:sldId id="272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59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13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与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1294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625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170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74000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652695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7215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289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749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695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78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812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083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652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35830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154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DA330-99E0-4B4D-9C61-82CFEE5A232F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951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1" r:id="rId3"/>
    <p:sldLayoutId id="2147483650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345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hyperlink" Target="http://www.ypppt.com/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0"/>
            <a:ext cx="12192000" cy="13808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3191480" y="-114033"/>
            <a:ext cx="559717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CONTENTS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230615" y="847725"/>
            <a:ext cx="3730770" cy="781050"/>
            <a:chOff x="3725790" y="847725"/>
            <a:chExt cx="3730770" cy="781050"/>
          </a:xfrm>
        </p:grpSpPr>
        <p:grpSp>
          <p:nvGrpSpPr>
            <p:cNvPr id="10" name="组合 9"/>
            <p:cNvGrpSpPr/>
            <p:nvPr/>
          </p:nvGrpSpPr>
          <p:grpSpPr>
            <a:xfrm>
              <a:off x="3725790" y="1019175"/>
              <a:ext cx="627135" cy="609600"/>
              <a:chOff x="3725790" y="1019175"/>
              <a:chExt cx="627135" cy="609600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3725790" y="1019175"/>
                <a:ext cx="627135" cy="609600"/>
              </a:xfrm>
              <a:custGeom>
                <a:avLst/>
                <a:gdLst>
                  <a:gd name="connsiteX0" fmla="*/ 0 w 627135"/>
                  <a:gd name="connsiteY0" fmla="*/ 0 h 609600"/>
                  <a:gd name="connsiteX1" fmla="*/ 627135 w 627135"/>
                  <a:gd name="connsiteY1" fmla="*/ 0 h 609600"/>
                  <a:gd name="connsiteX2" fmla="*/ 627135 w 627135"/>
                  <a:gd name="connsiteY2" fmla="*/ 609600 h 609600"/>
                  <a:gd name="connsiteX3" fmla="*/ 1783 w 627135"/>
                  <a:gd name="connsiteY3" fmla="*/ 609600 h 609600"/>
                  <a:gd name="connsiteX4" fmla="*/ 305666 w 627135"/>
                  <a:gd name="connsiteY4" fmla="*/ 300804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7135" h="609600">
                    <a:moveTo>
                      <a:pt x="0" y="0"/>
                    </a:moveTo>
                    <a:lnTo>
                      <a:pt x="627135" y="0"/>
                    </a:lnTo>
                    <a:lnTo>
                      <a:pt x="627135" y="609600"/>
                    </a:lnTo>
                    <a:lnTo>
                      <a:pt x="1783" y="609600"/>
                    </a:lnTo>
                    <a:lnTo>
                      <a:pt x="305666" y="30080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直角三角形 8"/>
              <p:cNvSpPr/>
              <p:nvPr/>
            </p:nvSpPr>
            <p:spPr>
              <a:xfrm rot="5400000" flipV="1">
                <a:off x="4181475" y="1457325"/>
                <a:ext cx="171450" cy="171450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6829425" y="1019175"/>
              <a:ext cx="627135" cy="609600"/>
              <a:chOff x="3725790" y="1019175"/>
              <a:chExt cx="627135" cy="609600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3725790" y="1019175"/>
                <a:ext cx="627135" cy="609600"/>
              </a:xfrm>
              <a:custGeom>
                <a:avLst/>
                <a:gdLst>
                  <a:gd name="connsiteX0" fmla="*/ 0 w 627135"/>
                  <a:gd name="connsiteY0" fmla="*/ 0 h 609600"/>
                  <a:gd name="connsiteX1" fmla="*/ 627135 w 627135"/>
                  <a:gd name="connsiteY1" fmla="*/ 0 h 609600"/>
                  <a:gd name="connsiteX2" fmla="*/ 627135 w 627135"/>
                  <a:gd name="connsiteY2" fmla="*/ 609600 h 609600"/>
                  <a:gd name="connsiteX3" fmla="*/ 1783 w 627135"/>
                  <a:gd name="connsiteY3" fmla="*/ 609600 h 609600"/>
                  <a:gd name="connsiteX4" fmla="*/ 305666 w 627135"/>
                  <a:gd name="connsiteY4" fmla="*/ 300804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7135" h="609600">
                    <a:moveTo>
                      <a:pt x="0" y="0"/>
                    </a:moveTo>
                    <a:lnTo>
                      <a:pt x="627135" y="0"/>
                    </a:lnTo>
                    <a:lnTo>
                      <a:pt x="627135" y="609600"/>
                    </a:lnTo>
                    <a:lnTo>
                      <a:pt x="1783" y="609600"/>
                    </a:lnTo>
                    <a:lnTo>
                      <a:pt x="305666" y="30080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直角三角形 12"/>
              <p:cNvSpPr/>
              <p:nvPr/>
            </p:nvSpPr>
            <p:spPr>
              <a:xfrm rot="5400000" flipV="1">
                <a:off x="4181475" y="1457325"/>
                <a:ext cx="171450" cy="171450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4181475" y="847725"/>
              <a:ext cx="2819400" cy="6096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562841" y="866775"/>
            <a:ext cx="10663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accent4"/>
                </a:solidFill>
              </a:rPr>
              <a:t>目  录</a:t>
            </a:r>
            <a:endParaRPr lang="zh-CN" altLang="en-US" sz="2800" dirty="0">
              <a:solidFill>
                <a:schemeClr val="accent4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6000" y="2447925"/>
            <a:ext cx="720000" cy="720000"/>
            <a:chOff x="1581150" y="2181225"/>
            <a:chExt cx="720000" cy="720000"/>
          </a:xfrm>
        </p:grpSpPr>
        <p:sp>
          <p:nvSpPr>
            <p:cNvPr id="16" name="矩形 15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760652" y="2218059"/>
              <a:ext cx="360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anose="020B0806030902050204" pitchFamily="34" charset="0"/>
                </a:rPr>
                <a:t>1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314575" y="260786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566000" y="3712085"/>
            <a:ext cx="720000" cy="720000"/>
            <a:chOff x="1581150" y="2181225"/>
            <a:chExt cx="720000" cy="720000"/>
          </a:xfrm>
        </p:grpSpPr>
        <p:sp>
          <p:nvSpPr>
            <p:cNvPr id="21" name="矩形 20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732599" y="2218059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anose="020B0806030902050204" pitchFamily="34" charset="0"/>
                </a:rPr>
                <a:t>2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314575" y="387202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566000" y="4976245"/>
            <a:ext cx="720000" cy="720000"/>
            <a:chOff x="1581150" y="2181225"/>
            <a:chExt cx="720000" cy="720000"/>
          </a:xfrm>
        </p:grpSpPr>
        <p:sp>
          <p:nvSpPr>
            <p:cNvPr id="25" name="矩形 24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726187" y="2218059"/>
              <a:ext cx="4299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anose="020B0806030902050204" pitchFamily="34" charset="0"/>
                </a:rPr>
                <a:t>3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314575" y="513618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004775" y="2447925"/>
            <a:ext cx="720000" cy="720000"/>
            <a:chOff x="1581150" y="2181225"/>
            <a:chExt cx="720000" cy="720000"/>
          </a:xfrm>
        </p:grpSpPr>
        <p:sp>
          <p:nvSpPr>
            <p:cNvPr id="29" name="矩形 28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733401" y="2218059"/>
              <a:ext cx="4154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anose="020B0806030902050204" pitchFamily="34" charset="0"/>
                </a:rPr>
                <a:t>4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753350" y="260786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004775" y="3712085"/>
            <a:ext cx="720000" cy="720000"/>
            <a:chOff x="1581150" y="2181225"/>
            <a:chExt cx="720000" cy="720000"/>
          </a:xfrm>
        </p:grpSpPr>
        <p:sp>
          <p:nvSpPr>
            <p:cNvPr id="33" name="矩形 32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724584" y="2218059"/>
              <a:ext cx="43313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anose="020B0806030902050204" pitchFamily="34" charset="0"/>
                </a:rPr>
                <a:t>5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753350" y="387202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004775" y="4976245"/>
            <a:ext cx="720000" cy="720000"/>
            <a:chOff x="1581150" y="2181225"/>
            <a:chExt cx="720000" cy="720000"/>
          </a:xfrm>
        </p:grpSpPr>
        <p:sp>
          <p:nvSpPr>
            <p:cNvPr id="37" name="矩形 36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723783" y="2218059"/>
              <a:ext cx="43473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anose="020B0806030902050204" pitchFamily="34" charset="0"/>
                </a:rPr>
                <a:t>6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7753350" y="513618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1457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2"/>
          <p:cNvSpPr>
            <a:spLocks/>
          </p:cNvSpPr>
          <p:nvPr/>
        </p:nvSpPr>
        <p:spPr bwMode="auto">
          <a:xfrm>
            <a:off x="2243138" y="2946400"/>
            <a:ext cx="596900" cy="657225"/>
          </a:xfrm>
          <a:custGeom>
            <a:avLst/>
            <a:gdLst>
              <a:gd name="T0" fmla="*/ 0 w 576448"/>
              <a:gd name="T1" fmla="*/ 0 h 576263"/>
              <a:gd name="T2" fmla="*/ 575933 w 576448"/>
              <a:gd name="T3" fmla="*/ 576263 h 576263"/>
              <a:gd name="T4" fmla="*/ 576263 w 576448"/>
              <a:gd name="T5" fmla="*/ 0 h 576263"/>
              <a:gd name="T6" fmla="*/ 0 w 576448"/>
              <a:gd name="T7" fmla="*/ 0 h 576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75" name="矩形 3"/>
          <p:cNvSpPr>
            <a:spLocks noChangeArrowheads="1"/>
          </p:cNvSpPr>
          <p:nvPr/>
        </p:nvSpPr>
        <p:spPr bwMode="auto"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0" rIns="18000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www.ypppt.com    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/>
                <a:ea typeface="幼圆"/>
                <a:cs typeface="幼圆"/>
                <a:hlinkClick r:id="rId2"/>
              </a:rPr>
              <a:t> </a:t>
            </a:r>
            <a:r>
              <a:rPr lang="en-US" altLang="zh-CN" sz="280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/>
                <a:ea typeface="幼圆"/>
                <a:cs typeface="幼圆"/>
              </a:rPr>
              <a:t> </a:t>
            </a:r>
            <a:endParaRPr lang="zh-CN" altLang="en-US" sz="2800" smtClean="0">
              <a:solidFill>
                <a:srgbClr val="CEEAB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幼圆"/>
              <a:ea typeface="幼圆"/>
              <a:cs typeface="幼圆"/>
            </a:endParaRPr>
          </a:p>
        </p:txBody>
      </p:sp>
      <p:sp>
        <p:nvSpPr>
          <p:cNvPr id="3076" name="矩形 6"/>
          <p:cNvSpPr>
            <a:spLocks noChangeArrowheads="1"/>
          </p:cNvSpPr>
          <p:nvPr/>
        </p:nvSpPr>
        <p:spPr bwMode="auto"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3077" name="直角三角形 5"/>
          <p:cNvSpPr>
            <a:spLocks noChangeArrowheads="1"/>
          </p:cNvSpPr>
          <p:nvPr/>
        </p:nvSpPr>
        <p:spPr bwMode="auto"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3078" name="矩形 11"/>
          <p:cNvSpPr>
            <a:spLocks noChangeArrowheads="1"/>
          </p:cNvSpPr>
          <p:nvPr/>
        </p:nvSpPr>
        <p:spPr bwMode="auto">
          <a:xfrm>
            <a:off x="2581275" y="3921125"/>
            <a:ext cx="690721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smtClean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smtClean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61600810"/>
      </p:ext>
    </p:extLst>
  </p:cSld>
  <p:clrMapOvr>
    <a:masterClrMapping/>
  </p:clrMapOvr>
</p:sld>
</file>

<file path=ppt/theme/theme1.xml><?xml version="1.0" encoding="utf-8"?>
<a:theme xmlns:a="http://schemas.openxmlformats.org/drawingml/2006/main" name="版式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标准字体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145</Words>
  <Application>Microsoft Office PowerPoint</Application>
  <PresentationFormat>宽屏</PresentationFormat>
  <Paragraphs>19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宋体</vt:lpstr>
      <vt:lpstr>微软雅黑</vt:lpstr>
      <vt:lpstr>幼圆</vt:lpstr>
      <vt:lpstr>Arial</vt:lpstr>
      <vt:lpstr>Calibri</vt:lpstr>
      <vt:lpstr>Calibri Light</vt:lpstr>
      <vt:lpstr>Impact</vt:lpstr>
      <vt:lpstr>版式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31</cp:revision>
  <dcterms:created xsi:type="dcterms:W3CDTF">2014-12-24T03:19:07Z</dcterms:created>
  <dcterms:modified xsi:type="dcterms:W3CDTF">2016-03-01T01:51:23Z</dcterms:modified>
</cp:coreProperties>
</file>