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1"/>
  </p:notesMasterIdLst>
  <p:sldIdLst>
    <p:sldId id="256" r:id="rId3"/>
    <p:sldId id="257" r:id="rId4"/>
    <p:sldId id="260" r:id="rId5"/>
    <p:sldId id="261" r:id="rId6"/>
    <p:sldId id="262" r:id="rId7"/>
    <p:sldId id="263" r:id="rId8"/>
    <p:sldId id="267" r:id="rId9"/>
    <p:sldId id="268" r:id="rId10"/>
    <p:sldId id="270" r:id="rId11"/>
    <p:sldId id="269" r:id="rId12"/>
    <p:sldId id="271" r:id="rId13"/>
    <p:sldId id="276" r:id="rId14"/>
    <p:sldId id="277" r:id="rId15"/>
    <p:sldId id="275" r:id="rId16"/>
    <p:sldId id="272" r:id="rId17"/>
    <p:sldId id="273" r:id="rId18"/>
    <p:sldId id="274" r:id="rId19"/>
    <p:sldId id="278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98830"/>
    <a:srgbClr val="344418"/>
    <a:srgbClr val="485D21"/>
    <a:srgbClr val="4C6323"/>
    <a:srgbClr val="3D501C"/>
    <a:srgbClr val="A7C53B"/>
    <a:srgbClr val="9028A8"/>
    <a:srgbClr val="CD8ED2"/>
    <a:srgbClr val="5D2884"/>
    <a:srgbClr val="D88E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3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90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3" d="100"/>
        <a:sy n="23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35EF4D-C679-4FF3-BAB3-833F22349373}" type="datetimeFigureOut">
              <a:rPr lang="zh-CN" altLang="en-US" smtClean="0"/>
              <a:t>2016/3/5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9F236B-D518-444B-B797-F0FC9B8CB0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47431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73522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7EFD4-7108-4FEE-B35A-0F7698892600}" type="datetimeFigureOut">
              <a:rPr lang="zh-CN" altLang="en-US" smtClean="0"/>
              <a:t>2016/3/5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13E88-8842-4049-B844-79163A5DE8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71909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7EFD4-7108-4FEE-B35A-0F7698892600}" type="datetimeFigureOut">
              <a:rPr lang="zh-CN" altLang="en-US" smtClean="0"/>
              <a:t>2016/3/5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13E88-8842-4049-B844-79163A5DE8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37604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7EFD4-7108-4FEE-B35A-0F7698892600}" type="datetimeFigureOut">
              <a:rPr lang="zh-CN" altLang="en-US" smtClean="0"/>
              <a:t>2016/3/5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13E88-8842-4049-B844-79163A5DE8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79294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81964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10148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623525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04092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209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974875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042648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41193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7EFD4-7108-4FEE-B35A-0F7698892600}" type="datetimeFigureOut">
              <a:rPr lang="zh-CN" altLang="en-US" smtClean="0"/>
              <a:t>2016/3/5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13E88-8842-4049-B844-79163A5DE8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575585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087992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55837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52570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7EFD4-7108-4FEE-B35A-0F7698892600}" type="datetimeFigureOut">
              <a:rPr lang="zh-CN" altLang="en-US" smtClean="0"/>
              <a:t>2016/3/5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13E88-8842-4049-B844-79163A5DE8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95849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7EFD4-7108-4FEE-B35A-0F7698892600}" type="datetimeFigureOut">
              <a:rPr lang="zh-CN" altLang="en-US" smtClean="0"/>
              <a:t>2016/3/5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13E88-8842-4049-B844-79163A5DE8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36310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7EFD4-7108-4FEE-B35A-0F7698892600}" type="datetimeFigureOut">
              <a:rPr lang="zh-CN" altLang="en-US" smtClean="0"/>
              <a:t>2016/3/5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13E88-8842-4049-B844-79163A5DE8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83274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7EFD4-7108-4FEE-B35A-0F7698892600}" type="datetimeFigureOut">
              <a:rPr lang="zh-CN" altLang="en-US" smtClean="0"/>
              <a:t>2016/3/5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13E88-8842-4049-B844-79163A5DE8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03274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7EFD4-7108-4FEE-B35A-0F7698892600}" type="datetimeFigureOut">
              <a:rPr lang="zh-CN" altLang="en-US" smtClean="0"/>
              <a:t>2016/3/5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13E88-8842-4049-B844-79163A5DE8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93156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7EFD4-7108-4FEE-B35A-0F7698892600}" type="datetimeFigureOut">
              <a:rPr lang="zh-CN" altLang="en-US" smtClean="0"/>
              <a:t>2016/3/5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13E88-8842-4049-B844-79163A5DE8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14328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7EFD4-7108-4FEE-B35A-0F7698892600}" type="datetimeFigureOut">
              <a:rPr lang="zh-CN" altLang="en-US" smtClean="0"/>
              <a:t>2016/3/5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13E88-8842-4049-B844-79163A5DE8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5916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B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47EFD4-7108-4FEE-B35A-0F7698892600}" type="datetimeFigureOut">
              <a:rPr lang="zh-CN" altLang="en-US" smtClean="0"/>
              <a:t>2016/3/5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E13E88-8842-4049-B844-79163A5DE8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51673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89618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" y="0"/>
            <a:ext cx="3404260" cy="6857999"/>
          </a:xfrm>
          <a:prstGeom prst="rect">
            <a:avLst/>
          </a:prstGeom>
          <a:gradFill flip="none" rotWithShape="1">
            <a:gsLst>
              <a:gs pos="0">
                <a:srgbClr val="D88EDE"/>
              </a:gs>
              <a:gs pos="55000">
                <a:srgbClr val="9028A8"/>
              </a:gs>
              <a:gs pos="100000">
                <a:srgbClr val="5D2884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404262" y="1"/>
            <a:ext cx="2568836" cy="6857998"/>
          </a:xfrm>
          <a:prstGeom prst="rect">
            <a:avLst/>
          </a:prstGeom>
          <a:gradFill flip="none" rotWithShape="1">
            <a:gsLst>
              <a:gs pos="0">
                <a:srgbClr val="00B0F0"/>
              </a:gs>
              <a:gs pos="55000">
                <a:srgbClr val="0070C0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973099" y="1"/>
            <a:ext cx="2527080" cy="6857998"/>
          </a:xfrm>
          <a:prstGeom prst="rect">
            <a:avLst/>
          </a:prstGeom>
          <a:gradFill flip="none" rotWithShape="1">
            <a:gsLst>
              <a:gs pos="0">
                <a:srgbClr val="A7C53B"/>
              </a:gs>
              <a:gs pos="55000">
                <a:srgbClr val="698830"/>
              </a:gs>
              <a:gs pos="100000">
                <a:srgbClr val="344418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500180" y="0"/>
            <a:ext cx="3691820" cy="6857999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50000"/>
                  <a:lumOff val="50000"/>
                </a:schemeClr>
              </a:gs>
              <a:gs pos="55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3383094" y="0"/>
            <a:ext cx="46800" cy="6858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5949369" y="-1"/>
            <a:ext cx="46800" cy="6858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8464385" y="-1"/>
            <a:ext cx="46800" cy="6858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0" y="3778342"/>
            <a:ext cx="12192000" cy="2305878"/>
          </a:xfrm>
          <a:prstGeom prst="rect">
            <a:avLst/>
          </a:prstGeom>
          <a:solidFill>
            <a:schemeClr val="tx1">
              <a:lumMod val="95000"/>
              <a:lumOff val="5000"/>
              <a:alpha val="4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286713" y="1084025"/>
            <a:ext cx="117587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gradFill>
                  <a:gsLst>
                    <a:gs pos="40000">
                      <a:schemeClr val="bg1"/>
                    </a:gs>
                    <a:gs pos="0">
                      <a:schemeClr val="bg1">
                        <a:alpha val="41000"/>
                      </a:schemeClr>
                    </a:gs>
                  </a:gsLst>
                  <a:path path="circle">
                    <a:fillToRect t="100000" r="100000"/>
                  </a:path>
                </a:gradFill>
                <a:effectLst>
                  <a:outerShdw blurRad="190500" dist="38100" dir="2700000" algn="tl" rotWithShape="0">
                    <a:prstClr val="black">
                      <a:alpha val="22000"/>
                    </a:prst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图</a:t>
            </a:r>
            <a:endParaRPr lang="zh-CN" altLang="en-US" sz="8800" dirty="0">
              <a:gradFill>
                <a:gsLst>
                  <a:gs pos="40000">
                    <a:schemeClr val="bg1"/>
                  </a:gs>
                  <a:gs pos="0">
                    <a:schemeClr val="bg1">
                      <a:alpha val="41000"/>
                    </a:schemeClr>
                  </a:gs>
                </a:gsLst>
                <a:path path="circle">
                  <a:fillToRect t="100000" r="100000"/>
                </a:path>
              </a:gradFill>
              <a:effectLst>
                <a:outerShdw blurRad="190500" dist="38100" dir="2700000" algn="tl" rotWithShape="0">
                  <a:prstClr val="black">
                    <a:alpha val="22000"/>
                  </a:prstClr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372851" y="2331792"/>
            <a:ext cx="12737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 smtClean="0">
                <a:gradFill>
                  <a:gsLst>
                    <a:gs pos="40000">
                      <a:schemeClr val="bg1"/>
                    </a:gs>
                    <a:gs pos="0">
                      <a:schemeClr val="bg1">
                        <a:alpha val="41000"/>
                      </a:schemeClr>
                    </a:gs>
                  </a:gsLst>
                  <a:path path="circle">
                    <a:fillToRect t="100000" r="100000"/>
                  </a:path>
                </a:gradFill>
                <a:effectLst>
                  <a:outerShdw blurRad="190500" dist="38100" dir="2700000" algn="tl" rotWithShape="0">
                    <a:prstClr val="black">
                      <a:alpha val="22000"/>
                    </a:prst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片</a:t>
            </a:r>
            <a:endParaRPr lang="zh-CN" altLang="en-US" sz="7200" dirty="0">
              <a:gradFill>
                <a:gsLst>
                  <a:gs pos="40000">
                    <a:schemeClr val="bg1"/>
                  </a:gs>
                  <a:gs pos="0">
                    <a:schemeClr val="bg1">
                      <a:alpha val="41000"/>
                    </a:schemeClr>
                  </a:gs>
                </a:gsLst>
                <a:path path="circle">
                  <a:fillToRect t="100000" r="100000"/>
                </a:path>
              </a:gradFill>
              <a:effectLst>
                <a:outerShdw blurRad="190500" dist="38100" dir="2700000" algn="tl" rotWithShape="0">
                  <a:prstClr val="black">
                    <a:alpha val="22000"/>
                  </a:prstClr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033945" y="1084025"/>
            <a:ext cx="117587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gradFill>
                  <a:gsLst>
                    <a:gs pos="40000">
                      <a:schemeClr val="bg1"/>
                    </a:gs>
                    <a:gs pos="0">
                      <a:schemeClr val="bg1">
                        <a:alpha val="41000"/>
                      </a:schemeClr>
                    </a:gs>
                  </a:gsLst>
                  <a:path path="circle">
                    <a:fillToRect t="100000" r="100000"/>
                  </a:path>
                </a:gradFill>
                <a:effectLst>
                  <a:outerShdw blurRad="190500" dist="38100" dir="2700000" algn="tl" rotWithShape="0">
                    <a:prstClr val="black">
                      <a:alpha val="22000"/>
                    </a:prst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补</a:t>
            </a:r>
            <a:endParaRPr lang="zh-CN" altLang="en-US" sz="8800" dirty="0">
              <a:gradFill>
                <a:gsLst>
                  <a:gs pos="40000">
                    <a:schemeClr val="bg1"/>
                  </a:gs>
                  <a:gs pos="0">
                    <a:schemeClr val="bg1">
                      <a:alpha val="41000"/>
                    </a:schemeClr>
                  </a:gs>
                </a:gsLst>
                <a:path path="circle">
                  <a:fillToRect t="100000" r="100000"/>
                </a:path>
              </a:gradFill>
              <a:effectLst>
                <a:outerShdw blurRad="190500" dist="38100" dir="2700000" algn="tl" rotWithShape="0">
                  <a:prstClr val="black">
                    <a:alpha val="22000"/>
                  </a:prstClr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120083" y="2331792"/>
            <a:ext cx="12737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 smtClean="0">
                <a:gradFill>
                  <a:gsLst>
                    <a:gs pos="40000">
                      <a:schemeClr val="bg1"/>
                    </a:gs>
                    <a:gs pos="0">
                      <a:schemeClr val="bg1">
                        <a:alpha val="41000"/>
                      </a:schemeClr>
                    </a:gs>
                  </a:gsLst>
                  <a:path path="circle">
                    <a:fillToRect t="100000" r="100000"/>
                  </a:path>
                </a:gradFill>
                <a:effectLst>
                  <a:outerShdw blurRad="190500" dist="38100" dir="2700000" algn="tl" rotWithShape="0">
                    <a:prstClr val="black">
                      <a:alpha val="22000"/>
                    </a:prst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位</a:t>
            </a:r>
            <a:endParaRPr lang="zh-CN" altLang="en-US" sz="7200" dirty="0">
              <a:gradFill>
                <a:gsLst>
                  <a:gs pos="40000">
                    <a:schemeClr val="bg1"/>
                  </a:gs>
                  <a:gs pos="0">
                    <a:schemeClr val="bg1">
                      <a:alpha val="41000"/>
                    </a:schemeClr>
                  </a:gs>
                </a:gsLst>
                <a:path path="circle">
                  <a:fillToRect t="100000" r="100000"/>
                </a:path>
              </a:gradFill>
              <a:effectLst>
                <a:outerShdw blurRad="190500" dist="38100" dir="2700000" algn="tl" rotWithShape="0">
                  <a:prstClr val="black">
                    <a:alpha val="22000"/>
                  </a:prstClr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642451" y="1084025"/>
            <a:ext cx="117587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gradFill>
                  <a:gsLst>
                    <a:gs pos="40000">
                      <a:schemeClr val="bg1"/>
                    </a:gs>
                    <a:gs pos="0">
                      <a:schemeClr val="bg1">
                        <a:alpha val="41000"/>
                      </a:schemeClr>
                    </a:gs>
                  </a:gsLst>
                  <a:path path="circle">
                    <a:fillToRect t="100000" r="100000"/>
                  </a:path>
                </a:gradFill>
                <a:effectLst>
                  <a:outerShdw blurRad="190500" dist="38100" dir="2700000" algn="tl" rotWithShape="0">
                    <a:prstClr val="black">
                      <a:alpha val="22000"/>
                    </a:prst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旋</a:t>
            </a:r>
            <a:endParaRPr lang="zh-CN" altLang="en-US" sz="8800" dirty="0">
              <a:gradFill>
                <a:gsLst>
                  <a:gs pos="40000">
                    <a:schemeClr val="bg1"/>
                  </a:gs>
                  <a:gs pos="0">
                    <a:schemeClr val="bg1">
                      <a:alpha val="41000"/>
                    </a:schemeClr>
                  </a:gs>
                </a:gsLst>
                <a:path path="circle">
                  <a:fillToRect t="100000" r="100000"/>
                </a:path>
              </a:gradFill>
              <a:effectLst>
                <a:outerShdw blurRad="190500" dist="38100" dir="2700000" algn="tl" rotWithShape="0">
                  <a:prstClr val="black">
                    <a:alpha val="22000"/>
                  </a:prstClr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728589" y="2331792"/>
            <a:ext cx="12737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 smtClean="0">
                <a:gradFill>
                  <a:gsLst>
                    <a:gs pos="40000">
                      <a:schemeClr val="bg1"/>
                    </a:gs>
                    <a:gs pos="0">
                      <a:schemeClr val="bg1">
                        <a:alpha val="41000"/>
                      </a:schemeClr>
                    </a:gs>
                  </a:gsLst>
                  <a:path path="circle">
                    <a:fillToRect t="100000" r="100000"/>
                  </a:path>
                </a:gradFill>
                <a:effectLst>
                  <a:outerShdw blurRad="190500" dist="38100" dir="2700000" algn="tl" rotWithShape="0">
                    <a:prstClr val="black">
                      <a:alpha val="22000"/>
                    </a:prst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转</a:t>
            </a:r>
            <a:endParaRPr lang="zh-CN" altLang="en-US" sz="7200" dirty="0">
              <a:gradFill>
                <a:gsLst>
                  <a:gs pos="40000">
                    <a:schemeClr val="bg1"/>
                  </a:gs>
                  <a:gs pos="0">
                    <a:schemeClr val="bg1">
                      <a:alpha val="41000"/>
                    </a:schemeClr>
                  </a:gs>
                </a:gsLst>
                <a:path path="circle">
                  <a:fillToRect t="100000" r="100000"/>
                </a:path>
              </a:gradFill>
              <a:effectLst>
                <a:outerShdw blurRad="190500" dist="38100" dir="2700000" algn="tl" rotWithShape="0">
                  <a:prstClr val="black">
                    <a:alpha val="22000"/>
                  </a:prstClr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617197" y="1084025"/>
            <a:ext cx="117587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gradFill>
                  <a:gsLst>
                    <a:gs pos="40000">
                      <a:schemeClr val="bg1"/>
                    </a:gs>
                    <a:gs pos="0">
                      <a:schemeClr val="bg1">
                        <a:alpha val="41000"/>
                      </a:schemeClr>
                    </a:gs>
                  </a:gsLst>
                  <a:path path="circle">
                    <a:fillToRect t="100000" r="100000"/>
                  </a:path>
                </a:gradFill>
                <a:effectLst>
                  <a:outerShdw blurRad="190500" dist="38100" dir="2700000" algn="tl" rotWithShape="0">
                    <a:prstClr val="black">
                      <a:alpha val="22000"/>
                    </a:prst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拼</a:t>
            </a:r>
            <a:endParaRPr lang="zh-CN" altLang="en-US" sz="8800" dirty="0">
              <a:gradFill>
                <a:gsLst>
                  <a:gs pos="40000">
                    <a:schemeClr val="bg1"/>
                  </a:gs>
                  <a:gs pos="0">
                    <a:schemeClr val="bg1">
                      <a:alpha val="41000"/>
                    </a:schemeClr>
                  </a:gs>
                </a:gsLst>
                <a:path path="circle">
                  <a:fillToRect t="100000" r="100000"/>
                </a:path>
              </a:gradFill>
              <a:effectLst>
                <a:outerShdw blurRad="190500" dist="38100" dir="2700000" algn="tl" rotWithShape="0">
                  <a:prstClr val="black">
                    <a:alpha val="22000"/>
                  </a:prstClr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9703335" y="2331792"/>
            <a:ext cx="12737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 smtClean="0">
                <a:gradFill>
                  <a:gsLst>
                    <a:gs pos="40000">
                      <a:schemeClr val="bg1"/>
                    </a:gs>
                    <a:gs pos="0">
                      <a:schemeClr val="bg1">
                        <a:alpha val="41000"/>
                      </a:schemeClr>
                    </a:gs>
                  </a:gsLst>
                  <a:path path="circle">
                    <a:fillToRect t="100000" r="100000"/>
                  </a:path>
                </a:gradFill>
                <a:effectLst>
                  <a:outerShdw blurRad="190500" dist="38100" dir="2700000" algn="tl" rotWithShape="0">
                    <a:prstClr val="black">
                      <a:alpha val="22000"/>
                    </a:prst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合</a:t>
            </a:r>
            <a:endParaRPr lang="zh-CN" altLang="en-US" sz="7200" dirty="0">
              <a:gradFill>
                <a:gsLst>
                  <a:gs pos="40000">
                    <a:schemeClr val="bg1"/>
                  </a:gs>
                  <a:gs pos="0">
                    <a:schemeClr val="bg1">
                      <a:alpha val="41000"/>
                    </a:schemeClr>
                  </a:gs>
                </a:gsLst>
                <a:path path="circle">
                  <a:fillToRect t="100000" r="100000"/>
                </a:path>
              </a:gradFill>
              <a:effectLst>
                <a:outerShdw blurRad="190500" dist="38100" dir="2700000" algn="tl" rotWithShape="0">
                  <a:prstClr val="black">
                    <a:alpha val="22000"/>
                  </a:prstClr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37846" y="4056637"/>
            <a:ext cx="10316308" cy="897253"/>
          </a:xfrm>
        </p:spPr>
        <p:txBody>
          <a:bodyPr>
            <a:normAutofit/>
          </a:bodyPr>
          <a:lstStyle/>
          <a:p>
            <a:r>
              <a:rPr lang="zh-CN" altLang="en-US" sz="5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射线渐变中心移动的四种方法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5175979"/>
            <a:ext cx="9144000" cy="660463"/>
          </a:xfrm>
        </p:spPr>
        <p:txBody>
          <a:bodyPr>
            <a:norm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@</a:t>
            </a:r>
            <a:r>
              <a:rPr lang="zh-CN" altLang="en-US" sz="36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只为设计</a:t>
            </a:r>
            <a:endParaRPr lang="zh-CN" altLang="en-US" sz="3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41486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6939294" y="1612724"/>
            <a:ext cx="4468265" cy="4468263"/>
            <a:chOff x="1493557" y="2081627"/>
            <a:chExt cx="3156985" cy="3156984"/>
          </a:xfrm>
          <a:gradFill>
            <a:gsLst>
              <a:gs pos="0">
                <a:srgbClr val="00B0F0"/>
              </a:gs>
              <a:gs pos="55000">
                <a:srgbClr val="0070C0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</a:gradFill>
        </p:grpSpPr>
        <p:sp>
          <p:nvSpPr>
            <p:cNvPr id="27" name="矩形 26" hidden="1"/>
            <p:cNvSpPr/>
            <p:nvPr/>
          </p:nvSpPr>
          <p:spPr>
            <a:xfrm>
              <a:off x="1493557" y="2081627"/>
              <a:ext cx="3156985" cy="315698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1715337" y="2405988"/>
              <a:ext cx="1775936" cy="1775935"/>
            </a:xfrm>
            <a:prstGeom prst="ellipse">
              <a:avLst/>
            </a:prstGeom>
            <a:grpFill/>
            <a:ln>
              <a:noFill/>
            </a:ln>
            <a:effectLst>
              <a:outerShdw blurRad="177800" dist="190500" dir="2700000" algn="tl" rotWithShape="0">
                <a:schemeClr val="accent1">
                  <a:lumMod val="50000"/>
                  <a:alpha val="3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矩形 29"/>
          <p:cNvSpPr/>
          <p:nvPr/>
        </p:nvSpPr>
        <p:spPr>
          <a:xfrm>
            <a:off x="3913581" y="618899"/>
            <a:ext cx="46762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效果图，还是以水滴为例</a:t>
            </a:r>
            <a:endParaRPr lang="zh-CN" altLang="en-US" sz="3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1" name="标题 1"/>
          <p:cNvSpPr txBox="1">
            <a:spLocks/>
          </p:cNvSpPr>
          <p:nvPr/>
        </p:nvSpPr>
        <p:spPr>
          <a:xfrm>
            <a:off x="524934" y="439649"/>
            <a:ext cx="2641599" cy="9952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6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补位法</a:t>
            </a:r>
            <a:endParaRPr lang="zh-CN" altLang="en-US" sz="6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1" name="等腰三角形 40"/>
          <p:cNvSpPr/>
          <p:nvPr/>
        </p:nvSpPr>
        <p:spPr>
          <a:xfrm rot="5400000">
            <a:off x="3637483" y="752170"/>
            <a:ext cx="297746" cy="256678"/>
          </a:xfrm>
          <a:prstGeom prst="triangle">
            <a:avLst/>
          </a:prstGeom>
          <a:solidFill>
            <a:srgbClr val="0070C0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grpSp>
        <p:nvGrpSpPr>
          <p:cNvPr id="18" name="组合 17"/>
          <p:cNvGrpSpPr/>
          <p:nvPr/>
        </p:nvGrpSpPr>
        <p:grpSpPr>
          <a:xfrm>
            <a:off x="1828033" y="1721522"/>
            <a:ext cx="4468265" cy="4468263"/>
            <a:chOff x="1493557" y="2081627"/>
            <a:chExt cx="3156985" cy="3156984"/>
          </a:xfrm>
          <a:gradFill>
            <a:gsLst>
              <a:gs pos="0">
                <a:srgbClr val="00B0F0"/>
              </a:gs>
              <a:gs pos="55000">
                <a:srgbClr val="0070C0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</a:gradFill>
        </p:grpSpPr>
        <p:sp>
          <p:nvSpPr>
            <p:cNvPr id="19" name="矩形 18" hidden="1"/>
            <p:cNvSpPr/>
            <p:nvPr/>
          </p:nvSpPr>
          <p:spPr>
            <a:xfrm>
              <a:off x="1493557" y="2081627"/>
              <a:ext cx="3156985" cy="315698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1715337" y="2405988"/>
              <a:ext cx="1775936" cy="1775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椭圆 21"/>
          <p:cNvSpPr/>
          <p:nvPr/>
        </p:nvSpPr>
        <p:spPr>
          <a:xfrm>
            <a:off x="7712051" y="2356327"/>
            <a:ext cx="411988" cy="4119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7504427" y="2736960"/>
            <a:ext cx="207624" cy="20762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右箭头 23"/>
          <p:cNvSpPr/>
          <p:nvPr/>
        </p:nvSpPr>
        <p:spPr>
          <a:xfrm>
            <a:off x="5148660" y="2768315"/>
            <a:ext cx="1417031" cy="1078541"/>
          </a:xfrm>
          <a:prstGeom prst="rightArrow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5857175" y="5068512"/>
            <a:ext cx="551946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给小圆加阴影、加纯白高光圆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74202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菱形 33"/>
          <p:cNvSpPr/>
          <p:nvPr/>
        </p:nvSpPr>
        <p:spPr>
          <a:xfrm>
            <a:off x="1184955" y="1969595"/>
            <a:ext cx="2513586" cy="2513584"/>
          </a:xfrm>
          <a:prstGeom prst="diamond">
            <a:avLst/>
          </a:prstGeom>
          <a:gradFill flip="none" rotWithShape="1">
            <a:gsLst>
              <a:gs pos="0">
                <a:srgbClr val="A7C53B"/>
              </a:gs>
              <a:gs pos="55000">
                <a:srgbClr val="698830"/>
              </a:gs>
              <a:gs pos="100000">
                <a:srgbClr val="344418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标注 15"/>
          <p:cNvSpPr/>
          <p:nvPr/>
        </p:nvSpPr>
        <p:spPr>
          <a:xfrm>
            <a:off x="3913581" y="1969594"/>
            <a:ext cx="7650322" cy="4331815"/>
          </a:xfrm>
          <a:prstGeom prst="wedgeRectCallout">
            <a:avLst>
              <a:gd name="adj1" fmla="val -66063"/>
              <a:gd name="adj2" fmla="val 270"/>
            </a:avLst>
          </a:prstGeom>
          <a:solidFill>
            <a:schemeClr val="bg1">
              <a:alpha val="38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3913581" y="618899"/>
            <a:ext cx="551946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绘制一个菱形，填充射线渐变</a:t>
            </a:r>
            <a:endParaRPr lang="zh-CN" altLang="en-US" sz="3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1" name="标题 1"/>
          <p:cNvSpPr txBox="1">
            <a:spLocks/>
          </p:cNvSpPr>
          <p:nvPr/>
        </p:nvSpPr>
        <p:spPr>
          <a:xfrm>
            <a:off x="524934" y="439649"/>
            <a:ext cx="2641599" cy="9952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6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旋转法</a:t>
            </a:r>
            <a:endParaRPr lang="zh-CN" altLang="en-US" sz="6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1" name="等腰三角形 40"/>
          <p:cNvSpPr/>
          <p:nvPr/>
        </p:nvSpPr>
        <p:spPr>
          <a:xfrm rot="5400000">
            <a:off x="3637483" y="752170"/>
            <a:ext cx="297746" cy="256678"/>
          </a:xfrm>
          <a:prstGeom prst="triangle">
            <a:avLst/>
          </a:prstGeom>
          <a:solidFill>
            <a:srgbClr val="698830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19" name="矩形 18" hidden="1"/>
          <p:cNvSpPr/>
          <p:nvPr/>
        </p:nvSpPr>
        <p:spPr>
          <a:xfrm>
            <a:off x="1828033" y="1721522"/>
            <a:ext cx="4468265" cy="4468263"/>
          </a:xfrm>
          <a:prstGeom prst="rect">
            <a:avLst/>
          </a:prstGeom>
          <a:gradFill>
            <a:gsLst>
              <a:gs pos="0">
                <a:srgbClr val="00B0F0"/>
              </a:gs>
              <a:gs pos="55000">
                <a:srgbClr val="0070C0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4208694" y="5402676"/>
            <a:ext cx="1872213" cy="635000"/>
          </a:xfrm>
          <a:prstGeom prst="rect">
            <a:avLst/>
          </a:prstGeom>
          <a:solidFill>
            <a:srgbClr val="A7C53B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smtClean="0"/>
              <a:t>167,197,59</a:t>
            </a:r>
            <a:endParaRPr lang="zh-CN" altLang="en-US" sz="2800" dirty="0"/>
          </a:p>
        </p:txBody>
      </p:sp>
      <p:sp>
        <p:nvSpPr>
          <p:cNvPr id="29" name="矩形 28"/>
          <p:cNvSpPr/>
          <p:nvPr/>
        </p:nvSpPr>
        <p:spPr>
          <a:xfrm>
            <a:off x="6229923" y="5402676"/>
            <a:ext cx="1872213" cy="635000"/>
          </a:xfrm>
          <a:prstGeom prst="rect">
            <a:avLst/>
          </a:prstGeom>
          <a:solidFill>
            <a:srgbClr val="698830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smtClean="0"/>
              <a:t>105,136,48</a:t>
            </a:r>
            <a:endParaRPr lang="zh-CN" altLang="en-US" sz="2800" dirty="0"/>
          </a:p>
        </p:txBody>
      </p:sp>
      <p:sp>
        <p:nvSpPr>
          <p:cNvPr id="32" name="矩形 31"/>
          <p:cNvSpPr/>
          <p:nvPr/>
        </p:nvSpPr>
        <p:spPr>
          <a:xfrm>
            <a:off x="8181877" y="5402676"/>
            <a:ext cx="1872213" cy="635000"/>
          </a:xfrm>
          <a:prstGeom prst="rect">
            <a:avLst/>
          </a:prstGeom>
          <a:solidFill>
            <a:srgbClr val="344418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smtClean="0"/>
              <a:t>52,68,24</a:t>
            </a:r>
            <a:endParaRPr lang="zh-CN" altLang="en-US" sz="2800" dirty="0"/>
          </a:p>
        </p:txBody>
      </p:sp>
      <p:sp>
        <p:nvSpPr>
          <p:cNvPr id="33" name="矩形 32"/>
          <p:cNvSpPr/>
          <p:nvPr/>
        </p:nvSpPr>
        <p:spPr>
          <a:xfrm>
            <a:off x="6706974" y="3319670"/>
            <a:ext cx="1025669" cy="1093304"/>
          </a:xfrm>
          <a:prstGeom prst="rect">
            <a:avLst/>
          </a:prstGeom>
          <a:noFill/>
          <a:ln w="444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/>
          <a:srcRect l="69386" t="58560" b="18071"/>
          <a:stretch/>
        </p:blipFill>
        <p:spPr>
          <a:xfrm>
            <a:off x="4343663" y="2291151"/>
            <a:ext cx="6777960" cy="2921830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573110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菱形 14"/>
          <p:cNvSpPr/>
          <p:nvPr/>
        </p:nvSpPr>
        <p:spPr>
          <a:xfrm>
            <a:off x="2401224" y="2128622"/>
            <a:ext cx="2513586" cy="2513584"/>
          </a:xfrm>
          <a:prstGeom prst="diamond">
            <a:avLst/>
          </a:prstGeom>
          <a:gradFill flip="none" rotWithShape="1">
            <a:gsLst>
              <a:gs pos="0">
                <a:srgbClr val="A7C53B"/>
              </a:gs>
              <a:gs pos="55000">
                <a:srgbClr val="698830"/>
              </a:gs>
              <a:gs pos="100000">
                <a:srgbClr val="344418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3913581" y="618899"/>
            <a:ext cx="24609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菱形旋转</a:t>
            </a:r>
            <a:r>
              <a:rPr lang="en-US" altLang="zh-CN" sz="3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45°</a:t>
            </a:r>
            <a:endParaRPr lang="zh-CN" altLang="en-US" sz="3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1" name="标题 1"/>
          <p:cNvSpPr txBox="1">
            <a:spLocks/>
          </p:cNvSpPr>
          <p:nvPr/>
        </p:nvSpPr>
        <p:spPr>
          <a:xfrm>
            <a:off x="524934" y="439649"/>
            <a:ext cx="2641599" cy="9952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6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旋转法</a:t>
            </a:r>
            <a:endParaRPr lang="zh-CN" altLang="en-US" sz="6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1" name="等腰三角形 40"/>
          <p:cNvSpPr/>
          <p:nvPr/>
        </p:nvSpPr>
        <p:spPr>
          <a:xfrm rot="5400000">
            <a:off x="3637483" y="752170"/>
            <a:ext cx="297746" cy="256678"/>
          </a:xfrm>
          <a:prstGeom prst="triangle">
            <a:avLst/>
          </a:prstGeom>
          <a:solidFill>
            <a:srgbClr val="698830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19" name="矩形 18" hidden="1"/>
          <p:cNvSpPr/>
          <p:nvPr/>
        </p:nvSpPr>
        <p:spPr>
          <a:xfrm>
            <a:off x="1828033" y="1721522"/>
            <a:ext cx="4468265" cy="4468263"/>
          </a:xfrm>
          <a:prstGeom prst="rect">
            <a:avLst/>
          </a:prstGeom>
          <a:gradFill>
            <a:gsLst>
              <a:gs pos="0">
                <a:srgbClr val="00B0F0"/>
              </a:gs>
              <a:gs pos="55000">
                <a:srgbClr val="0070C0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菱形 13"/>
          <p:cNvSpPr/>
          <p:nvPr/>
        </p:nvSpPr>
        <p:spPr>
          <a:xfrm rot="2700000">
            <a:off x="7132249" y="2128622"/>
            <a:ext cx="2513586" cy="2513584"/>
          </a:xfrm>
          <a:prstGeom prst="diamond">
            <a:avLst/>
          </a:prstGeom>
          <a:gradFill flip="none" rotWithShape="1">
            <a:gsLst>
              <a:gs pos="0">
                <a:srgbClr val="A7C53B"/>
              </a:gs>
              <a:gs pos="55000">
                <a:srgbClr val="698830"/>
              </a:gs>
              <a:gs pos="100000">
                <a:srgbClr val="344418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右箭头 16"/>
          <p:cNvSpPr/>
          <p:nvPr/>
        </p:nvSpPr>
        <p:spPr>
          <a:xfrm>
            <a:off x="5446834" y="2768315"/>
            <a:ext cx="1417031" cy="1078541"/>
          </a:xfrm>
          <a:prstGeom prst="rightArrow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0094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3913581" y="618899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效果图</a:t>
            </a:r>
            <a:endParaRPr lang="zh-CN" altLang="en-US" sz="3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1" name="标题 1"/>
          <p:cNvSpPr txBox="1">
            <a:spLocks/>
          </p:cNvSpPr>
          <p:nvPr/>
        </p:nvSpPr>
        <p:spPr>
          <a:xfrm>
            <a:off x="524934" y="439649"/>
            <a:ext cx="2641599" cy="9952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6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旋转法</a:t>
            </a:r>
            <a:endParaRPr lang="zh-CN" altLang="en-US" sz="6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1" name="等腰三角形 40"/>
          <p:cNvSpPr/>
          <p:nvPr/>
        </p:nvSpPr>
        <p:spPr>
          <a:xfrm rot="5400000">
            <a:off x="3637483" y="752170"/>
            <a:ext cx="297746" cy="256678"/>
          </a:xfrm>
          <a:prstGeom prst="triangle">
            <a:avLst/>
          </a:prstGeom>
          <a:solidFill>
            <a:srgbClr val="698830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19" name="矩形 18" hidden="1"/>
          <p:cNvSpPr/>
          <p:nvPr/>
        </p:nvSpPr>
        <p:spPr>
          <a:xfrm>
            <a:off x="1828033" y="1721522"/>
            <a:ext cx="4468265" cy="4468263"/>
          </a:xfrm>
          <a:prstGeom prst="rect">
            <a:avLst/>
          </a:prstGeom>
          <a:gradFill>
            <a:gsLst>
              <a:gs pos="0">
                <a:srgbClr val="00B0F0"/>
              </a:gs>
              <a:gs pos="55000">
                <a:srgbClr val="0070C0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菱形 9"/>
          <p:cNvSpPr/>
          <p:nvPr/>
        </p:nvSpPr>
        <p:spPr>
          <a:xfrm rot="2700000">
            <a:off x="1979389" y="1738097"/>
            <a:ext cx="3613934" cy="3613932"/>
          </a:xfrm>
          <a:prstGeom prst="diamond">
            <a:avLst/>
          </a:prstGeom>
          <a:gradFill flip="none" rotWithShape="1">
            <a:gsLst>
              <a:gs pos="27000">
                <a:srgbClr val="A7C53B"/>
              </a:gs>
              <a:gs pos="44000">
                <a:srgbClr val="698830"/>
              </a:gs>
              <a:gs pos="73000">
                <a:srgbClr val="344418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 rot="2700000">
            <a:off x="6787441" y="2153051"/>
            <a:ext cx="2863540" cy="2863538"/>
          </a:xfrm>
          <a:prstGeom prst="ellipse">
            <a:avLst/>
          </a:prstGeom>
          <a:gradFill flip="none" rotWithShape="1">
            <a:gsLst>
              <a:gs pos="19000">
                <a:srgbClr val="A7C53B"/>
              </a:gs>
              <a:gs pos="44000">
                <a:srgbClr val="698830"/>
              </a:gs>
              <a:gs pos="73000">
                <a:srgbClr val="344418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4541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818689" y="1969594"/>
            <a:ext cx="2513586" cy="2513584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50000"/>
                  <a:lumOff val="50000"/>
                </a:schemeClr>
              </a:gs>
              <a:gs pos="55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标注 15"/>
          <p:cNvSpPr/>
          <p:nvPr/>
        </p:nvSpPr>
        <p:spPr>
          <a:xfrm>
            <a:off x="3913581" y="1969594"/>
            <a:ext cx="7650322" cy="4331815"/>
          </a:xfrm>
          <a:prstGeom prst="wedgeRectCallout">
            <a:avLst>
              <a:gd name="adj1" fmla="val -66063"/>
              <a:gd name="adj2" fmla="val 270"/>
            </a:avLst>
          </a:prstGeom>
          <a:solidFill>
            <a:schemeClr val="bg1">
              <a:alpha val="38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l="69386" t="55299" b="21060"/>
          <a:stretch/>
        </p:blipFill>
        <p:spPr>
          <a:xfrm>
            <a:off x="4613763" y="2321819"/>
            <a:ext cx="6629731" cy="289116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30" name="矩形 29"/>
          <p:cNvSpPr/>
          <p:nvPr/>
        </p:nvSpPr>
        <p:spPr>
          <a:xfrm>
            <a:off x="3913581" y="618899"/>
            <a:ext cx="558678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绘制一个矩形，填充射线渐变</a:t>
            </a:r>
            <a:endParaRPr lang="zh-CN" altLang="en-US" sz="3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1" name="标题 1"/>
          <p:cNvSpPr txBox="1">
            <a:spLocks/>
          </p:cNvSpPr>
          <p:nvPr/>
        </p:nvSpPr>
        <p:spPr>
          <a:xfrm>
            <a:off x="524934" y="439649"/>
            <a:ext cx="2641599" cy="9952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6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拼合法</a:t>
            </a:r>
            <a:endParaRPr lang="zh-CN" altLang="en-US" sz="6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1" name="等腰三角形 40"/>
          <p:cNvSpPr/>
          <p:nvPr/>
        </p:nvSpPr>
        <p:spPr>
          <a:xfrm rot="5400000">
            <a:off x="3637483" y="752170"/>
            <a:ext cx="297746" cy="256678"/>
          </a:xfrm>
          <a:prstGeom prst="triangle">
            <a:avLst/>
          </a:prstGeom>
          <a:solidFill>
            <a:srgbClr val="404040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19" name="矩形 18" hidden="1"/>
          <p:cNvSpPr/>
          <p:nvPr/>
        </p:nvSpPr>
        <p:spPr>
          <a:xfrm>
            <a:off x="1828033" y="1721522"/>
            <a:ext cx="4468265" cy="4468263"/>
          </a:xfrm>
          <a:prstGeom prst="rect">
            <a:avLst/>
          </a:prstGeom>
          <a:gradFill>
            <a:gsLst>
              <a:gs pos="0">
                <a:srgbClr val="00B0F0"/>
              </a:gs>
              <a:gs pos="55000">
                <a:srgbClr val="0070C0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4208694" y="5402676"/>
            <a:ext cx="1872213" cy="635000"/>
          </a:xfrm>
          <a:prstGeom prst="rect">
            <a:avLst/>
          </a:prstGeom>
          <a:solidFill>
            <a:srgbClr val="7F7F7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/>
              <a:t>146,208,80</a:t>
            </a:r>
            <a:endParaRPr lang="zh-CN" altLang="en-US" sz="2800" dirty="0"/>
          </a:p>
        </p:txBody>
      </p:sp>
      <p:sp>
        <p:nvSpPr>
          <p:cNvPr id="29" name="矩形 28"/>
          <p:cNvSpPr/>
          <p:nvPr/>
        </p:nvSpPr>
        <p:spPr>
          <a:xfrm>
            <a:off x="6229923" y="5402676"/>
            <a:ext cx="1872213" cy="635000"/>
          </a:xfrm>
          <a:prstGeom prst="rect">
            <a:avLst/>
          </a:prstGeom>
          <a:solidFill>
            <a:srgbClr val="404040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/>
              <a:t>84,130,53</a:t>
            </a:r>
            <a:endParaRPr lang="zh-CN" altLang="en-US" sz="2800" dirty="0"/>
          </a:p>
        </p:txBody>
      </p:sp>
      <p:sp>
        <p:nvSpPr>
          <p:cNvPr id="32" name="矩形 31"/>
          <p:cNvSpPr/>
          <p:nvPr/>
        </p:nvSpPr>
        <p:spPr>
          <a:xfrm>
            <a:off x="8181877" y="5402676"/>
            <a:ext cx="1872213" cy="635000"/>
          </a:xfrm>
          <a:prstGeom prst="rect">
            <a:avLst/>
          </a:prstGeom>
          <a:solidFill>
            <a:srgbClr val="0D0D0D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/>
              <a:t>56,87,35</a:t>
            </a:r>
            <a:endParaRPr lang="zh-CN" altLang="en-US" sz="2800" dirty="0"/>
          </a:p>
        </p:txBody>
      </p:sp>
      <p:sp>
        <p:nvSpPr>
          <p:cNvPr id="33" name="矩形 32"/>
          <p:cNvSpPr/>
          <p:nvPr/>
        </p:nvSpPr>
        <p:spPr>
          <a:xfrm>
            <a:off x="6706974" y="3319670"/>
            <a:ext cx="1025669" cy="1093304"/>
          </a:xfrm>
          <a:prstGeom prst="rect">
            <a:avLst/>
          </a:prstGeom>
          <a:noFill/>
          <a:ln w="444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43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3472995" y="1959457"/>
            <a:ext cx="2513586" cy="2513584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50000"/>
                  <a:lumOff val="50000"/>
                </a:schemeClr>
              </a:gs>
              <a:gs pos="55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标注 17"/>
          <p:cNvSpPr/>
          <p:nvPr/>
        </p:nvSpPr>
        <p:spPr>
          <a:xfrm>
            <a:off x="4504267" y="3498573"/>
            <a:ext cx="6985368" cy="3120887"/>
          </a:xfrm>
          <a:prstGeom prst="wedgeRectCallout">
            <a:avLst>
              <a:gd name="adj1" fmla="val -36898"/>
              <a:gd name="adj2" fmla="val -66505"/>
            </a:avLst>
          </a:prstGeom>
          <a:solidFill>
            <a:schemeClr val="bg1">
              <a:alpha val="38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l="69693" t="56114" b="21060"/>
          <a:stretch/>
        </p:blipFill>
        <p:spPr>
          <a:xfrm>
            <a:off x="4814009" y="3667636"/>
            <a:ext cx="6427205" cy="2733596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15" name="矩形 14"/>
          <p:cNvSpPr/>
          <p:nvPr/>
        </p:nvSpPr>
        <p:spPr>
          <a:xfrm>
            <a:off x="739177" y="1969594"/>
            <a:ext cx="2513586" cy="2513584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50000"/>
                  <a:lumOff val="50000"/>
                </a:schemeClr>
              </a:gs>
              <a:gs pos="55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3913581" y="618899"/>
            <a:ext cx="71609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复制该矩形，修改渐变方向为从左下角</a:t>
            </a:r>
            <a:endParaRPr lang="zh-CN" altLang="en-US" sz="3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1" name="标题 1"/>
          <p:cNvSpPr txBox="1">
            <a:spLocks/>
          </p:cNvSpPr>
          <p:nvPr/>
        </p:nvSpPr>
        <p:spPr>
          <a:xfrm>
            <a:off x="524934" y="439649"/>
            <a:ext cx="2641599" cy="9952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6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拼合法</a:t>
            </a:r>
            <a:endParaRPr lang="zh-CN" altLang="en-US" sz="6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1" name="等腰三角形 40"/>
          <p:cNvSpPr/>
          <p:nvPr/>
        </p:nvSpPr>
        <p:spPr>
          <a:xfrm rot="5400000">
            <a:off x="3637483" y="752170"/>
            <a:ext cx="297746" cy="256678"/>
          </a:xfrm>
          <a:prstGeom prst="triangle">
            <a:avLst/>
          </a:prstGeom>
          <a:solidFill>
            <a:srgbClr val="404040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19" name="矩形 18" hidden="1"/>
          <p:cNvSpPr/>
          <p:nvPr/>
        </p:nvSpPr>
        <p:spPr>
          <a:xfrm>
            <a:off x="1828033" y="1721522"/>
            <a:ext cx="4468265" cy="4468263"/>
          </a:xfrm>
          <a:prstGeom prst="rect">
            <a:avLst/>
          </a:prstGeom>
          <a:gradFill>
            <a:gsLst>
              <a:gs pos="0">
                <a:srgbClr val="00B0F0"/>
              </a:gs>
              <a:gs pos="55000">
                <a:srgbClr val="0070C0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7789075" y="4637803"/>
            <a:ext cx="897725" cy="1007623"/>
          </a:xfrm>
          <a:prstGeom prst="rect">
            <a:avLst/>
          </a:prstGeom>
          <a:noFill/>
          <a:ln w="444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4952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5998171" y="2090894"/>
            <a:ext cx="2513586" cy="2513584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50000"/>
                  <a:lumOff val="50000"/>
                </a:schemeClr>
              </a:gs>
              <a:gs pos="55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484585" y="2090894"/>
            <a:ext cx="2513586" cy="2513584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50000"/>
                  <a:lumOff val="50000"/>
                </a:schemeClr>
              </a:gs>
              <a:gs pos="55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3913581" y="618899"/>
            <a:ext cx="38779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将两个矩形拼合起来</a:t>
            </a:r>
            <a:endParaRPr lang="zh-CN" altLang="en-US" sz="3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1" name="标题 1"/>
          <p:cNvSpPr txBox="1">
            <a:spLocks/>
          </p:cNvSpPr>
          <p:nvPr/>
        </p:nvSpPr>
        <p:spPr>
          <a:xfrm>
            <a:off x="524934" y="439649"/>
            <a:ext cx="2641599" cy="9952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6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拼合法</a:t>
            </a:r>
            <a:endParaRPr lang="zh-CN" altLang="en-US" sz="6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1" name="等腰三角形 40"/>
          <p:cNvSpPr/>
          <p:nvPr/>
        </p:nvSpPr>
        <p:spPr>
          <a:xfrm rot="5400000">
            <a:off x="3637483" y="752170"/>
            <a:ext cx="297746" cy="256678"/>
          </a:xfrm>
          <a:prstGeom prst="triangle">
            <a:avLst/>
          </a:prstGeom>
          <a:solidFill>
            <a:srgbClr val="404040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19" name="矩形 18" hidden="1"/>
          <p:cNvSpPr/>
          <p:nvPr/>
        </p:nvSpPr>
        <p:spPr>
          <a:xfrm>
            <a:off x="1828033" y="1721522"/>
            <a:ext cx="4468265" cy="4468263"/>
          </a:xfrm>
          <a:prstGeom prst="rect">
            <a:avLst/>
          </a:prstGeom>
          <a:gradFill>
            <a:gsLst>
              <a:gs pos="0">
                <a:srgbClr val="00B0F0"/>
              </a:gs>
              <a:gs pos="55000">
                <a:srgbClr val="0070C0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6823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2000" cy="6858000"/>
            <a:chOff x="3484585" y="2090894"/>
            <a:chExt cx="5027172" cy="2513584"/>
          </a:xfrm>
        </p:grpSpPr>
        <p:sp>
          <p:nvSpPr>
            <p:cNvPr id="17" name="矩形 16"/>
            <p:cNvSpPr/>
            <p:nvPr/>
          </p:nvSpPr>
          <p:spPr>
            <a:xfrm>
              <a:off x="5998171" y="2090894"/>
              <a:ext cx="2513586" cy="2513584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50000"/>
                    <a:lumOff val="50000"/>
                  </a:schemeClr>
                </a:gs>
                <a:gs pos="5500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95000"/>
                    <a:lumOff val="5000"/>
                  </a:scheme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3484585" y="2090894"/>
              <a:ext cx="2513586" cy="2513584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50000"/>
                    <a:lumOff val="50000"/>
                  </a:schemeClr>
                </a:gs>
                <a:gs pos="5500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95000"/>
                    <a:lumOff val="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矩形 29"/>
          <p:cNvSpPr/>
          <p:nvPr/>
        </p:nvSpPr>
        <p:spPr>
          <a:xfrm>
            <a:off x="3913581" y="618899"/>
            <a:ext cx="51090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效果图（用做幻灯片背景）</a:t>
            </a:r>
            <a:endParaRPr lang="zh-CN" altLang="en-US" sz="32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1" name="标题 1"/>
          <p:cNvSpPr txBox="1">
            <a:spLocks/>
          </p:cNvSpPr>
          <p:nvPr/>
        </p:nvSpPr>
        <p:spPr>
          <a:xfrm>
            <a:off x="524934" y="439649"/>
            <a:ext cx="2641599" cy="9952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6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拼合法</a:t>
            </a:r>
            <a:endParaRPr lang="zh-CN" altLang="en-US" sz="6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1" name="等腰三角形 40"/>
          <p:cNvSpPr/>
          <p:nvPr/>
        </p:nvSpPr>
        <p:spPr>
          <a:xfrm rot="5400000">
            <a:off x="3637483" y="752170"/>
            <a:ext cx="297746" cy="256678"/>
          </a:xfrm>
          <a:prstGeom prst="triangle">
            <a:avLst/>
          </a:prstGeom>
          <a:solidFill>
            <a:schemeClr val="bg1">
              <a:lumMod val="6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19" name="矩形 18" hidden="1"/>
          <p:cNvSpPr/>
          <p:nvPr/>
        </p:nvSpPr>
        <p:spPr>
          <a:xfrm>
            <a:off x="1828033" y="1721522"/>
            <a:ext cx="4468265" cy="4468263"/>
          </a:xfrm>
          <a:prstGeom prst="rect">
            <a:avLst/>
          </a:prstGeom>
          <a:gradFill>
            <a:gsLst>
              <a:gs pos="0">
                <a:srgbClr val="00B0F0"/>
              </a:gs>
              <a:gs pos="55000">
                <a:srgbClr val="0070C0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1"/>
          <p:cNvSpPr txBox="1">
            <a:spLocks/>
          </p:cNvSpPr>
          <p:nvPr/>
        </p:nvSpPr>
        <p:spPr>
          <a:xfrm>
            <a:off x="1338470" y="5107227"/>
            <a:ext cx="9515060" cy="7550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6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微博上 </a:t>
            </a:r>
            <a:r>
              <a:rPr lang="en-US" altLang="zh-CN" sz="36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@</a:t>
            </a:r>
            <a:r>
              <a:rPr lang="zh-CN" altLang="en-US" sz="36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只为设计 就可以找到我了！</a:t>
            </a:r>
            <a:endParaRPr lang="zh-CN" altLang="en-US" sz="3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8400" y="2105787"/>
            <a:ext cx="7315200" cy="2854412"/>
          </a:xfrm>
          <a:prstGeom prst="roundRect">
            <a:avLst>
              <a:gd name="adj" fmla="val 16334"/>
            </a:avLst>
          </a:prstGeom>
        </p:spPr>
      </p:pic>
    </p:spTree>
    <p:extLst>
      <p:ext uri="{BB962C8B-B14F-4D97-AF65-F5344CB8AC3E}">
        <p14:creationId xmlns:p14="http://schemas.microsoft.com/office/powerpoint/2010/main" val="1554235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210712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728140" y="2767873"/>
            <a:ext cx="2302930" cy="2302930"/>
          </a:xfrm>
          <a:prstGeom prst="rect">
            <a:avLst/>
          </a:prstGeom>
          <a:gradFill flip="none" rotWithShape="1">
            <a:gsLst>
              <a:gs pos="0">
                <a:srgbClr val="D88EDE"/>
              </a:gs>
              <a:gs pos="55000">
                <a:srgbClr val="9028A8"/>
              </a:gs>
              <a:gs pos="100000">
                <a:srgbClr val="5D288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标注 41"/>
          <p:cNvSpPr/>
          <p:nvPr/>
        </p:nvSpPr>
        <p:spPr>
          <a:xfrm>
            <a:off x="3658017" y="1744133"/>
            <a:ext cx="8161450" cy="4707467"/>
          </a:xfrm>
          <a:prstGeom prst="wedgeRectCallout">
            <a:avLst>
              <a:gd name="adj1" fmla="val -66063"/>
              <a:gd name="adj2" fmla="val 270"/>
            </a:avLst>
          </a:prstGeom>
          <a:solidFill>
            <a:schemeClr val="bg1">
              <a:alpha val="38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3913581" y="618899"/>
            <a:ext cx="264687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填充射线渐变</a:t>
            </a:r>
            <a:endParaRPr lang="zh-CN" altLang="en-US" sz="3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1" name="标题 1"/>
          <p:cNvSpPr txBox="1">
            <a:spLocks/>
          </p:cNvSpPr>
          <p:nvPr/>
        </p:nvSpPr>
        <p:spPr>
          <a:xfrm>
            <a:off x="524934" y="439649"/>
            <a:ext cx="2641599" cy="9952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6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图片法</a:t>
            </a:r>
            <a:endParaRPr lang="zh-CN" altLang="en-US" sz="6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58265" y="2205597"/>
            <a:ext cx="6396825" cy="3054948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36" name="矩形 35"/>
          <p:cNvSpPr/>
          <p:nvPr/>
        </p:nvSpPr>
        <p:spPr>
          <a:xfrm>
            <a:off x="4067469" y="5402676"/>
            <a:ext cx="2404533" cy="635000"/>
          </a:xfrm>
          <a:prstGeom prst="rect">
            <a:avLst/>
          </a:prstGeom>
          <a:solidFill>
            <a:srgbClr val="D88EDE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smtClean="0"/>
              <a:t>216,142,222</a:t>
            </a:r>
            <a:endParaRPr lang="zh-CN" altLang="en-US" sz="2800"/>
          </a:p>
        </p:txBody>
      </p:sp>
      <p:sp>
        <p:nvSpPr>
          <p:cNvPr id="37" name="矩形 36"/>
          <p:cNvSpPr/>
          <p:nvPr/>
        </p:nvSpPr>
        <p:spPr>
          <a:xfrm>
            <a:off x="6299198" y="3733071"/>
            <a:ext cx="2404533" cy="635000"/>
          </a:xfrm>
          <a:prstGeom prst="rect">
            <a:avLst/>
          </a:prstGeom>
          <a:solidFill>
            <a:srgbClr val="9028A8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smtClean="0"/>
              <a:t>144,40,168</a:t>
            </a:r>
            <a:endParaRPr lang="zh-CN" altLang="en-US" sz="2800"/>
          </a:p>
        </p:txBody>
      </p:sp>
      <p:sp>
        <p:nvSpPr>
          <p:cNvPr id="38" name="矩形 37"/>
          <p:cNvSpPr/>
          <p:nvPr/>
        </p:nvSpPr>
        <p:spPr>
          <a:xfrm>
            <a:off x="8195732" y="5402676"/>
            <a:ext cx="2404533" cy="635000"/>
          </a:xfrm>
          <a:prstGeom prst="rect">
            <a:avLst/>
          </a:prstGeom>
          <a:solidFill>
            <a:srgbClr val="5D2884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smtClean="0"/>
              <a:t>93,40,132</a:t>
            </a:r>
            <a:endParaRPr lang="zh-CN" altLang="en-US" sz="2800"/>
          </a:p>
        </p:txBody>
      </p:sp>
      <p:sp>
        <p:nvSpPr>
          <p:cNvPr id="41" name="等腰三角形 40"/>
          <p:cNvSpPr/>
          <p:nvPr/>
        </p:nvSpPr>
        <p:spPr>
          <a:xfrm rot="5400000">
            <a:off x="3637483" y="752170"/>
            <a:ext cx="297746" cy="256678"/>
          </a:xfrm>
          <a:prstGeom prst="triangle">
            <a:avLst/>
          </a:prstGeom>
          <a:solidFill>
            <a:srgbClr val="9028A8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3049666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3914695" y="618899"/>
            <a:ext cx="30572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复制粘贴为图片</a:t>
            </a:r>
            <a:endParaRPr lang="zh-CN" altLang="en-US" sz="3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1" name="标题 1"/>
          <p:cNvSpPr txBox="1">
            <a:spLocks/>
          </p:cNvSpPr>
          <p:nvPr/>
        </p:nvSpPr>
        <p:spPr>
          <a:xfrm>
            <a:off x="524934" y="439649"/>
            <a:ext cx="2675466" cy="9952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6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图片法</a:t>
            </a:r>
            <a:endParaRPr lang="zh-CN" altLang="en-US" sz="6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1" name="等腰三角形 40"/>
          <p:cNvSpPr/>
          <p:nvPr/>
        </p:nvSpPr>
        <p:spPr>
          <a:xfrm rot="5400000">
            <a:off x="3637483" y="752170"/>
            <a:ext cx="297746" cy="256678"/>
          </a:xfrm>
          <a:prstGeom prst="triangle">
            <a:avLst/>
          </a:prstGeom>
          <a:solidFill>
            <a:srgbClr val="9028A8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6" name="右箭头 5"/>
          <p:cNvSpPr/>
          <p:nvPr/>
        </p:nvSpPr>
        <p:spPr>
          <a:xfrm>
            <a:off x="5781702" y="2768315"/>
            <a:ext cx="1417031" cy="1078541"/>
          </a:xfrm>
          <a:prstGeom prst="rightArrow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943422" y="1953712"/>
            <a:ext cx="2816925" cy="2816926"/>
          </a:xfrm>
          <a:prstGeom prst="rect">
            <a:avLst/>
          </a:prstGeom>
          <a:gradFill flip="none" rotWithShape="1">
            <a:gsLst>
              <a:gs pos="0">
                <a:srgbClr val="D88EDE"/>
              </a:gs>
              <a:gs pos="55000">
                <a:srgbClr val="9028A8"/>
              </a:gs>
              <a:gs pos="100000">
                <a:srgbClr val="5D288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0421" y="1952759"/>
            <a:ext cx="2818831" cy="281883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529" y="3537342"/>
            <a:ext cx="3095498" cy="2634859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5" name="矩形 4"/>
          <p:cNvSpPr/>
          <p:nvPr/>
        </p:nvSpPr>
        <p:spPr>
          <a:xfrm>
            <a:off x="3874279" y="4894719"/>
            <a:ext cx="806178" cy="753949"/>
          </a:xfrm>
          <a:prstGeom prst="rect">
            <a:avLst/>
          </a:prstGeom>
          <a:noFill/>
          <a:ln w="44450">
            <a:solidFill>
              <a:srgbClr val="9028A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027025" y="2013348"/>
            <a:ext cx="12105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形状</a:t>
            </a:r>
            <a:endParaRPr lang="zh-CN" altLang="en-US" sz="4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175737" y="1990350"/>
            <a:ext cx="12105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图片</a:t>
            </a:r>
            <a:endParaRPr lang="zh-CN" altLang="en-US" sz="4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09090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3914695" y="618899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裁剪图片</a:t>
            </a:r>
            <a:endParaRPr lang="zh-CN" altLang="en-US" sz="3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1" name="标题 1"/>
          <p:cNvSpPr txBox="1">
            <a:spLocks/>
          </p:cNvSpPr>
          <p:nvPr/>
        </p:nvSpPr>
        <p:spPr>
          <a:xfrm>
            <a:off x="524934" y="439649"/>
            <a:ext cx="2675466" cy="9952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6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图片法</a:t>
            </a:r>
            <a:endParaRPr lang="zh-CN" altLang="en-US" sz="6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1" name="等腰三角形 40"/>
          <p:cNvSpPr/>
          <p:nvPr/>
        </p:nvSpPr>
        <p:spPr>
          <a:xfrm rot="5400000">
            <a:off x="3637483" y="752170"/>
            <a:ext cx="297746" cy="256678"/>
          </a:xfrm>
          <a:prstGeom prst="triangle">
            <a:avLst/>
          </a:prstGeom>
          <a:solidFill>
            <a:srgbClr val="9028A8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" t="1" r="-131" b="-131"/>
          <a:stretch/>
        </p:blipFill>
        <p:spPr>
          <a:xfrm>
            <a:off x="2230619" y="1952759"/>
            <a:ext cx="2818831" cy="281883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18136" r="18136"/>
          <a:stretch/>
        </p:blipFill>
        <p:spPr>
          <a:xfrm>
            <a:off x="839414" y="3362175"/>
            <a:ext cx="2046506" cy="193332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46282" y="1555977"/>
            <a:ext cx="5014232" cy="5031764"/>
          </a:xfrm>
          <a:prstGeom prst="rect">
            <a:avLst/>
          </a:prstGeom>
        </p:spPr>
      </p:pic>
      <p:sp>
        <p:nvSpPr>
          <p:cNvPr id="14" name="右箭头 13"/>
          <p:cNvSpPr/>
          <p:nvPr/>
        </p:nvSpPr>
        <p:spPr>
          <a:xfrm>
            <a:off x="5275515" y="2768315"/>
            <a:ext cx="1417031" cy="1078541"/>
          </a:xfrm>
          <a:prstGeom prst="rightArrow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198376" y="3362175"/>
            <a:ext cx="973324" cy="1552725"/>
          </a:xfrm>
          <a:prstGeom prst="rect">
            <a:avLst/>
          </a:prstGeom>
          <a:noFill/>
          <a:ln w="44450">
            <a:solidFill>
              <a:srgbClr val="9028A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箭头连接符 8"/>
          <p:cNvCxnSpPr/>
          <p:nvPr/>
        </p:nvCxnSpPr>
        <p:spPr>
          <a:xfrm>
            <a:off x="10091058" y="4963887"/>
            <a:ext cx="1094014" cy="1159329"/>
          </a:xfrm>
          <a:prstGeom prst="straightConnector1">
            <a:avLst/>
          </a:prstGeom>
          <a:ln w="9525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>
            <a:off x="8174387" y="5478316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拖动控制柄</a:t>
            </a:r>
            <a:endParaRPr lang="zh-CN" altLang="en-US" sz="32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42868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3914695" y="618899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效果图</a:t>
            </a:r>
            <a:endParaRPr lang="zh-CN" altLang="en-US" sz="3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1" name="标题 1"/>
          <p:cNvSpPr txBox="1">
            <a:spLocks/>
          </p:cNvSpPr>
          <p:nvPr/>
        </p:nvSpPr>
        <p:spPr>
          <a:xfrm>
            <a:off x="524934" y="439649"/>
            <a:ext cx="2675466" cy="9952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6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图片法</a:t>
            </a:r>
            <a:endParaRPr lang="zh-CN" altLang="en-US" sz="6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1" name="等腰三角形 40"/>
          <p:cNvSpPr/>
          <p:nvPr/>
        </p:nvSpPr>
        <p:spPr>
          <a:xfrm rot="5400000">
            <a:off x="3637483" y="752170"/>
            <a:ext cx="297746" cy="256678"/>
          </a:xfrm>
          <a:prstGeom prst="triangle">
            <a:avLst/>
          </a:prstGeom>
          <a:solidFill>
            <a:srgbClr val="9028A8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/>
          <a:srcRect l="1" t="1" r="28784" b="28784"/>
          <a:stretch/>
        </p:blipFill>
        <p:spPr>
          <a:xfrm>
            <a:off x="1967249" y="1952759"/>
            <a:ext cx="2818831" cy="2818832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2051774" y="2153219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中心偏右下</a:t>
            </a:r>
            <a:endParaRPr lang="zh-CN" altLang="en-US" sz="32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2"/>
          <a:srcRect l="1" t="1" r="31606" b="31606"/>
          <a:stretch/>
        </p:blipFill>
        <p:spPr>
          <a:xfrm>
            <a:off x="7051583" y="1952759"/>
            <a:ext cx="2818831" cy="2818832"/>
          </a:xfrm>
          <a:prstGeom prst="ellipse">
            <a:avLst/>
          </a:prstGeom>
          <a:effectLst>
            <a:outerShdw blurRad="266700" dist="266700" dir="2700000" algn="tl" rotWithShape="0">
              <a:srgbClr val="5D2884">
                <a:alpha val="35000"/>
              </a:srgbClr>
            </a:outerShdw>
          </a:effectLst>
        </p:spPr>
      </p:pic>
      <p:sp>
        <p:nvSpPr>
          <p:cNvPr id="4" name="椭圆 3"/>
          <p:cNvSpPr/>
          <p:nvPr/>
        </p:nvSpPr>
        <p:spPr>
          <a:xfrm>
            <a:off x="7547927" y="2363294"/>
            <a:ext cx="411988" cy="4119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7340303" y="2743927"/>
            <a:ext cx="207624" cy="20762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7547927" y="3429902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水滴效果</a:t>
            </a:r>
            <a:endParaRPr lang="zh-CN" altLang="en-US" sz="32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3" name="右箭头 22"/>
          <p:cNvSpPr/>
          <p:nvPr/>
        </p:nvSpPr>
        <p:spPr>
          <a:xfrm>
            <a:off x="5148660" y="2768315"/>
            <a:ext cx="1417031" cy="1078541"/>
          </a:xfrm>
          <a:prstGeom prst="rightArrow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6495350" y="5096836"/>
            <a:ext cx="4288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加阴影、加纯白高光圆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96014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3913581" y="618899"/>
            <a:ext cx="63401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绘制一大一小两个形状，组合起来</a:t>
            </a:r>
            <a:endParaRPr lang="zh-CN" altLang="en-US" sz="3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1" name="标题 1"/>
          <p:cNvSpPr txBox="1">
            <a:spLocks/>
          </p:cNvSpPr>
          <p:nvPr/>
        </p:nvSpPr>
        <p:spPr>
          <a:xfrm>
            <a:off x="524934" y="439649"/>
            <a:ext cx="2641599" cy="9952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6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补位法</a:t>
            </a:r>
            <a:endParaRPr lang="zh-CN" altLang="en-US" sz="6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1" name="等腰三角形 40"/>
          <p:cNvSpPr/>
          <p:nvPr/>
        </p:nvSpPr>
        <p:spPr>
          <a:xfrm rot="5400000">
            <a:off x="3637483" y="752170"/>
            <a:ext cx="297746" cy="256678"/>
          </a:xfrm>
          <a:prstGeom prst="triangle">
            <a:avLst/>
          </a:prstGeom>
          <a:solidFill>
            <a:srgbClr val="0070C0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grpSp>
        <p:nvGrpSpPr>
          <p:cNvPr id="6" name="组合 5"/>
          <p:cNvGrpSpPr/>
          <p:nvPr/>
        </p:nvGrpSpPr>
        <p:grpSpPr>
          <a:xfrm>
            <a:off x="1493557" y="2081627"/>
            <a:ext cx="3603527" cy="3603526"/>
            <a:chOff x="1493557" y="2081627"/>
            <a:chExt cx="3603527" cy="3603526"/>
          </a:xfrm>
        </p:grpSpPr>
        <p:sp>
          <p:nvSpPr>
            <p:cNvPr id="2" name="矩形 1"/>
            <p:cNvSpPr/>
            <p:nvPr/>
          </p:nvSpPr>
          <p:spPr>
            <a:xfrm>
              <a:off x="1493557" y="2081627"/>
              <a:ext cx="3603527" cy="360352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2374115" y="2995422"/>
              <a:ext cx="1775936" cy="1775935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9644" y="1483936"/>
            <a:ext cx="4034897" cy="4330710"/>
          </a:xfrm>
          <a:prstGeom prst="rect">
            <a:avLst/>
          </a:prstGeom>
        </p:spPr>
      </p:pic>
      <p:sp>
        <p:nvSpPr>
          <p:cNvPr id="16" name="右箭头 15"/>
          <p:cNvSpPr/>
          <p:nvPr/>
        </p:nvSpPr>
        <p:spPr>
          <a:xfrm>
            <a:off x="5289336" y="3120005"/>
            <a:ext cx="1417031" cy="1078541"/>
          </a:xfrm>
          <a:prstGeom prst="rightArrow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0981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729769" y="2514689"/>
            <a:ext cx="2436764" cy="2436763"/>
            <a:chOff x="1493557" y="2081627"/>
            <a:chExt cx="3603527" cy="3603526"/>
          </a:xfrm>
          <a:gradFill>
            <a:gsLst>
              <a:gs pos="0">
                <a:srgbClr val="00B0F0"/>
              </a:gs>
              <a:gs pos="55000">
                <a:srgbClr val="0070C0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</a:gradFill>
        </p:grpSpPr>
        <p:sp>
          <p:nvSpPr>
            <p:cNvPr id="12" name="矩形 11"/>
            <p:cNvSpPr/>
            <p:nvPr/>
          </p:nvSpPr>
          <p:spPr>
            <a:xfrm>
              <a:off x="1493557" y="2081627"/>
              <a:ext cx="3603527" cy="360352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2374115" y="2995422"/>
              <a:ext cx="1775936" cy="1775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2" name="矩形标注 41"/>
          <p:cNvSpPr/>
          <p:nvPr/>
        </p:nvSpPr>
        <p:spPr>
          <a:xfrm>
            <a:off x="3658017" y="1744133"/>
            <a:ext cx="8161450" cy="4707467"/>
          </a:xfrm>
          <a:prstGeom prst="wedgeRectCallout">
            <a:avLst>
              <a:gd name="adj1" fmla="val -66063"/>
              <a:gd name="adj2" fmla="val 270"/>
            </a:avLst>
          </a:prstGeom>
          <a:solidFill>
            <a:schemeClr val="bg1">
              <a:alpha val="38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3050" y="2131718"/>
            <a:ext cx="6447253" cy="3112467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30" name="矩形 29"/>
          <p:cNvSpPr/>
          <p:nvPr/>
        </p:nvSpPr>
        <p:spPr>
          <a:xfrm>
            <a:off x="3913581" y="618899"/>
            <a:ext cx="39613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给组合填充射线渐变</a:t>
            </a:r>
            <a:endParaRPr lang="zh-CN" altLang="en-US" sz="3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1" name="标题 1"/>
          <p:cNvSpPr txBox="1">
            <a:spLocks/>
          </p:cNvSpPr>
          <p:nvPr/>
        </p:nvSpPr>
        <p:spPr>
          <a:xfrm>
            <a:off x="524934" y="439649"/>
            <a:ext cx="2641599" cy="9952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6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补位法</a:t>
            </a:r>
            <a:endParaRPr lang="zh-CN" altLang="en-US" sz="6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067469" y="5402676"/>
            <a:ext cx="2404533" cy="635000"/>
          </a:xfrm>
          <a:prstGeom prst="rect">
            <a:avLst/>
          </a:prstGeom>
          <a:solidFill>
            <a:srgbClr val="00B0F0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smtClean="0"/>
              <a:t>0,176,240</a:t>
            </a:r>
            <a:endParaRPr lang="zh-CN" altLang="en-US" sz="3200"/>
          </a:p>
        </p:txBody>
      </p:sp>
      <p:sp>
        <p:nvSpPr>
          <p:cNvPr id="37" name="矩形 36"/>
          <p:cNvSpPr/>
          <p:nvPr/>
        </p:nvSpPr>
        <p:spPr>
          <a:xfrm>
            <a:off x="6299198" y="3733071"/>
            <a:ext cx="2404533" cy="635000"/>
          </a:xfrm>
          <a:prstGeom prst="rect">
            <a:avLst/>
          </a:prstGeom>
          <a:solidFill>
            <a:srgbClr val="0070C0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smtClean="0"/>
              <a:t>0,112,192</a:t>
            </a:r>
            <a:endParaRPr lang="zh-CN" altLang="en-US" sz="3200"/>
          </a:p>
        </p:txBody>
      </p:sp>
      <p:sp>
        <p:nvSpPr>
          <p:cNvPr id="38" name="矩形 37"/>
          <p:cNvSpPr/>
          <p:nvPr/>
        </p:nvSpPr>
        <p:spPr>
          <a:xfrm>
            <a:off x="8195732" y="5402676"/>
            <a:ext cx="2404533" cy="635000"/>
          </a:xfrm>
          <a:prstGeom prst="rect">
            <a:avLst/>
          </a:prstGeom>
          <a:solidFill>
            <a:schemeClr val="accent1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smtClean="0"/>
              <a:t>31,78,121</a:t>
            </a:r>
            <a:endParaRPr lang="zh-CN" altLang="en-US" sz="3200"/>
          </a:p>
        </p:txBody>
      </p:sp>
      <p:sp>
        <p:nvSpPr>
          <p:cNvPr id="41" name="等腰三角形 40"/>
          <p:cNvSpPr/>
          <p:nvPr/>
        </p:nvSpPr>
        <p:spPr>
          <a:xfrm rot="5400000">
            <a:off x="3637483" y="752170"/>
            <a:ext cx="297746" cy="256678"/>
          </a:xfrm>
          <a:prstGeom prst="triangle">
            <a:avLst/>
          </a:prstGeom>
          <a:solidFill>
            <a:srgbClr val="0070C0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174810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5732" y="1973252"/>
            <a:ext cx="4578513" cy="3874126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30" name="矩形 29"/>
          <p:cNvSpPr/>
          <p:nvPr/>
        </p:nvSpPr>
        <p:spPr>
          <a:xfrm>
            <a:off x="3913581" y="618899"/>
            <a:ext cx="731322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Alt+F10</a:t>
            </a:r>
            <a:r>
              <a:rPr lang="zh-CN" altLang="en-US" sz="3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调出选择窗口，隐藏较大的矩形</a:t>
            </a:r>
            <a:endParaRPr lang="zh-CN" altLang="en-US" sz="3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1" name="标题 1"/>
          <p:cNvSpPr txBox="1">
            <a:spLocks/>
          </p:cNvSpPr>
          <p:nvPr/>
        </p:nvSpPr>
        <p:spPr>
          <a:xfrm>
            <a:off x="524934" y="439649"/>
            <a:ext cx="2641599" cy="9952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6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补位法</a:t>
            </a:r>
            <a:endParaRPr lang="zh-CN" altLang="en-US" sz="6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1" name="等腰三角形 40"/>
          <p:cNvSpPr/>
          <p:nvPr/>
        </p:nvSpPr>
        <p:spPr>
          <a:xfrm rot="5400000">
            <a:off x="3637483" y="752170"/>
            <a:ext cx="297746" cy="256678"/>
          </a:xfrm>
          <a:prstGeom prst="triangle">
            <a:avLst/>
          </a:prstGeom>
          <a:solidFill>
            <a:srgbClr val="0070C0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17" name="矩形 16"/>
          <p:cNvSpPr/>
          <p:nvPr/>
        </p:nvSpPr>
        <p:spPr>
          <a:xfrm>
            <a:off x="2672245" y="4801107"/>
            <a:ext cx="3751999" cy="497724"/>
          </a:xfrm>
          <a:prstGeom prst="rect">
            <a:avLst/>
          </a:prstGeom>
          <a:noFill/>
          <a:ln w="444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7218356" y="2093514"/>
            <a:ext cx="3476148" cy="3476148"/>
            <a:chOff x="1493557" y="2081627"/>
            <a:chExt cx="3603527" cy="3603526"/>
          </a:xfrm>
          <a:gradFill>
            <a:gsLst>
              <a:gs pos="0">
                <a:srgbClr val="00B0F0"/>
              </a:gs>
              <a:gs pos="55000">
                <a:srgbClr val="0070C0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</a:gradFill>
        </p:grpSpPr>
        <p:sp>
          <p:nvSpPr>
            <p:cNvPr id="19" name="矩形 18" hidden="1"/>
            <p:cNvSpPr/>
            <p:nvPr/>
          </p:nvSpPr>
          <p:spPr>
            <a:xfrm>
              <a:off x="1493557" y="2081627"/>
              <a:ext cx="3603527" cy="360352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2374115" y="2995422"/>
              <a:ext cx="1775936" cy="1775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848067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3913581" y="618899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移动小矩形的位置</a:t>
            </a:r>
            <a:endParaRPr lang="zh-CN" altLang="en-US" sz="3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1" name="标题 1"/>
          <p:cNvSpPr txBox="1">
            <a:spLocks/>
          </p:cNvSpPr>
          <p:nvPr/>
        </p:nvSpPr>
        <p:spPr>
          <a:xfrm>
            <a:off x="524934" y="439649"/>
            <a:ext cx="2641599" cy="9952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6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补位法</a:t>
            </a:r>
            <a:endParaRPr lang="zh-CN" altLang="en-US" sz="6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1" name="等腰三角形 40"/>
          <p:cNvSpPr/>
          <p:nvPr/>
        </p:nvSpPr>
        <p:spPr>
          <a:xfrm rot="5400000">
            <a:off x="3637483" y="752170"/>
            <a:ext cx="297746" cy="256678"/>
          </a:xfrm>
          <a:prstGeom prst="triangle">
            <a:avLst/>
          </a:prstGeom>
          <a:solidFill>
            <a:srgbClr val="0070C0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445" y="1434911"/>
            <a:ext cx="10664616" cy="3985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9910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</TotalTime>
  <Words>367</Words>
  <Application>Microsoft Office PowerPoint</Application>
  <PresentationFormat>宽屏</PresentationFormat>
  <Paragraphs>69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28" baseType="lpstr">
      <vt:lpstr>Meiryo</vt:lpstr>
      <vt:lpstr>华文行楷</vt:lpstr>
      <vt:lpstr>宋体</vt:lpstr>
      <vt:lpstr>微软雅黑</vt:lpstr>
      <vt:lpstr>微软雅黑 Light</vt:lpstr>
      <vt:lpstr>Arial</vt:lpstr>
      <vt:lpstr>Calibri</vt:lpstr>
      <vt:lpstr>Calibri Light</vt:lpstr>
      <vt:lpstr>Office 主题</vt:lpstr>
      <vt:lpstr>Office Theme</vt:lpstr>
      <vt:lpstr>射线渐变中心移动的四种方法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渐变中心移动的三种方法</dc:title>
  <dc:creator>Slibe</dc:creator>
  <cp:lastModifiedBy>kan</cp:lastModifiedBy>
  <cp:revision>25</cp:revision>
  <dcterms:created xsi:type="dcterms:W3CDTF">2015-06-04T00:55:41Z</dcterms:created>
  <dcterms:modified xsi:type="dcterms:W3CDTF">2016-03-05T08:05:00Z</dcterms:modified>
</cp:coreProperties>
</file>