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64" r:id="rId5"/>
    <p:sldId id="260" r:id="rId6"/>
    <p:sldId id="265" r:id="rId7"/>
    <p:sldId id="267" r:id="rId8"/>
    <p:sldId id="258" r:id="rId9"/>
    <p:sldId id="261" r:id="rId10"/>
    <p:sldId id="262" r:id="rId11"/>
    <p:sldId id="266" r:id="rId12"/>
    <p:sldId id="259" r:id="rId13"/>
    <p:sldId id="263" r:id="rId14"/>
    <p:sldId id="268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B3CA2-8227-4BCE-B67B-FFC5DC91447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EF4B-1F10-410F-986B-F2B7112115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3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5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20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49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831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0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8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023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79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5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2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275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0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790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716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94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00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03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8750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228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23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555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81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31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I:\我的模板\中国风模板\中国风模板05\页面3\青石板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2854225"/>
            <a:ext cx="9142412" cy="2309813"/>
          </a:xfrm>
          <a:prstGeom prst="rect">
            <a:avLst/>
          </a:prstGeom>
          <a:noFill/>
        </p:spPr>
      </p:pic>
      <p:pic>
        <p:nvPicPr>
          <p:cNvPr id="40" name="Picture 3" descr="I:\我的模板\中国风模板\中国风模板05\宽版\树叶\树叶01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0" y="-109538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8" y="-176845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284" y="1133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34" y="-109538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13850">
            <a:off x="-308695" y="529615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:\我的模板\中国风模板\中国风模板05\宽版\页面2\切片\柳树.png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85752"/>
            <a:ext cx="1047750" cy="1898650"/>
          </a:xfrm>
          <a:prstGeom prst="rect">
            <a:avLst/>
          </a:prstGeom>
          <a:noFill/>
        </p:spPr>
      </p:pic>
      <p:pic>
        <p:nvPicPr>
          <p:cNvPr id="46" name="Picture 3" descr="I:\我的模板\中国风模板\中国风模板05\宽版\页面2\切片\墨竹01.png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852613" cy="1862138"/>
          </a:xfrm>
          <a:prstGeom prst="rect">
            <a:avLst/>
          </a:prstGeom>
          <a:noFill/>
        </p:spPr>
      </p:pic>
      <p:pic>
        <p:nvPicPr>
          <p:cNvPr id="47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8100" flipV="1">
            <a:off x="9106601" y="-241174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64902">
            <a:off x="7485841" y="-171568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22" y="-265113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1144" y="-326703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:\我的模板\中国风模板\中国风模板05\宽版\页面2\切片\墨竹0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823884" y="0"/>
            <a:ext cx="2537605" cy="129055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9297"/>
          </a:xfrm>
        </p:spPr>
        <p:txBody>
          <a:bodyPr>
            <a:noAutofit/>
          </a:bodyPr>
          <a:lstStyle>
            <a:lvl1pPr>
              <a:defRPr sz="3600"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1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 " pathEditMode="relative" rAng="0" ptsTypes="fssf">
                                      <p:cBhvr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8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6 C 0.00085 0.05088 -0.01391 0.19441 -0.00204 0.29 C 0.01051 0.38529 0.07479 0.48794 0.07293 0.5747 C 0.07123 0.66147 -0.03155 0.685 -0.01255 0.81 C 0.00644 0.935 0.1518 1.02029 0.19505 1.07588 " pathEditMode="relative" rAng="0" ptsTypes="fsasf">
                                      <p:cBhvr>
                                        <p:cTn id="2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 " pathEditMode="relative" rAng="0" ptsTypes="faaaf">
                                      <p:cBhvr>
                                        <p:cTn id="2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 " pathEditMode="relative" rAng="0" ptsTypes="fsfaf">
                                      <p:cBhvr>
                                        <p:cTn id="2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6 C 0.02442 0.03 0.15366 0.11147 0.14552 0.18235 C 0.13738 0.25323 -0.05445 0.35147 -0.04851 0.4247 C -0.04257 0.49764 0.17792 0.55059 0.1808 0.62235 C 0.18368 0.69353 0.01323 0.8047 -0.03087 0.85264 " pathEditMode="relative" rAng="0" ptsTypes="faaaF">
                                      <p:cBhvr>
                                        <p:cTn id="2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8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6 4.11765E-6 C -0.02714 0.06264 -0.15333 0.18 -0.15706 0.25176 C -0.1479 0.33764 0.04851 0.42441 0.05393 0.51529 C 0.04901 0.58794 -0.1635 0.71294 -0.12568 0.79764 C -0.08769 0.87323 0.21235 0.93176 0.28036 0.96941 C 0.34871 1.00705 0.28205 1.01235 0.28273 1.02353 " pathEditMode="relative" rAng="0" ptsTypes="fafaaf">
                                      <p:cBhvr>
                                        <p:cTn id="3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6 1.76471E-6 C -0.01475 0.04588 -0.08497 0.19117 -0.08853 0.275 C -0.08582 0.37206 0.03172 0.48588 0.01646 0.58147 C 0.00119 0.67706 -0.17622 0.70912 -0.18029 0.84794 C -0.18436 0.98676 0.01595 0.98912 0.07616 1.03382 " pathEditMode="relative" rAng="0" ptsTypes="faasf">
                                      <p:cBhvr>
                                        <p:cTn id="3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 " pathEditMode="relative" rAng="0" ptsTypes="faaaf">
                                      <p:cBhvr>
                                        <p:cTn id="3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6 4.11765E-6 C 0.02459 0.04205 0.1523 0.18 0.14721 0.25323 C 0.14213 0.32647 -0.02799 0.36235 -0.03053 0.43911 C -0.03308 0.51588 0.12059 0.63941 0.13229 0.71441 C 0.14399 0.78941 0.05919 0.85235 0.04002 0.88853 " pathEditMode="relative" rAng="0" ptsTypes="faaaf">
                                      <p:cBhvr>
                                        <p:cTn id="3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9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0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我的模板\中国风模板\中国风模板05\宽版\页面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 flipH="1" flipV="1">
            <a:off x="3926979" y="458886"/>
            <a:ext cx="1295400" cy="412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886" y="565807"/>
            <a:ext cx="7524836" cy="385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3707904" y="449361"/>
            <a:ext cx="914400" cy="4138613"/>
            <a:chOff x="720" y="1119"/>
            <a:chExt cx="576" cy="2044"/>
          </a:xfrm>
        </p:grpSpPr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4622304" y="444599"/>
            <a:ext cx="890588" cy="4138612"/>
            <a:chOff x="4800" y="1121"/>
            <a:chExt cx="561" cy="2042"/>
          </a:xfrm>
        </p:grpSpPr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781" y="1923678"/>
            <a:ext cx="677108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中国风墨竹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1779662"/>
            <a:ext cx="492443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PowerPoint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模板</a:t>
            </a:r>
            <a:endParaRPr lang="zh-CN" altLang="en-US" sz="2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2" descr="F:\1PPT制作\Z中国风\戏曲\nipic.com_30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872" y="3435846"/>
            <a:ext cx="552400" cy="55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6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150">
        <p14:vortex dir="r"/>
        <p:sndAc>
          <p:stSnd>
            <p:snd r:embed="rId3" name="风声.wav"/>
          </p:stSnd>
        </p:sndAc>
      </p:transition>
    </mc:Choice>
    <mc:Fallback xmlns="">
      <p:transition spd="slow" advTm="8150">
        <p:fade/>
        <p:sndAc>
          <p:stSnd>
            <p:snd r:embed="rId7" name="风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31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3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1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</a:t>
              </a:r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212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54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I:\我的模板\中国风模板\中国风模板05\宽版\页面1\切片\墨竹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199568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谢谢观赏！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13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775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2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32952"/>
            <a:ext cx="5592612" cy="2910548"/>
          </a:xfrm>
          <a:prstGeom prst="rect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051720" y="10595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一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720" y="1858302"/>
            <a:ext cx="6228692" cy="705664"/>
            <a:chOff x="1367644" y="699543"/>
            <a:chExt cx="6228692" cy="705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二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657022"/>
            <a:ext cx="6228692" cy="705664"/>
            <a:chOff x="1367644" y="699543"/>
            <a:chExt cx="6228692" cy="705664"/>
          </a:xfrm>
        </p:grpSpPr>
        <p:grpSp>
          <p:nvGrpSpPr>
            <p:cNvPr id="16" name="组合 15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三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1720" y="3455743"/>
            <a:ext cx="6228692" cy="705664"/>
            <a:chOff x="1367644" y="699543"/>
            <a:chExt cx="6228692" cy="705664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四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027" name="Picture 3" descr="C:\Users\zjd\Desktop\Nipic_11382453_2012112711424069100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3928" y="3190289"/>
            <a:ext cx="3154168" cy="194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35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0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155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60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2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05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84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801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2010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2011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2012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添加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68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587</Words>
  <Application>Microsoft Office PowerPoint</Application>
  <PresentationFormat>全屏显示(16:9)</PresentationFormat>
  <Paragraphs>108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Unicode MS</vt:lpstr>
      <vt:lpstr>Meiryo</vt:lpstr>
      <vt:lpstr>华文隶书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目录页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51</cp:revision>
  <dcterms:created xsi:type="dcterms:W3CDTF">2013-03-22T04:45:22Z</dcterms:created>
  <dcterms:modified xsi:type="dcterms:W3CDTF">2016-03-08T03:25:00Z</dcterms:modified>
</cp:coreProperties>
</file>