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68" r:id="rId5"/>
    <p:sldId id="269" r:id="rId6"/>
    <p:sldId id="270" r:id="rId7"/>
    <p:sldId id="271" r:id="rId8"/>
    <p:sldId id="27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890" userDrawn="1">
          <p15:clr>
            <a:srgbClr val="A4A3A4"/>
          </p15:clr>
        </p15:guide>
        <p15:guide id="4" orient="horz" pos="263" userDrawn="1">
          <p15:clr>
            <a:srgbClr val="A4A3A4"/>
          </p15:clr>
        </p15:guide>
        <p15:guide id="5" pos="4377" userDrawn="1">
          <p15:clr>
            <a:srgbClr val="A4A3A4"/>
          </p15:clr>
        </p15:guide>
        <p15:guide id="6" pos="54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4C65"/>
    <a:srgbClr val="CD9DAD"/>
    <a:srgbClr val="C04900"/>
    <a:srgbClr val="CFAF0F"/>
    <a:srgbClr val="C9D526"/>
    <a:srgbClr val="92751A"/>
    <a:srgbClr val="F2D541"/>
    <a:srgbClr val="212D1D"/>
    <a:srgbClr val="ADA90B"/>
    <a:srgbClr val="A29E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6" autoAdjust="0"/>
    <p:restoredTop sz="94660"/>
  </p:normalViewPr>
  <p:slideViewPr>
    <p:cSldViewPr>
      <p:cViewPr varScale="1">
        <p:scale>
          <a:sx n="87" d="100"/>
          <a:sy n="87" d="100"/>
        </p:scale>
        <p:origin x="1128" y="84"/>
      </p:cViewPr>
      <p:guideLst>
        <p:guide orient="horz" pos="1298"/>
        <p:guide pos="2880"/>
        <p:guide orient="horz" pos="890"/>
        <p:guide orient="horz" pos="263"/>
        <p:guide pos="4377"/>
        <p:guide pos="54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EE661-DF32-4891-8562-A5F1DF2EDC44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274AD-5239-4826-8DCD-5C149BFF5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18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9531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2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32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49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76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433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701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91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9980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6974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30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24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1828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0520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368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7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5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36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0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3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46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6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7B8E-C2F2-4BC5-A8C0-D6D4113F3471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5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7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jpe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797152"/>
            <a:ext cx="7772400" cy="866527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>
                <a:solidFill>
                  <a:srgbClr val="964C65"/>
                </a:solidFill>
              </a:rPr>
              <a:t>形状裁图</a:t>
            </a:r>
            <a:r>
              <a:rPr lang="zh-CN" altLang="en-US" sz="3600" dirty="0" smtClean="0"/>
              <a:t>和</a:t>
            </a:r>
            <a:r>
              <a:rPr lang="zh-CN" altLang="en-US" sz="3600" dirty="0" smtClean="0">
                <a:solidFill>
                  <a:srgbClr val="964C65"/>
                </a:solidFill>
              </a:rPr>
              <a:t>图片色相</a:t>
            </a:r>
            <a:r>
              <a:rPr lang="zh-CN" altLang="en-US" sz="3600" dirty="0"/>
              <a:t>给美女换衣服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671542"/>
            <a:ext cx="6400800" cy="69492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@</a:t>
            </a:r>
            <a:r>
              <a:rPr lang="zh-CN" altLang="en-US" sz="2400" dirty="0" smtClean="0"/>
              <a:t>只为设计</a:t>
            </a:r>
            <a:endParaRPr lang="zh-CN" altLang="en-US" sz="2400" dirty="0"/>
          </a:p>
        </p:txBody>
      </p:sp>
      <p:pic>
        <p:nvPicPr>
          <p:cNvPr id="1033" name="图片 1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9775" y="564446"/>
            <a:ext cx="3153104" cy="4128572"/>
          </a:xfrm>
          <a:prstGeom prst="rect">
            <a:avLst/>
          </a:prstGeom>
        </p:spPr>
      </p:pic>
      <p:pic>
        <p:nvPicPr>
          <p:cNvPr id="43" name="Picture 2" descr="http://pic34.nipic.com/20131021/8053706_13421140513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1250688" y="564446"/>
            <a:ext cx="3168352" cy="414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1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壹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插入图片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195736" y="5546525"/>
            <a:ext cx="475252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latin typeface="+mn-ea"/>
                <a:ea typeface="+mn-ea"/>
              </a:rPr>
              <a:t>插入一张图片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13" name="Picture 2" descr="http://pic34.nipic.com/20131021/8053706_13421140513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3203848" y="1569505"/>
            <a:ext cx="2799809" cy="365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pic34.nipic.com/20131021/8053706_13421140513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7596336" y="183771"/>
            <a:ext cx="1155341" cy="151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8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贰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绘制衣服形状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539552" y="5330705"/>
            <a:ext cx="8064896" cy="76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插入→形状→任意多边形→根据衣服轮廓绘制形状</a:t>
            </a:r>
            <a:endParaRPr lang="en-US" altLang="zh-CN" sz="2400" dirty="0" smtClean="0">
              <a:latin typeface="+mn-ea"/>
              <a:ea typeface="+mn-ea"/>
            </a:endParaRPr>
          </a:p>
        </p:txBody>
      </p:sp>
      <p:pic>
        <p:nvPicPr>
          <p:cNvPr id="17" name="Picture 2" descr="http://pic34.nipic.com/20131021/8053706_13421140513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3203848" y="1569505"/>
            <a:ext cx="2799809" cy="365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pic34.nipic.com/20131021/8053706_13421140513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7596336" y="183771"/>
            <a:ext cx="1155341" cy="151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任意多边形 10"/>
          <p:cNvSpPr/>
          <p:nvPr/>
        </p:nvSpPr>
        <p:spPr>
          <a:xfrm>
            <a:off x="4013408" y="2953915"/>
            <a:ext cx="881159" cy="715424"/>
          </a:xfrm>
          <a:custGeom>
            <a:avLst/>
            <a:gdLst>
              <a:gd name="connsiteX0" fmla="*/ 0 w 1096396"/>
              <a:gd name="connsiteY0" fmla="*/ 823565 h 890177"/>
              <a:gd name="connsiteX1" fmla="*/ 0 w 1096396"/>
              <a:gd name="connsiteY1" fmla="*/ 823565 h 890177"/>
              <a:gd name="connsiteX2" fmla="*/ 218003 w 1096396"/>
              <a:gd name="connsiteY2" fmla="*/ 823565 h 890177"/>
              <a:gd name="connsiteX3" fmla="*/ 308837 w 1096396"/>
              <a:gd name="connsiteY3" fmla="*/ 841732 h 890177"/>
              <a:gd name="connsiteX4" fmla="*/ 345171 w 1096396"/>
              <a:gd name="connsiteY4" fmla="*/ 853843 h 890177"/>
              <a:gd name="connsiteX5" fmla="*/ 363338 w 1096396"/>
              <a:gd name="connsiteY5" fmla="*/ 859899 h 890177"/>
              <a:gd name="connsiteX6" fmla="*/ 381505 w 1096396"/>
              <a:gd name="connsiteY6" fmla="*/ 872010 h 890177"/>
              <a:gd name="connsiteX7" fmla="*/ 399671 w 1096396"/>
              <a:gd name="connsiteY7" fmla="*/ 878066 h 890177"/>
              <a:gd name="connsiteX8" fmla="*/ 460228 w 1096396"/>
              <a:gd name="connsiteY8" fmla="*/ 890177 h 890177"/>
              <a:gd name="connsiteX9" fmla="*/ 599507 w 1096396"/>
              <a:gd name="connsiteY9" fmla="*/ 878066 h 890177"/>
              <a:gd name="connsiteX10" fmla="*/ 617674 w 1096396"/>
              <a:gd name="connsiteY10" fmla="*/ 872010 h 890177"/>
              <a:gd name="connsiteX11" fmla="*/ 690342 w 1096396"/>
              <a:gd name="connsiteY11" fmla="*/ 859899 h 890177"/>
              <a:gd name="connsiteX12" fmla="*/ 835677 w 1096396"/>
              <a:gd name="connsiteY12" fmla="*/ 865954 h 890177"/>
              <a:gd name="connsiteX13" fmla="*/ 859899 w 1096396"/>
              <a:gd name="connsiteY13" fmla="*/ 872010 h 890177"/>
              <a:gd name="connsiteX14" fmla="*/ 896233 w 1096396"/>
              <a:gd name="connsiteY14" fmla="*/ 884121 h 890177"/>
              <a:gd name="connsiteX15" fmla="*/ 968901 w 1096396"/>
              <a:gd name="connsiteY15" fmla="*/ 878066 h 890177"/>
              <a:gd name="connsiteX16" fmla="*/ 1017346 w 1096396"/>
              <a:gd name="connsiteY16" fmla="*/ 865954 h 890177"/>
              <a:gd name="connsiteX17" fmla="*/ 1065791 w 1096396"/>
              <a:gd name="connsiteY17" fmla="*/ 847788 h 890177"/>
              <a:gd name="connsiteX18" fmla="*/ 1077902 w 1096396"/>
              <a:gd name="connsiteY18" fmla="*/ 829621 h 890177"/>
              <a:gd name="connsiteX19" fmla="*/ 1096069 w 1096396"/>
              <a:gd name="connsiteY19" fmla="*/ 817509 h 890177"/>
              <a:gd name="connsiteX20" fmla="*/ 1065791 w 1096396"/>
              <a:gd name="connsiteY20" fmla="*/ 781176 h 890177"/>
              <a:gd name="connsiteX21" fmla="*/ 1053679 w 1096396"/>
              <a:gd name="connsiteY21" fmla="*/ 769064 h 890177"/>
              <a:gd name="connsiteX22" fmla="*/ 1035512 w 1096396"/>
              <a:gd name="connsiteY22" fmla="*/ 714564 h 890177"/>
              <a:gd name="connsiteX23" fmla="*/ 1029457 w 1096396"/>
              <a:gd name="connsiteY23" fmla="*/ 696397 h 890177"/>
              <a:gd name="connsiteX24" fmla="*/ 1023401 w 1096396"/>
              <a:gd name="connsiteY24" fmla="*/ 678230 h 890177"/>
              <a:gd name="connsiteX25" fmla="*/ 1017346 w 1096396"/>
              <a:gd name="connsiteY25" fmla="*/ 654007 h 890177"/>
              <a:gd name="connsiteX26" fmla="*/ 1005234 w 1096396"/>
              <a:gd name="connsiteY26" fmla="*/ 617674 h 890177"/>
              <a:gd name="connsiteX27" fmla="*/ 999179 w 1096396"/>
              <a:gd name="connsiteY27" fmla="*/ 587396 h 890177"/>
              <a:gd name="connsiteX28" fmla="*/ 993123 w 1096396"/>
              <a:gd name="connsiteY28" fmla="*/ 569229 h 890177"/>
              <a:gd name="connsiteX29" fmla="*/ 987067 w 1096396"/>
              <a:gd name="connsiteY29" fmla="*/ 545006 h 890177"/>
              <a:gd name="connsiteX30" fmla="*/ 974956 w 1096396"/>
              <a:gd name="connsiteY30" fmla="*/ 508672 h 890177"/>
              <a:gd name="connsiteX31" fmla="*/ 968901 w 1096396"/>
              <a:gd name="connsiteY31" fmla="*/ 472339 h 890177"/>
              <a:gd name="connsiteX32" fmla="*/ 962845 w 1096396"/>
              <a:gd name="connsiteY32" fmla="*/ 454172 h 890177"/>
              <a:gd name="connsiteX33" fmla="*/ 956789 w 1096396"/>
              <a:gd name="connsiteY33" fmla="*/ 429949 h 890177"/>
              <a:gd name="connsiteX34" fmla="*/ 944678 w 1096396"/>
              <a:gd name="connsiteY34" fmla="*/ 363337 h 890177"/>
              <a:gd name="connsiteX35" fmla="*/ 938622 w 1096396"/>
              <a:gd name="connsiteY35" fmla="*/ 333059 h 890177"/>
              <a:gd name="connsiteX36" fmla="*/ 926511 w 1096396"/>
              <a:gd name="connsiteY36" fmla="*/ 296725 h 890177"/>
              <a:gd name="connsiteX37" fmla="*/ 914400 w 1096396"/>
              <a:gd name="connsiteY37" fmla="*/ 230113 h 890177"/>
              <a:gd name="connsiteX38" fmla="*/ 902289 w 1096396"/>
              <a:gd name="connsiteY38" fmla="*/ 187724 h 890177"/>
              <a:gd name="connsiteX39" fmla="*/ 878066 w 1096396"/>
              <a:gd name="connsiteY39" fmla="*/ 102945 h 890177"/>
              <a:gd name="connsiteX40" fmla="*/ 859899 w 1096396"/>
              <a:gd name="connsiteY40" fmla="*/ 78723 h 890177"/>
              <a:gd name="connsiteX41" fmla="*/ 847788 w 1096396"/>
              <a:gd name="connsiteY41" fmla="*/ 42389 h 890177"/>
              <a:gd name="connsiteX42" fmla="*/ 835677 w 1096396"/>
              <a:gd name="connsiteY42" fmla="*/ 24222 h 890177"/>
              <a:gd name="connsiteX43" fmla="*/ 829621 w 1096396"/>
              <a:gd name="connsiteY43" fmla="*/ 6055 h 890177"/>
              <a:gd name="connsiteX44" fmla="*/ 811454 w 1096396"/>
              <a:gd name="connsiteY44" fmla="*/ 0 h 890177"/>
              <a:gd name="connsiteX45" fmla="*/ 732731 w 1096396"/>
              <a:gd name="connsiteY45" fmla="*/ 12111 h 890177"/>
              <a:gd name="connsiteX46" fmla="*/ 666119 w 1096396"/>
              <a:gd name="connsiteY46" fmla="*/ 30278 h 890177"/>
              <a:gd name="connsiteX47" fmla="*/ 460228 w 1096396"/>
              <a:gd name="connsiteY47" fmla="*/ 24222 h 890177"/>
              <a:gd name="connsiteX48" fmla="*/ 442061 w 1096396"/>
              <a:gd name="connsiteY48" fmla="*/ 18166 h 890177"/>
              <a:gd name="connsiteX49" fmla="*/ 417838 w 1096396"/>
              <a:gd name="connsiteY49" fmla="*/ 12111 h 890177"/>
              <a:gd name="connsiteX50" fmla="*/ 351226 w 1096396"/>
              <a:gd name="connsiteY50" fmla="*/ 24222 h 890177"/>
              <a:gd name="connsiteX51" fmla="*/ 333059 w 1096396"/>
              <a:gd name="connsiteY51" fmla="*/ 42389 h 890177"/>
              <a:gd name="connsiteX52" fmla="*/ 314893 w 1096396"/>
              <a:gd name="connsiteY52" fmla="*/ 48445 h 890177"/>
              <a:gd name="connsiteX53" fmla="*/ 272503 w 1096396"/>
              <a:gd name="connsiteY53" fmla="*/ 60556 h 890177"/>
              <a:gd name="connsiteX54" fmla="*/ 242225 w 1096396"/>
              <a:gd name="connsiteY54" fmla="*/ 90834 h 890177"/>
              <a:gd name="connsiteX55" fmla="*/ 211947 w 1096396"/>
              <a:gd name="connsiteY55" fmla="*/ 133223 h 890177"/>
              <a:gd name="connsiteX56" fmla="*/ 199836 w 1096396"/>
              <a:gd name="connsiteY56" fmla="*/ 169557 h 890177"/>
              <a:gd name="connsiteX57" fmla="*/ 193780 w 1096396"/>
              <a:gd name="connsiteY57" fmla="*/ 187724 h 890177"/>
              <a:gd name="connsiteX58" fmla="*/ 187724 w 1096396"/>
              <a:gd name="connsiteY58" fmla="*/ 218002 h 890177"/>
              <a:gd name="connsiteX59" fmla="*/ 175613 w 1096396"/>
              <a:gd name="connsiteY59" fmla="*/ 242225 h 890177"/>
              <a:gd name="connsiteX60" fmla="*/ 163502 w 1096396"/>
              <a:gd name="connsiteY60" fmla="*/ 290670 h 890177"/>
              <a:gd name="connsiteX61" fmla="*/ 157446 w 1096396"/>
              <a:gd name="connsiteY61" fmla="*/ 314892 h 890177"/>
              <a:gd name="connsiteX62" fmla="*/ 145335 w 1096396"/>
              <a:gd name="connsiteY62" fmla="*/ 351226 h 890177"/>
              <a:gd name="connsiteX63" fmla="*/ 139279 w 1096396"/>
              <a:gd name="connsiteY63" fmla="*/ 369393 h 890177"/>
              <a:gd name="connsiteX64" fmla="*/ 127168 w 1096396"/>
              <a:gd name="connsiteY64" fmla="*/ 411782 h 890177"/>
              <a:gd name="connsiteX65" fmla="*/ 115057 w 1096396"/>
              <a:gd name="connsiteY65" fmla="*/ 436005 h 890177"/>
              <a:gd name="connsiteX66" fmla="*/ 102946 w 1096396"/>
              <a:gd name="connsiteY66" fmla="*/ 484450 h 890177"/>
              <a:gd name="connsiteX67" fmla="*/ 96890 w 1096396"/>
              <a:gd name="connsiteY67" fmla="*/ 502617 h 890177"/>
              <a:gd name="connsiteX68" fmla="*/ 84779 w 1096396"/>
              <a:gd name="connsiteY68" fmla="*/ 520784 h 890177"/>
              <a:gd name="connsiteX69" fmla="*/ 72667 w 1096396"/>
              <a:gd name="connsiteY69" fmla="*/ 545006 h 890177"/>
              <a:gd name="connsiteX70" fmla="*/ 54501 w 1096396"/>
              <a:gd name="connsiteY70" fmla="*/ 611618 h 890177"/>
              <a:gd name="connsiteX71" fmla="*/ 48445 w 1096396"/>
              <a:gd name="connsiteY71" fmla="*/ 629785 h 890177"/>
              <a:gd name="connsiteX72" fmla="*/ 42389 w 1096396"/>
              <a:gd name="connsiteY72" fmla="*/ 647952 h 890177"/>
              <a:gd name="connsiteX73" fmla="*/ 30278 w 1096396"/>
              <a:gd name="connsiteY73" fmla="*/ 726675 h 890177"/>
              <a:gd name="connsiteX74" fmla="*/ 18167 w 1096396"/>
              <a:gd name="connsiteY74" fmla="*/ 744842 h 890177"/>
              <a:gd name="connsiteX75" fmla="*/ 0 w 1096396"/>
              <a:gd name="connsiteY75" fmla="*/ 823565 h 89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96396" h="890177">
                <a:moveTo>
                  <a:pt x="0" y="823565"/>
                </a:moveTo>
                <a:lnTo>
                  <a:pt x="0" y="823565"/>
                </a:lnTo>
                <a:cubicBezTo>
                  <a:pt x="93134" y="815803"/>
                  <a:pt x="103945" y="811866"/>
                  <a:pt x="218003" y="823565"/>
                </a:cubicBezTo>
                <a:cubicBezTo>
                  <a:pt x="248719" y="826715"/>
                  <a:pt x="279544" y="831968"/>
                  <a:pt x="308837" y="841732"/>
                </a:cubicBezTo>
                <a:lnTo>
                  <a:pt x="345171" y="853843"/>
                </a:lnTo>
                <a:cubicBezTo>
                  <a:pt x="351227" y="855862"/>
                  <a:pt x="358027" y="856358"/>
                  <a:pt x="363338" y="859899"/>
                </a:cubicBezTo>
                <a:cubicBezTo>
                  <a:pt x="369394" y="863936"/>
                  <a:pt x="374995" y="868755"/>
                  <a:pt x="381505" y="872010"/>
                </a:cubicBezTo>
                <a:cubicBezTo>
                  <a:pt x="387214" y="874865"/>
                  <a:pt x="393534" y="876312"/>
                  <a:pt x="399671" y="878066"/>
                </a:cubicBezTo>
                <a:cubicBezTo>
                  <a:pt x="424956" y="885290"/>
                  <a:pt x="431691" y="885421"/>
                  <a:pt x="460228" y="890177"/>
                </a:cubicBezTo>
                <a:cubicBezTo>
                  <a:pt x="501225" y="887615"/>
                  <a:pt x="556020" y="886763"/>
                  <a:pt x="599507" y="878066"/>
                </a:cubicBezTo>
                <a:cubicBezTo>
                  <a:pt x="605766" y="876814"/>
                  <a:pt x="611415" y="873262"/>
                  <a:pt x="617674" y="872010"/>
                </a:cubicBezTo>
                <a:cubicBezTo>
                  <a:pt x="641754" y="867194"/>
                  <a:pt x="690342" y="859899"/>
                  <a:pt x="690342" y="859899"/>
                </a:cubicBezTo>
                <a:cubicBezTo>
                  <a:pt x="738787" y="861917"/>
                  <a:pt x="787313" y="862500"/>
                  <a:pt x="835677" y="865954"/>
                </a:cubicBezTo>
                <a:cubicBezTo>
                  <a:pt x="843978" y="866547"/>
                  <a:pt x="851927" y="869619"/>
                  <a:pt x="859899" y="872010"/>
                </a:cubicBezTo>
                <a:cubicBezTo>
                  <a:pt x="872127" y="875678"/>
                  <a:pt x="896233" y="884121"/>
                  <a:pt x="896233" y="884121"/>
                </a:cubicBezTo>
                <a:cubicBezTo>
                  <a:pt x="920456" y="882103"/>
                  <a:pt x="944863" y="881672"/>
                  <a:pt x="968901" y="878066"/>
                </a:cubicBezTo>
                <a:cubicBezTo>
                  <a:pt x="985362" y="875597"/>
                  <a:pt x="1002458" y="873398"/>
                  <a:pt x="1017346" y="865954"/>
                </a:cubicBezTo>
                <a:cubicBezTo>
                  <a:pt x="1049012" y="850121"/>
                  <a:pt x="1032810" y="856032"/>
                  <a:pt x="1065791" y="847788"/>
                </a:cubicBezTo>
                <a:cubicBezTo>
                  <a:pt x="1069828" y="841732"/>
                  <a:pt x="1072756" y="834767"/>
                  <a:pt x="1077902" y="829621"/>
                </a:cubicBezTo>
                <a:cubicBezTo>
                  <a:pt x="1083048" y="824475"/>
                  <a:pt x="1094873" y="824688"/>
                  <a:pt x="1096069" y="817509"/>
                </a:cubicBezTo>
                <a:cubicBezTo>
                  <a:pt x="1099405" y="797493"/>
                  <a:pt x="1076390" y="789656"/>
                  <a:pt x="1065791" y="781176"/>
                </a:cubicBezTo>
                <a:cubicBezTo>
                  <a:pt x="1061333" y="777609"/>
                  <a:pt x="1057716" y="773101"/>
                  <a:pt x="1053679" y="769064"/>
                </a:cubicBezTo>
                <a:lnTo>
                  <a:pt x="1035512" y="714564"/>
                </a:lnTo>
                <a:lnTo>
                  <a:pt x="1029457" y="696397"/>
                </a:lnTo>
                <a:cubicBezTo>
                  <a:pt x="1027438" y="690341"/>
                  <a:pt x="1024949" y="684423"/>
                  <a:pt x="1023401" y="678230"/>
                </a:cubicBezTo>
                <a:cubicBezTo>
                  <a:pt x="1021383" y="670156"/>
                  <a:pt x="1019738" y="661979"/>
                  <a:pt x="1017346" y="654007"/>
                </a:cubicBezTo>
                <a:cubicBezTo>
                  <a:pt x="1013678" y="641779"/>
                  <a:pt x="1007737" y="630192"/>
                  <a:pt x="1005234" y="617674"/>
                </a:cubicBezTo>
                <a:cubicBezTo>
                  <a:pt x="1003216" y="607581"/>
                  <a:pt x="1001675" y="597381"/>
                  <a:pt x="999179" y="587396"/>
                </a:cubicBezTo>
                <a:cubicBezTo>
                  <a:pt x="997631" y="581203"/>
                  <a:pt x="994877" y="575367"/>
                  <a:pt x="993123" y="569229"/>
                </a:cubicBezTo>
                <a:cubicBezTo>
                  <a:pt x="990836" y="561226"/>
                  <a:pt x="989459" y="552978"/>
                  <a:pt x="987067" y="545006"/>
                </a:cubicBezTo>
                <a:cubicBezTo>
                  <a:pt x="983399" y="532778"/>
                  <a:pt x="974956" y="508672"/>
                  <a:pt x="974956" y="508672"/>
                </a:cubicBezTo>
                <a:cubicBezTo>
                  <a:pt x="972938" y="496561"/>
                  <a:pt x="971564" y="484325"/>
                  <a:pt x="968901" y="472339"/>
                </a:cubicBezTo>
                <a:cubicBezTo>
                  <a:pt x="967516" y="466108"/>
                  <a:pt x="964599" y="460310"/>
                  <a:pt x="962845" y="454172"/>
                </a:cubicBezTo>
                <a:cubicBezTo>
                  <a:pt x="960558" y="446169"/>
                  <a:pt x="958808" y="438023"/>
                  <a:pt x="956789" y="429949"/>
                </a:cubicBezTo>
                <a:cubicBezTo>
                  <a:pt x="942805" y="318063"/>
                  <a:pt x="958680" y="419342"/>
                  <a:pt x="944678" y="363337"/>
                </a:cubicBezTo>
                <a:cubicBezTo>
                  <a:pt x="942182" y="353352"/>
                  <a:pt x="941330" y="342989"/>
                  <a:pt x="938622" y="333059"/>
                </a:cubicBezTo>
                <a:cubicBezTo>
                  <a:pt x="935263" y="320742"/>
                  <a:pt x="928610" y="309318"/>
                  <a:pt x="926511" y="296725"/>
                </a:cubicBezTo>
                <a:cubicBezTo>
                  <a:pt x="922133" y="270457"/>
                  <a:pt x="920038" y="255483"/>
                  <a:pt x="914400" y="230113"/>
                </a:cubicBezTo>
                <a:cubicBezTo>
                  <a:pt x="902307" y="175695"/>
                  <a:pt x="914418" y="232197"/>
                  <a:pt x="902289" y="187724"/>
                </a:cubicBezTo>
                <a:cubicBezTo>
                  <a:pt x="901092" y="183334"/>
                  <a:pt x="884695" y="111783"/>
                  <a:pt x="878066" y="102945"/>
                </a:cubicBezTo>
                <a:lnTo>
                  <a:pt x="859899" y="78723"/>
                </a:lnTo>
                <a:cubicBezTo>
                  <a:pt x="855862" y="66612"/>
                  <a:pt x="854869" y="53011"/>
                  <a:pt x="847788" y="42389"/>
                </a:cubicBezTo>
                <a:cubicBezTo>
                  <a:pt x="843751" y="36333"/>
                  <a:pt x="838932" y="30732"/>
                  <a:pt x="835677" y="24222"/>
                </a:cubicBezTo>
                <a:cubicBezTo>
                  <a:pt x="832822" y="18513"/>
                  <a:pt x="834135" y="10569"/>
                  <a:pt x="829621" y="6055"/>
                </a:cubicBezTo>
                <a:cubicBezTo>
                  <a:pt x="825107" y="1542"/>
                  <a:pt x="817510" y="2018"/>
                  <a:pt x="811454" y="0"/>
                </a:cubicBezTo>
                <a:cubicBezTo>
                  <a:pt x="788777" y="2834"/>
                  <a:pt x="756211" y="5707"/>
                  <a:pt x="732731" y="12111"/>
                </a:cubicBezTo>
                <a:cubicBezTo>
                  <a:pt x="648218" y="35160"/>
                  <a:pt x="739886" y="15524"/>
                  <a:pt x="666119" y="30278"/>
                </a:cubicBezTo>
                <a:cubicBezTo>
                  <a:pt x="597489" y="28259"/>
                  <a:pt x="528788" y="27928"/>
                  <a:pt x="460228" y="24222"/>
                </a:cubicBezTo>
                <a:cubicBezTo>
                  <a:pt x="453854" y="23877"/>
                  <a:pt x="448199" y="19920"/>
                  <a:pt x="442061" y="18166"/>
                </a:cubicBezTo>
                <a:cubicBezTo>
                  <a:pt x="434058" y="15880"/>
                  <a:pt x="425912" y="14129"/>
                  <a:pt x="417838" y="12111"/>
                </a:cubicBezTo>
                <a:cubicBezTo>
                  <a:pt x="415780" y="12368"/>
                  <a:pt x="364153" y="15604"/>
                  <a:pt x="351226" y="24222"/>
                </a:cubicBezTo>
                <a:cubicBezTo>
                  <a:pt x="344100" y="28973"/>
                  <a:pt x="340185" y="37638"/>
                  <a:pt x="333059" y="42389"/>
                </a:cubicBezTo>
                <a:cubicBezTo>
                  <a:pt x="327748" y="45930"/>
                  <a:pt x="321007" y="46611"/>
                  <a:pt x="314893" y="48445"/>
                </a:cubicBezTo>
                <a:cubicBezTo>
                  <a:pt x="300817" y="52668"/>
                  <a:pt x="286633" y="56519"/>
                  <a:pt x="272503" y="60556"/>
                </a:cubicBezTo>
                <a:cubicBezTo>
                  <a:pt x="239197" y="82760"/>
                  <a:pt x="267457" y="60556"/>
                  <a:pt x="242225" y="90834"/>
                </a:cubicBezTo>
                <a:cubicBezTo>
                  <a:pt x="219715" y="117846"/>
                  <a:pt x="225738" y="98746"/>
                  <a:pt x="211947" y="133223"/>
                </a:cubicBezTo>
                <a:cubicBezTo>
                  <a:pt x="207206" y="145076"/>
                  <a:pt x="203873" y="157446"/>
                  <a:pt x="199836" y="169557"/>
                </a:cubicBezTo>
                <a:cubicBezTo>
                  <a:pt x="197817" y="175613"/>
                  <a:pt x="195032" y="181465"/>
                  <a:pt x="193780" y="187724"/>
                </a:cubicBezTo>
                <a:cubicBezTo>
                  <a:pt x="191761" y="197817"/>
                  <a:pt x="190979" y="208238"/>
                  <a:pt x="187724" y="218002"/>
                </a:cubicBezTo>
                <a:cubicBezTo>
                  <a:pt x="184869" y="226566"/>
                  <a:pt x="179650" y="234151"/>
                  <a:pt x="175613" y="242225"/>
                </a:cubicBezTo>
                <a:cubicBezTo>
                  <a:pt x="163303" y="303771"/>
                  <a:pt x="175914" y="247229"/>
                  <a:pt x="163502" y="290670"/>
                </a:cubicBezTo>
                <a:cubicBezTo>
                  <a:pt x="161216" y="298672"/>
                  <a:pt x="159837" y="306920"/>
                  <a:pt x="157446" y="314892"/>
                </a:cubicBezTo>
                <a:cubicBezTo>
                  <a:pt x="153778" y="327120"/>
                  <a:pt x="149372" y="339115"/>
                  <a:pt x="145335" y="351226"/>
                </a:cubicBezTo>
                <a:cubicBezTo>
                  <a:pt x="143316" y="357282"/>
                  <a:pt x="140827" y="363200"/>
                  <a:pt x="139279" y="369393"/>
                </a:cubicBezTo>
                <a:cubicBezTo>
                  <a:pt x="136205" y="381691"/>
                  <a:pt x="132382" y="399615"/>
                  <a:pt x="127168" y="411782"/>
                </a:cubicBezTo>
                <a:cubicBezTo>
                  <a:pt x="123612" y="420079"/>
                  <a:pt x="117912" y="427441"/>
                  <a:pt x="115057" y="436005"/>
                </a:cubicBezTo>
                <a:cubicBezTo>
                  <a:pt x="109793" y="451796"/>
                  <a:pt x="108210" y="468659"/>
                  <a:pt x="102946" y="484450"/>
                </a:cubicBezTo>
                <a:cubicBezTo>
                  <a:pt x="100927" y="490506"/>
                  <a:pt x="99745" y="496908"/>
                  <a:pt x="96890" y="502617"/>
                </a:cubicBezTo>
                <a:cubicBezTo>
                  <a:pt x="93635" y="509127"/>
                  <a:pt x="88390" y="514465"/>
                  <a:pt x="84779" y="520784"/>
                </a:cubicBezTo>
                <a:cubicBezTo>
                  <a:pt x="80300" y="528622"/>
                  <a:pt x="76704" y="536932"/>
                  <a:pt x="72667" y="545006"/>
                </a:cubicBezTo>
                <a:cubicBezTo>
                  <a:pt x="64109" y="587800"/>
                  <a:pt x="69866" y="565523"/>
                  <a:pt x="54501" y="611618"/>
                </a:cubicBezTo>
                <a:lnTo>
                  <a:pt x="48445" y="629785"/>
                </a:lnTo>
                <a:lnTo>
                  <a:pt x="42389" y="647952"/>
                </a:lnTo>
                <a:cubicBezTo>
                  <a:pt x="41453" y="655443"/>
                  <a:pt x="35481" y="712800"/>
                  <a:pt x="30278" y="726675"/>
                </a:cubicBezTo>
                <a:cubicBezTo>
                  <a:pt x="27723" y="733490"/>
                  <a:pt x="22204" y="738786"/>
                  <a:pt x="18167" y="744842"/>
                </a:cubicBezTo>
                <a:cubicBezTo>
                  <a:pt x="10527" y="783038"/>
                  <a:pt x="3028" y="810444"/>
                  <a:pt x="0" y="823565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295685" y="2320379"/>
            <a:ext cx="559613" cy="555667"/>
          </a:xfrm>
          <a:custGeom>
            <a:avLst/>
            <a:gdLst>
              <a:gd name="connsiteX0" fmla="*/ 0 w 696307"/>
              <a:gd name="connsiteY0" fmla="*/ 691398 h 691398"/>
              <a:gd name="connsiteX1" fmla="*/ 0 w 696307"/>
              <a:gd name="connsiteY1" fmla="*/ 691398 h 691398"/>
              <a:gd name="connsiteX2" fmla="*/ 224059 w 696307"/>
              <a:gd name="connsiteY2" fmla="*/ 661120 h 691398"/>
              <a:gd name="connsiteX3" fmla="*/ 314893 w 696307"/>
              <a:gd name="connsiteY3" fmla="*/ 649009 h 691398"/>
              <a:gd name="connsiteX4" fmla="*/ 351227 w 696307"/>
              <a:gd name="connsiteY4" fmla="*/ 636898 h 691398"/>
              <a:gd name="connsiteX5" fmla="*/ 411783 w 696307"/>
              <a:gd name="connsiteY5" fmla="*/ 618731 h 691398"/>
              <a:gd name="connsiteX6" fmla="*/ 429950 w 696307"/>
              <a:gd name="connsiteY6" fmla="*/ 612675 h 691398"/>
              <a:gd name="connsiteX7" fmla="*/ 448117 w 696307"/>
              <a:gd name="connsiteY7" fmla="*/ 606620 h 691398"/>
              <a:gd name="connsiteX8" fmla="*/ 466284 w 696307"/>
              <a:gd name="connsiteY8" fmla="*/ 594508 h 691398"/>
              <a:gd name="connsiteX9" fmla="*/ 484451 w 696307"/>
              <a:gd name="connsiteY9" fmla="*/ 558175 h 691398"/>
              <a:gd name="connsiteX10" fmla="*/ 490506 w 696307"/>
              <a:gd name="connsiteY10" fmla="*/ 467340 h 691398"/>
              <a:gd name="connsiteX11" fmla="*/ 502618 w 696307"/>
              <a:gd name="connsiteY11" fmla="*/ 424951 h 691398"/>
              <a:gd name="connsiteX12" fmla="*/ 508673 w 696307"/>
              <a:gd name="connsiteY12" fmla="*/ 394673 h 691398"/>
              <a:gd name="connsiteX13" fmla="*/ 514729 w 696307"/>
              <a:gd name="connsiteY13" fmla="*/ 376506 h 691398"/>
              <a:gd name="connsiteX14" fmla="*/ 520784 w 696307"/>
              <a:gd name="connsiteY14" fmla="*/ 346228 h 691398"/>
              <a:gd name="connsiteX15" fmla="*/ 526840 w 696307"/>
              <a:gd name="connsiteY15" fmla="*/ 328061 h 691398"/>
              <a:gd name="connsiteX16" fmla="*/ 605563 w 696307"/>
              <a:gd name="connsiteY16" fmla="*/ 309894 h 691398"/>
              <a:gd name="connsiteX17" fmla="*/ 629786 w 696307"/>
              <a:gd name="connsiteY17" fmla="*/ 303838 h 691398"/>
              <a:gd name="connsiteX18" fmla="*/ 666120 w 696307"/>
              <a:gd name="connsiteY18" fmla="*/ 297783 h 691398"/>
              <a:gd name="connsiteX19" fmla="*/ 678231 w 696307"/>
              <a:gd name="connsiteY19" fmla="*/ 285671 h 691398"/>
              <a:gd name="connsiteX20" fmla="*/ 684286 w 696307"/>
              <a:gd name="connsiteY20" fmla="*/ 79780 h 691398"/>
              <a:gd name="connsiteX21" fmla="*/ 678231 w 696307"/>
              <a:gd name="connsiteY21" fmla="*/ 61613 h 691398"/>
              <a:gd name="connsiteX22" fmla="*/ 654008 w 696307"/>
              <a:gd name="connsiteY22" fmla="*/ 25279 h 691398"/>
              <a:gd name="connsiteX23" fmla="*/ 647953 w 696307"/>
              <a:gd name="connsiteY23" fmla="*/ 7112 h 691398"/>
              <a:gd name="connsiteX24" fmla="*/ 587396 w 696307"/>
              <a:gd name="connsiteY24" fmla="*/ 13168 h 691398"/>
              <a:gd name="connsiteX25" fmla="*/ 581341 w 696307"/>
              <a:gd name="connsiteY25" fmla="*/ 73724 h 691398"/>
              <a:gd name="connsiteX26" fmla="*/ 599508 w 696307"/>
              <a:gd name="connsiteY26" fmla="*/ 79780 h 691398"/>
              <a:gd name="connsiteX27" fmla="*/ 617675 w 696307"/>
              <a:gd name="connsiteY27" fmla="*/ 97947 h 691398"/>
              <a:gd name="connsiteX28" fmla="*/ 629786 w 696307"/>
              <a:gd name="connsiteY28" fmla="*/ 134281 h 691398"/>
              <a:gd name="connsiteX29" fmla="*/ 611619 w 696307"/>
              <a:gd name="connsiteY29" fmla="*/ 140336 h 691398"/>
              <a:gd name="connsiteX30" fmla="*/ 581341 w 696307"/>
              <a:gd name="connsiteY30" fmla="*/ 146392 h 691398"/>
              <a:gd name="connsiteX31" fmla="*/ 569229 w 696307"/>
              <a:gd name="connsiteY31" fmla="*/ 158503 h 691398"/>
              <a:gd name="connsiteX32" fmla="*/ 551063 w 696307"/>
              <a:gd name="connsiteY32" fmla="*/ 194837 h 691398"/>
              <a:gd name="connsiteX33" fmla="*/ 538951 w 696307"/>
              <a:gd name="connsiteY33" fmla="*/ 243282 h 691398"/>
              <a:gd name="connsiteX34" fmla="*/ 520784 w 696307"/>
              <a:gd name="connsiteY34" fmla="*/ 309894 h 691398"/>
              <a:gd name="connsiteX35" fmla="*/ 502618 w 696307"/>
              <a:gd name="connsiteY35" fmla="*/ 303838 h 691398"/>
              <a:gd name="connsiteX36" fmla="*/ 496562 w 696307"/>
              <a:gd name="connsiteY36" fmla="*/ 285671 h 691398"/>
              <a:gd name="connsiteX37" fmla="*/ 478395 w 696307"/>
              <a:gd name="connsiteY37" fmla="*/ 267504 h 691398"/>
              <a:gd name="connsiteX38" fmla="*/ 466284 w 696307"/>
              <a:gd name="connsiteY38" fmla="*/ 243282 h 691398"/>
              <a:gd name="connsiteX39" fmla="*/ 429950 w 696307"/>
              <a:gd name="connsiteY39" fmla="*/ 225115 h 691398"/>
              <a:gd name="connsiteX40" fmla="*/ 387561 w 696307"/>
              <a:gd name="connsiteY40" fmla="*/ 213004 h 691398"/>
              <a:gd name="connsiteX41" fmla="*/ 290671 w 696307"/>
              <a:gd name="connsiteY41" fmla="*/ 237226 h 691398"/>
              <a:gd name="connsiteX42" fmla="*/ 272504 w 696307"/>
              <a:gd name="connsiteY42" fmla="*/ 243282 h 691398"/>
              <a:gd name="connsiteX43" fmla="*/ 254337 w 696307"/>
              <a:gd name="connsiteY43" fmla="*/ 249338 h 691398"/>
              <a:gd name="connsiteX44" fmla="*/ 151391 w 696307"/>
              <a:gd name="connsiteY44" fmla="*/ 243282 h 691398"/>
              <a:gd name="connsiteX45" fmla="*/ 109002 w 696307"/>
              <a:gd name="connsiteY45" fmla="*/ 225115 h 691398"/>
              <a:gd name="connsiteX46" fmla="*/ 96890 w 696307"/>
              <a:gd name="connsiteY46" fmla="*/ 213004 h 691398"/>
              <a:gd name="connsiteX47" fmla="*/ 78724 w 696307"/>
              <a:gd name="connsiteY47" fmla="*/ 206948 h 691398"/>
              <a:gd name="connsiteX48" fmla="*/ 60557 w 696307"/>
              <a:gd name="connsiteY48" fmla="*/ 219059 h 691398"/>
              <a:gd name="connsiteX49" fmla="*/ 48445 w 696307"/>
              <a:gd name="connsiteY49" fmla="*/ 255393 h 691398"/>
              <a:gd name="connsiteX50" fmla="*/ 42390 w 696307"/>
              <a:gd name="connsiteY50" fmla="*/ 509730 h 691398"/>
              <a:gd name="connsiteX51" fmla="*/ 30279 w 696307"/>
              <a:gd name="connsiteY51" fmla="*/ 558175 h 691398"/>
              <a:gd name="connsiteX52" fmla="*/ 24223 w 696307"/>
              <a:gd name="connsiteY52" fmla="*/ 582397 h 691398"/>
              <a:gd name="connsiteX53" fmla="*/ 6056 w 696307"/>
              <a:gd name="connsiteY53" fmla="*/ 642953 h 691398"/>
              <a:gd name="connsiteX54" fmla="*/ 0 w 696307"/>
              <a:gd name="connsiteY54" fmla="*/ 691398 h 691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96307" h="691398">
                <a:moveTo>
                  <a:pt x="0" y="691398"/>
                </a:moveTo>
                <a:lnTo>
                  <a:pt x="0" y="691398"/>
                </a:lnTo>
                <a:lnTo>
                  <a:pt x="224059" y="661120"/>
                </a:lnTo>
                <a:cubicBezTo>
                  <a:pt x="330310" y="646295"/>
                  <a:pt x="170941" y="665005"/>
                  <a:pt x="314893" y="649009"/>
                </a:cubicBezTo>
                <a:cubicBezTo>
                  <a:pt x="327004" y="644972"/>
                  <a:pt x="338842" y="639995"/>
                  <a:pt x="351227" y="636898"/>
                </a:cubicBezTo>
                <a:cubicBezTo>
                  <a:pt x="387831" y="627746"/>
                  <a:pt x="367558" y="633473"/>
                  <a:pt x="411783" y="618731"/>
                </a:cubicBezTo>
                <a:lnTo>
                  <a:pt x="429950" y="612675"/>
                </a:lnTo>
                <a:lnTo>
                  <a:pt x="448117" y="606620"/>
                </a:lnTo>
                <a:cubicBezTo>
                  <a:pt x="454173" y="602583"/>
                  <a:pt x="461138" y="599654"/>
                  <a:pt x="466284" y="594508"/>
                </a:cubicBezTo>
                <a:cubicBezTo>
                  <a:pt x="478022" y="582770"/>
                  <a:pt x="479526" y="572949"/>
                  <a:pt x="484451" y="558175"/>
                </a:cubicBezTo>
                <a:cubicBezTo>
                  <a:pt x="486469" y="527897"/>
                  <a:pt x="487329" y="497519"/>
                  <a:pt x="490506" y="467340"/>
                </a:cubicBezTo>
                <a:cubicBezTo>
                  <a:pt x="492565" y="447775"/>
                  <a:pt x="498183" y="442692"/>
                  <a:pt x="502618" y="424951"/>
                </a:cubicBezTo>
                <a:cubicBezTo>
                  <a:pt x="505114" y="414966"/>
                  <a:pt x="506177" y="404658"/>
                  <a:pt x="508673" y="394673"/>
                </a:cubicBezTo>
                <a:cubicBezTo>
                  <a:pt x="510221" y="388480"/>
                  <a:pt x="513181" y="382699"/>
                  <a:pt x="514729" y="376506"/>
                </a:cubicBezTo>
                <a:cubicBezTo>
                  <a:pt x="517225" y="366521"/>
                  <a:pt x="518288" y="356213"/>
                  <a:pt x="520784" y="346228"/>
                </a:cubicBezTo>
                <a:cubicBezTo>
                  <a:pt x="522332" y="340035"/>
                  <a:pt x="522326" y="332575"/>
                  <a:pt x="526840" y="328061"/>
                </a:cubicBezTo>
                <a:cubicBezTo>
                  <a:pt x="544591" y="310310"/>
                  <a:pt x="588296" y="311812"/>
                  <a:pt x="605563" y="309894"/>
                </a:cubicBezTo>
                <a:cubicBezTo>
                  <a:pt x="613637" y="307875"/>
                  <a:pt x="621625" y="305470"/>
                  <a:pt x="629786" y="303838"/>
                </a:cubicBezTo>
                <a:cubicBezTo>
                  <a:pt x="641826" y="301430"/>
                  <a:pt x="654623" y="302094"/>
                  <a:pt x="666120" y="297783"/>
                </a:cubicBezTo>
                <a:cubicBezTo>
                  <a:pt x="671466" y="295778"/>
                  <a:pt x="674194" y="289708"/>
                  <a:pt x="678231" y="285671"/>
                </a:cubicBezTo>
                <a:cubicBezTo>
                  <a:pt x="707233" y="198664"/>
                  <a:pt x="695197" y="248899"/>
                  <a:pt x="684286" y="79780"/>
                </a:cubicBezTo>
                <a:cubicBezTo>
                  <a:pt x="683875" y="73410"/>
                  <a:pt x="681331" y="67193"/>
                  <a:pt x="678231" y="61613"/>
                </a:cubicBezTo>
                <a:cubicBezTo>
                  <a:pt x="671162" y="48889"/>
                  <a:pt x="654008" y="25279"/>
                  <a:pt x="654008" y="25279"/>
                </a:cubicBezTo>
                <a:cubicBezTo>
                  <a:pt x="651990" y="19223"/>
                  <a:pt x="653264" y="10653"/>
                  <a:pt x="647953" y="7112"/>
                </a:cubicBezTo>
                <a:cubicBezTo>
                  <a:pt x="624927" y="-8239"/>
                  <a:pt x="608315" y="4801"/>
                  <a:pt x="587396" y="13168"/>
                </a:cubicBezTo>
                <a:cubicBezTo>
                  <a:pt x="581737" y="30147"/>
                  <a:pt x="566267" y="54882"/>
                  <a:pt x="581341" y="73724"/>
                </a:cubicBezTo>
                <a:cubicBezTo>
                  <a:pt x="585329" y="78708"/>
                  <a:pt x="593452" y="77761"/>
                  <a:pt x="599508" y="79780"/>
                </a:cubicBezTo>
                <a:cubicBezTo>
                  <a:pt x="605564" y="85836"/>
                  <a:pt x="613516" y="90461"/>
                  <a:pt x="617675" y="97947"/>
                </a:cubicBezTo>
                <a:cubicBezTo>
                  <a:pt x="623875" y="109107"/>
                  <a:pt x="629786" y="134281"/>
                  <a:pt x="629786" y="134281"/>
                </a:cubicBezTo>
                <a:cubicBezTo>
                  <a:pt x="623730" y="136299"/>
                  <a:pt x="617812" y="138788"/>
                  <a:pt x="611619" y="140336"/>
                </a:cubicBezTo>
                <a:cubicBezTo>
                  <a:pt x="601634" y="142832"/>
                  <a:pt x="590801" y="142338"/>
                  <a:pt x="581341" y="146392"/>
                </a:cubicBezTo>
                <a:cubicBezTo>
                  <a:pt x="576093" y="148641"/>
                  <a:pt x="573266" y="154466"/>
                  <a:pt x="569229" y="158503"/>
                </a:cubicBezTo>
                <a:cubicBezTo>
                  <a:pt x="554012" y="204159"/>
                  <a:pt x="574537" y="147888"/>
                  <a:pt x="551063" y="194837"/>
                </a:cubicBezTo>
                <a:cubicBezTo>
                  <a:pt x="543713" y="209537"/>
                  <a:pt x="543097" y="228079"/>
                  <a:pt x="538951" y="243282"/>
                </a:cubicBezTo>
                <a:cubicBezTo>
                  <a:pt x="515902" y="327795"/>
                  <a:pt x="535538" y="236127"/>
                  <a:pt x="520784" y="309894"/>
                </a:cubicBezTo>
                <a:cubicBezTo>
                  <a:pt x="514729" y="307875"/>
                  <a:pt x="507131" y="308352"/>
                  <a:pt x="502618" y="303838"/>
                </a:cubicBezTo>
                <a:cubicBezTo>
                  <a:pt x="498104" y="299324"/>
                  <a:pt x="500103" y="290982"/>
                  <a:pt x="496562" y="285671"/>
                </a:cubicBezTo>
                <a:cubicBezTo>
                  <a:pt x="491811" y="278545"/>
                  <a:pt x="483373" y="274473"/>
                  <a:pt x="478395" y="267504"/>
                </a:cubicBezTo>
                <a:cubicBezTo>
                  <a:pt x="473148" y="260158"/>
                  <a:pt x="472063" y="250217"/>
                  <a:pt x="466284" y="243282"/>
                </a:cubicBezTo>
                <a:cubicBezTo>
                  <a:pt x="457991" y="233330"/>
                  <a:pt x="441703" y="228473"/>
                  <a:pt x="429950" y="225115"/>
                </a:cubicBezTo>
                <a:cubicBezTo>
                  <a:pt x="376698" y="209899"/>
                  <a:pt x="431140" y="227529"/>
                  <a:pt x="387561" y="213004"/>
                </a:cubicBezTo>
                <a:cubicBezTo>
                  <a:pt x="314490" y="227618"/>
                  <a:pt x="346530" y="218606"/>
                  <a:pt x="290671" y="237226"/>
                </a:cubicBezTo>
                <a:lnTo>
                  <a:pt x="272504" y="243282"/>
                </a:lnTo>
                <a:lnTo>
                  <a:pt x="254337" y="249338"/>
                </a:lnTo>
                <a:cubicBezTo>
                  <a:pt x="220022" y="247319"/>
                  <a:pt x="185595" y="246703"/>
                  <a:pt x="151391" y="243282"/>
                </a:cubicBezTo>
                <a:cubicBezTo>
                  <a:pt x="141893" y="242332"/>
                  <a:pt x="114564" y="228823"/>
                  <a:pt x="109002" y="225115"/>
                </a:cubicBezTo>
                <a:cubicBezTo>
                  <a:pt x="104251" y="221948"/>
                  <a:pt x="101786" y="215941"/>
                  <a:pt x="96890" y="213004"/>
                </a:cubicBezTo>
                <a:cubicBezTo>
                  <a:pt x="91417" y="209720"/>
                  <a:pt x="84779" y="208967"/>
                  <a:pt x="78724" y="206948"/>
                </a:cubicBezTo>
                <a:cubicBezTo>
                  <a:pt x="72668" y="210985"/>
                  <a:pt x="64414" y="212887"/>
                  <a:pt x="60557" y="219059"/>
                </a:cubicBezTo>
                <a:cubicBezTo>
                  <a:pt x="53791" y="229885"/>
                  <a:pt x="48445" y="255393"/>
                  <a:pt x="48445" y="255393"/>
                </a:cubicBezTo>
                <a:cubicBezTo>
                  <a:pt x="46427" y="340172"/>
                  <a:pt x="45995" y="425004"/>
                  <a:pt x="42390" y="509730"/>
                </a:cubicBezTo>
                <a:cubicBezTo>
                  <a:pt x="41467" y="531421"/>
                  <a:pt x="35629" y="539451"/>
                  <a:pt x="30279" y="558175"/>
                </a:cubicBezTo>
                <a:cubicBezTo>
                  <a:pt x="27993" y="566177"/>
                  <a:pt x="26614" y="574425"/>
                  <a:pt x="24223" y="582397"/>
                </a:cubicBezTo>
                <a:cubicBezTo>
                  <a:pt x="21002" y="593134"/>
                  <a:pt x="7698" y="628180"/>
                  <a:pt x="6056" y="642953"/>
                </a:cubicBezTo>
                <a:cubicBezTo>
                  <a:pt x="4941" y="652984"/>
                  <a:pt x="6056" y="663139"/>
                  <a:pt x="0" y="69139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4125343" y="2433165"/>
            <a:ext cx="116804" cy="146005"/>
          </a:xfrm>
          <a:custGeom>
            <a:avLst/>
            <a:gdLst>
              <a:gd name="connsiteX0" fmla="*/ 18167 w 145335"/>
              <a:gd name="connsiteY0" fmla="*/ 181669 h 181669"/>
              <a:gd name="connsiteX1" fmla="*/ 18167 w 145335"/>
              <a:gd name="connsiteY1" fmla="*/ 181669 h 181669"/>
              <a:gd name="connsiteX2" fmla="*/ 36334 w 145335"/>
              <a:gd name="connsiteY2" fmla="*/ 121113 h 181669"/>
              <a:gd name="connsiteX3" fmla="*/ 54501 w 145335"/>
              <a:gd name="connsiteY3" fmla="*/ 115057 h 181669"/>
              <a:gd name="connsiteX4" fmla="*/ 96890 w 145335"/>
              <a:gd name="connsiteY4" fmla="*/ 127168 h 181669"/>
              <a:gd name="connsiteX5" fmla="*/ 145335 w 145335"/>
              <a:gd name="connsiteY5" fmla="*/ 145335 h 181669"/>
              <a:gd name="connsiteX6" fmla="*/ 139280 w 145335"/>
              <a:gd name="connsiteY6" fmla="*/ 78723 h 181669"/>
              <a:gd name="connsiteX7" fmla="*/ 121113 w 145335"/>
              <a:gd name="connsiteY7" fmla="*/ 60556 h 181669"/>
              <a:gd name="connsiteX8" fmla="*/ 109002 w 145335"/>
              <a:gd name="connsiteY8" fmla="*/ 42390 h 181669"/>
              <a:gd name="connsiteX9" fmla="*/ 96890 w 145335"/>
              <a:gd name="connsiteY9" fmla="*/ 30278 h 181669"/>
              <a:gd name="connsiteX10" fmla="*/ 84779 w 145335"/>
              <a:gd name="connsiteY10" fmla="*/ 12111 h 181669"/>
              <a:gd name="connsiteX11" fmla="*/ 66612 w 145335"/>
              <a:gd name="connsiteY11" fmla="*/ 0 h 181669"/>
              <a:gd name="connsiteX12" fmla="*/ 30278 w 145335"/>
              <a:gd name="connsiteY12" fmla="*/ 18167 h 181669"/>
              <a:gd name="connsiteX13" fmla="*/ 18167 w 145335"/>
              <a:gd name="connsiteY13" fmla="*/ 36334 h 181669"/>
              <a:gd name="connsiteX14" fmla="*/ 12112 w 145335"/>
              <a:gd name="connsiteY14" fmla="*/ 60556 h 181669"/>
              <a:gd name="connsiteX15" fmla="*/ 0 w 145335"/>
              <a:gd name="connsiteY15" fmla="*/ 96890 h 181669"/>
              <a:gd name="connsiteX16" fmla="*/ 18167 w 145335"/>
              <a:gd name="connsiteY16" fmla="*/ 181669 h 18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5335" h="181669">
                <a:moveTo>
                  <a:pt x="18167" y="181669"/>
                </a:moveTo>
                <a:lnTo>
                  <a:pt x="18167" y="181669"/>
                </a:lnTo>
                <a:cubicBezTo>
                  <a:pt x="24223" y="161484"/>
                  <a:pt x="26243" y="139614"/>
                  <a:pt x="36334" y="121113"/>
                </a:cubicBezTo>
                <a:cubicBezTo>
                  <a:pt x="39391" y="115509"/>
                  <a:pt x="48118" y="115057"/>
                  <a:pt x="54501" y="115057"/>
                </a:cubicBezTo>
                <a:cubicBezTo>
                  <a:pt x="62103" y="115057"/>
                  <a:pt x="88324" y="124313"/>
                  <a:pt x="96890" y="127168"/>
                </a:cubicBezTo>
                <a:cubicBezTo>
                  <a:pt x="132315" y="162593"/>
                  <a:pt x="115293" y="165365"/>
                  <a:pt x="145335" y="145335"/>
                </a:cubicBezTo>
                <a:cubicBezTo>
                  <a:pt x="143317" y="123131"/>
                  <a:pt x="145405" y="100161"/>
                  <a:pt x="139280" y="78723"/>
                </a:cubicBezTo>
                <a:cubicBezTo>
                  <a:pt x="136927" y="70488"/>
                  <a:pt x="126596" y="67135"/>
                  <a:pt x="121113" y="60556"/>
                </a:cubicBezTo>
                <a:cubicBezTo>
                  <a:pt x="116454" y="54965"/>
                  <a:pt x="113548" y="48073"/>
                  <a:pt x="109002" y="42390"/>
                </a:cubicBezTo>
                <a:cubicBezTo>
                  <a:pt x="105435" y="37932"/>
                  <a:pt x="100457" y="34737"/>
                  <a:pt x="96890" y="30278"/>
                </a:cubicBezTo>
                <a:cubicBezTo>
                  <a:pt x="92344" y="24595"/>
                  <a:pt x="89925" y="17257"/>
                  <a:pt x="84779" y="12111"/>
                </a:cubicBezTo>
                <a:cubicBezTo>
                  <a:pt x="79633" y="6965"/>
                  <a:pt x="72668" y="4037"/>
                  <a:pt x="66612" y="0"/>
                </a:cubicBezTo>
                <a:cubicBezTo>
                  <a:pt x="51837" y="4925"/>
                  <a:pt x="42016" y="6429"/>
                  <a:pt x="30278" y="18167"/>
                </a:cubicBezTo>
                <a:cubicBezTo>
                  <a:pt x="25132" y="23313"/>
                  <a:pt x="22204" y="30278"/>
                  <a:pt x="18167" y="36334"/>
                </a:cubicBezTo>
                <a:cubicBezTo>
                  <a:pt x="16149" y="44408"/>
                  <a:pt x="14503" y="52585"/>
                  <a:pt x="12112" y="60556"/>
                </a:cubicBezTo>
                <a:cubicBezTo>
                  <a:pt x="8444" y="72784"/>
                  <a:pt x="0" y="96890"/>
                  <a:pt x="0" y="96890"/>
                </a:cubicBezTo>
                <a:cubicBezTo>
                  <a:pt x="6239" y="165512"/>
                  <a:pt x="15139" y="167539"/>
                  <a:pt x="18167" y="18166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7950419" y="747622"/>
            <a:ext cx="335773" cy="285918"/>
          </a:xfrm>
          <a:custGeom>
            <a:avLst/>
            <a:gdLst>
              <a:gd name="connsiteX0" fmla="*/ 0 w 1096396"/>
              <a:gd name="connsiteY0" fmla="*/ 823565 h 890177"/>
              <a:gd name="connsiteX1" fmla="*/ 0 w 1096396"/>
              <a:gd name="connsiteY1" fmla="*/ 823565 h 890177"/>
              <a:gd name="connsiteX2" fmla="*/ 218003 w 1096396"/>
              <a:gd name="connsiteY2" fmla="*/ 823565 h 890177"/>
              <a:gd name="connsiteX3" fmla="*/ 308837 w 1096396"/>
              <a:gd name="connsiteY3" fmla="*/ 841732 h 890177"/>
              <a:gd name="connsiteX4" fmla="*/ 345171 w 1096396"/>
              <a:gd name="connsiteY4" fmla="*/ 853843 h 890177"/>
              <a:gd name="connsiteX5" fmla="*/ 363338 w 1096396"/>
              <a:gd name="connsiteY5" fmla="*/ 859899 h 890177"/>
              <a:gd name="connsiteX6" fmla="*/ 381505 w 1096396"/>
              <a:gd name="connsiteY6" fmla="*/ 872010 h 890177"/>
              <a:gd name="connsiteX7" fmla="*/ 399671 w 1096396"/>
              <a:gd name="connsiteY7" fmla="*/ 878066 h 890177"/>
              <a:gd name="connsiteX8" fmla="*/ 460228 w 1096396"/>
              <a:gd name="connsiteY8" fmla="*/ 890177 h 890177"/>
              <a:gd name="connsiteX9" fmla="*/ 599507 w 1096396"/>
              <a:gd name="connsiteY9" fmla="*/ 878066 h 890177"/>
              <a:gd name="connsiteX10" fmla="*/ 617674 w 1096396"/>
              <a:gd name="connsiteY10" fmla="*/ 872010 h 890177"/>
              <a:gd name="connsiteX11" fmla="*/ 690342 w 1096396"/>
              <a:gd name="connsiteY11" fmla="*/ 859899 h 890177"/>
              <a:gd name="connsiteX12" fmla="*/ 835677 w 1096396"/>
              <a:gd name="connsiteY12" fmla="*/ 865954 h 890177"/>
              <a:gd name="connsiteX13" fmla="*/ 859899 w 1096396"/>
              <a:gd name="connsiteY13" fmla="*/ 872010 h 890177"/>
              <a:gd name="connsiteX14" fmla="*/ 896233 w 1096396"/>
              <a:gd name="connsiteY14" fmla="*/ 884121 h 890177"/>
              <a:gd name="connsiteX15" fmla="*/ 968901 w 1096396"/>
              <a:gd name="connsiteY15" fmla="*/ 878066 h 890177"/>
              <a:gd name="connsiteX16" fmla="*/ 1017346 w 1096396"/>
              <a:gd name="connsiteY16" fmla="*/ 865954 h 890177"/>
              <a:gd name="connsiteX17" fmla="*/ 1065791 w 1096396"/>
              <a:gd name="connsiteY17" fmla="*/ 847788 h 890177"/>
              <a:gd name="connsiteX18" fmla="*/ 1077902 w 1096396"/>
              <a:gd name="connsiteY18" fmla="*/ 829621 h 890177"/>
              <a:gd name="connsiteX19" fmla="*/ 1096069 w 1096396"/>
              <a:gd name="connsiteY19" fmla="*/ 817509 h 890177"/>
              <a:gd name="connsiteX20" fmla="*/ 1065791 w 1096396"/>
              <a:gd name="connsiteY20" fmla="*/ 781176 h 890177"/>
              <a:gd name="connsiteX21" fmla="*/ 1053679 w 1096396"/>
              <a:gd name="connsiteY21" fmla="*/ 769064 h 890177"/>
              <a:gd name="connsiteX22" fmla="*/ 1035512 w 1096396"/>
              <a:gd name="connsiteY22" fmla="*/ 714564 h 890177"/>
              <a:gd name="connsiteX23" fmla="*/ 1029457 w 1096396"/>
              <a:gd name="connsiteY23" fmla="*/ 696397 h 890177"/>
              <a:gd name="connsiteX24" fmla="*/ 1023401 w 1096396"/>
              <a:gd name="connsiteY24" fmla="*/ 678230 h 890177"/>
              <a:gd name="connsiteX25" fmla="*/ 1017346 w 1096396"/>
              <a:gd name="connsiteY25" fmla="*/ 654007 h 890177"/>
              <a:gd name="connsiteX26" fmla="*/ 1005234 w 1096396"/>
              <a:gd name="connsiteY26" fmla="*/ 617674 h 890177"/>
              <a:gd name="connsiteX27" fmla="*/ 999179 w 1096396"/>
              <a:gd name="connsiteY27" fmla="*/ 587396 h 890177"/>
              <a:gd name="connsiteX28" fmla="*/ 993123 w 1096396"/>
              <a:gd name="connsiteY28" fmla="*/ 569229 h 890177"/>
              <a:gd name="connsiteX29" fmla="*/ 987067 w 1096396"/>
              <a:gd name="connsiteY29" fmla="*/ 545006 h 890177"/>
              <a:gd name="connsiteX30" fmla="*/ 974956 w 1096396"/>
              <a:gd name="connsiteY30" fmla="*/ 508672 h 890177"/>
              <a:gd name="connsiteX31" fmla="*/ 968901 w 1096396"/>
              <a:gd name="connsiteY31" fmla="*/ 472339 h 890177"/>
              <a:gd name="connsiteX32" fmla="*/ 962845 w 1096396"/>
              <a:gd name="connsiteY32" fmla="*/ 454172 h 890177"/>
              <a:gd name="connsiteX33" fmla="*/ 956789 w 1096396"/>
              <a:gd name="connsiteY33" fmla="*/ 429949 h 890177"/>
              <a:gd name="connsiteX34" fmla="*/ 944678 w 1096396"/>
              <a:gd name="connsiteY34" fmla="*/ 363337 h 890177"/>
              <a:gd name="connsiteX35" fmla="*/ 938622 w 1096396"/>
              <a:gd name="connsiteY35" fmla="*/ 333059 h 890177"/>
              <a:gd name="connsiteX36" fmla="*/ 926511 w 1096396"/>
              <a:gd name="connsiteY36" fmla="*/ 296725 h 890177"/>
              <a:gd name="connsiteX37" fmla="*/ 914400 w 1096396"/>
              <a:gd name="connsiteY37" fmla="*/ 230113 h 890177"/>
              <a:gd name="connsiteX38" fmla="*/ 902289 w 1096396"/>
              <a:gd name="connsiteY38" fmla="*/ 187724 h 890177"/>
              <a:gd name="connsiteX39" fmla="*/ 878066 w 1096396"/>
              <a:gd name="connsiteY39" fmla="*/ 102945 h 890177"/>
              <a:gd name="connsiteX40" fmla="*/ 859899 w 1096396"/>
              <a:gd name="connsiteY40" fmla="*/ 78723 h 890177"/>
              <a:gd name="connsiteX41" fmla="*/ 847788 w 1096396"/>
              <a:gd name="connsiteY41" fmla="*/ 42389 h 890177"/>
              <a:gd name="connsiteX42" fmla="*/ 835677 w 1096396"/>
              <a:gd name="connsiteY42" fmla="*/ 24222 h 890177"/>
              <a:gd name="connsiteX43" fmla="*/ 829621 w 1096396"/>
              <a:gd name="connsiteY43" fmla="*/ 6055 h 890177"/>
              <a:gd name="connsiteX44" fmla="*/ 811454 w 1096396"/>
              <a:gd name="connsiteY44" fmla="*/ 0 h 890177"/>
              <a:gd name="connsiteX45" fmla="*/ 732731 w 1096396"/>
              <a:gd name="connsiteY45" fmla="*/ 12111 h 890177"/>
              <a:gd name="connsiteX46" fmla="*/ 666119 w 1096396"/>
              <a:gd name="connsiteY46" fmla="*/ 30278 h 890177"/>
              <a:gd name="connsiteX47" fmla="*/ 460228 w 1096396"/>
              <a:gd name="connsiteY47" fmla="*/ 24222 h 890177"/>
              <a:gd name="connsiteX48" fmla="*/ 442061 w 1096396"/>
              <a:gd name="connsiteY48" fmla="*/ 18166 h 890177"/>
              <a:gd name="connsiteX49" fmla="*/ 417838 w 1096396"/>
              <a:gd name="connsiteY49" fmla="*/ 12111 h 890177"/>
              <a:gd name="connsiteX50" fmla="*/ 351226 w 1096396"/>
              <a:gd name="connsiteY50" fmla="*/ 24222 h 890177"/>
              <a:gd name="connsiteX51" fmla="*/ 333059 w 1096396"/>
              <a:gd name="connsiteY51" fmla="*/ 42389 h 890177"/>
              <a:gd name="connsiteX52" fmla="*/ 314893 w 1096396"/>
              <a:gd name="connsiteY52" fmla="*/ 48445 h 890177"/>
              <a:gd name="connsiteX53" fmla="*/ 272503 w 1096396"/>
              <a:gd name="connsiteY53" fmla="*/ 60556 h 890177"/>
              <a:gd name="connsiteX54" fmla="*/ 242225 w 1096396"/>
              <a:gd name="connsiteY54" fmla="*/ 90834 h 890177"/>
              <a:gd name="connsiteX55" fmla="*/ 211947 w 1096396"/>
              <a:gd name="connsiteY55" fmla="*/ 133223 h 890177"/>
              <a:gd name="connsiteX56" fmla="*/ 199836 w 1096396"/>
              <a:gd name="connsiteY56" fmla="*/ 169557 h 890177"/>
              <a:gd name="connsiteX57" fmla="*/ 193780 w 1096396"/>
              <a:gd name="connsiteY57" fmla="*/ 187724 h 890177"/>
              <a:gd name="connsiteX58" fmla="*/ 187724 w 1096396"/>
              <a:gd name="connsiteY58" fmla="*/ 218002 h 890177"/>
              <a:gd name="connsiteX59" fmla="*/ 175613 w 1096396"/>
              <a:gd name="connsiteY59" fmla="*/ 242225 h 890177"/>
              <a:gd name="connsiteX60" fmla="*/ 163502 w 1096396"/>
              <a:gd name="connsiteY60" fmla="*/ 290670 h 890177"/>
              <a:gd name="connsiteX61" fmla="*/ 157446 w 1096396"/>
              <a:gd name="connsiteY61" fmla="*/ 314892 h 890177"/>
              <a:gd name="connsiteX62" fmla="*/ 145335 w 1096396"/>
              <a:gd name="connsiteY62" fmla="*/ 351226 h 890177"/>
              <a:gd name="connsiteX63" fmla="*/ 139279 w 1096396"/>
              <a:gd name="connsiteY63" fmla="*/ 369393 h 890177"/>
              <a:gd name="connsiteX64" fmla="*/ 127168 w 1096396"/>
              <a:gd name="connsiteY64" fmla="*/ 411782 h 890177"/>
              <a:gd name="connsiteX65" fmla="*/ 115057 w 1096396"/>
              <a:gd name="connsiteY65" fmla="*/ 436005 h 890177"/>
              <a:gd name="connsiteX66" fmla="*/ 102946 w 1096396"/>
              <a:gd name="connsiteY66" fmla="*/ 484450 h 890177"/>
              <a:gd name="connsiteX67" fmla="*/ 96890 w 1096396"/>
              <a:gd name="connsiteY67" fmla="*/ 502617 h 890177"/>
              <a:gd name="connsiteX68" fmla="*/ 84779 w 1096396"/>
              <a:gd name="connsiteY68" fmla="*/ 520784 h 890177"/>
              <a:gd name="connsiteX69" fmla="*/ 72667 w 1096396"/>
              <a:gd name="connsiteY69" fmla="*/ 545006 h 890177"/>
              <a:gd name="connsiteX70" fmla="*/ 54501 w 1096396"/>
              <a:gd name="connsiteY70" fmla="*/ 611618 h 890177"/>
              <a:gd name="connsiteX71" fmla="*/ 48445 w 1096396"/>
              <a:gd name="connsiteY71" fmla="*/ 629785 h 890177"/>
              <a:gd name="connsiteX72" fmla="*/ 42389 w 1096396"/>
              <a:gd name="connsiteY72" fmla="*/ 647952 h 890177"/>
              <a:gd name="connsiteX73" fmla="*/ 30278 w 1096396"/>
              <a:gd name="connsiteY73" fmla="*/ 726675 h 890177"/>
              <a:gd name="connsiteX74" fmla="*/ 18167 w 1096396"/>
              <a:gd name="connsiteY74" fmla="*/ 744842 h 890177"/>
              <a:gd name="connsiteX75" fmla="*/ 0 w 1096396"/>
              <a:gd name="connsiteY75" fmla="*/ 823565 h 89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96396" h="890177">
                <a:moveTo>
                  <a:pt x="0" y="823565"/>
                </a:moveTo>
                <a:lnTo>
                  <a:pt x="0" y="823565"/>
                </a:lnTo>
                <a:cubicBezTo>
                  <a:pt x="93134" y="815803"/>
                  <a:pt x="103945" y="811866"/>
                  <a:pt x="218003" y="823565"/>
                </a:cubicBezTo>
                <a:cubicBezTo>
                  <a:pt x="248719" y="826715"/>
                  <a:pt x="279544" y="831968"/>
                  <a:pt x="308837" y="841732"/>
                </a:cubicBezTo>
                <a:lnTo>
                  <a:pt x="345171" y="853843"/>
                </a:lnTo>
                <a:cubicBezTo>
                  <a:pt x="351227" y="855862"/>
                  <a:pt x="358027" y="856358"/>
                  <a:pt x="363338" y="859899"/>
                </a:cubicBezTo>
                <a:cubicBezTo>
                  <a:pt x="369394" y="863936"/>
                  <a:pt x="374995" y="868755"/>
                  <a:pt x="381505" y="872010"/>
                </a:cubicBezTo>
                <a:cubicBezTo>
                  <a:pt x="387214" y="874865"/>
                  <a:pt x="393534" y="876312"/>
                  <a:pt x="399671" y="878066"/>
                </a:cubicBezTo>
                <a:cubicBezTo>
                  <a:pt x="424956" y="885290"/>
                  <a:pt x="431691" y="885421"/>
                  <a:pt x="460228" y="890177"/>
                </a:cubicBezTo>
                <a:cubicBezTo>
                  <a:pt x="501225" y="887615"/>
                  <a:pt x="556020" y="886763"/>
                  <a:pt x="599507" y="878066"/>
                </a:cubicBezTo>
                <a:cubicBezTo>
                  <a:pt x="605766" y="876814"/>
                  <a:pt x="611415" y="873262"/>
                  <a:pt x="617674" y="872010"/>
                </a:cubicBezTo>
                <a:cubicBezTo>
                  <a:pt x="641754" y="867194"/>
                  <a:pt x="690342" y="859899"/>
                  <a:pt x="690342" y="859899"/>
                </a:cubicBezTo>
                <a:cubicBezTo>
                  <a:pt x="738787" y="861917"/>
                  <a:pt x="787313" y="862500"/>
                  <a:pt x="835677" y="865954"/>
                </a:cubicBezTo>
                <a:cubicBezTo>
                  <a:pt x="843978" y="866547"/>
                  <a:pt x="851927" y="869619"/>
                  <a:pt x="859899" y="872010"/>
                </a:cubicBezTo>
                <a:cubicBezTo>
                  <a:pt x="872127" y="875678"/>
                  <a:pt x="896233" y="884121"/>
                  <a:pt x="896233" y="884121"/>
                </a:cubicBezTo>
                <a:cubicBezTo>
                  <a:pt x="920456" y="882103"/>
                  <a:pt x="944863" y="881672"/>
                  <a:pt x="968901" y="878066"/>
                </a:cubicBezTo>
                <a:cubicBezTo>
                  <a:pt x="985362" y="875597"/>
                  <a:pt x="1002458" y="873398"/>
                  <a:pt x="1017346" y="865954"/>
                </a:cubicBezTo>
                <a:cubicBezTo>
                  <a:pt x="1049012" y="850121"/>
                  <a:pt x="1032810" y="856032"/>
                  <a:pt x="1065791" y="847788"/>
                </a:cubicBezTo>
                <a:cubicBezTo>
                  <a:pt x="1069828" y="841732"/>
                  <a:pt x="1072756" y="834767"/>
                  <a:pt x="1077902" y="829621"/>
                </a:cubicBezTo>
                <a:cubicBezTo>
                  <a:pt x="1083048" y="824475"/>
                  <a:pt x="1094873" y="824688"/>
                  <a:pt x="1096069" y="817509"/>
                </a:cubicBezTo>
                <a:cubicBezTo>
                  <a:pt x="1099405" y="797493"/>
                  <a:pt x="1076390" y="789656"/>
                  <a:pt x="1065791" y="781176"/>
                </a:cubicBezTo>
                <a:cubicBezTo>
                  <a:pt x="1061333" y="777609"/>
                  <a:pt x="1057716" y="773101"/>
                  <a:pt x="1053679" y="769064"/>
                </a:cubicBezTo>
                <a:lnTo>
                  <a:pt x="1035512" y="714564"/>
                </a:lnTo>
                <a:lnTo>
                  <a:pt x="1029457" y="696397"/>
                </a:lnTo>
                <a:cubicBezTo>
                  <a:pt x="1027438" y="690341"/>
                  <a:pt x="1024949" y="684423"/>
                  <a:pt x="1023401" y="678230"/>
                </a:cubicBezTo>
                <a:cubicBezTo>
                  <a:pt x="1021383" y="670156"/>
                  <a:pt x="1019738" y="661979"/>
                  <a:pt x="1017346" y="654007"/>
                </a:cubicBezTo>
                <a:cubicBezTo>
                  <a:pt x="1013678" y="641779"/>
                  <a:pt x="1007737" y="630192"/>
                  <a:pt x="1005234" y="617674"/>
                </a:cubicBezTo>
                <a:cubicBezTo>
                  <a:pt x="1003216" y="607581"/>
                  <a:pt x="1001675" y="597381"/>
                  <a:pt x="999179" y="587396"/>
                </a:cubicBezTo>
                <a:cubicBezTo>
                  <a:pt x="997631" y="581203"/>
                  <a:pt x="994877" y="575367"/>
                  <a:pt x="993123" y="569229"/>
                </a:cubicBezTo>
                <a:cubicBezTo>
                  <a:pt x="990836" y="561226"/>
                  <a:pt x="989459" y="552978"/>
                  <a:pt x="987067" y="545006"/>
                </a:cubicBezTo>
                <a:cubicBezTo>
                  <a:pt x="983399" y="532778"/>
                  <a:pt x="974956" y="508672"/>
                  <a:pt x="974956" y="508672"/>
                </a:cubicBezTo>
                <a:cubicBezTo>
                  <a:pt x="972938" y="496561"/>
                  <a:pt x="971564" y="484325"/>
                  <a:pt x="968901" y="472339"/>
                </a:cubicBezTo>
                <a:cubicBezTo>
                  <a:pt x="967516" y="466108"/>
                  <a:pt x="964599" y="460310"/>
                  <a:pt x="962845" y="454172"/>
                </a:cubicBezTo>
                <a:cubicBezTo>
                  <a:pt x="960558" y="446169"/>
                  <a:pt x="958808" y="438023"/>
                  <a:pt x="956789" y="429949"/>
                </a:cubicBezTo>
                <a:cubicBezTo>
                  <a:pt x="942805" y="318063"/>
                  <a:pt x="958680" y="419342"/>
                  <a:pt x="944678" y="363337"/>
                </a:cubicBezTo>
                <a:cubicBezTo>
                  <a:pt x="942182" y="353352"/>
                  <a:pt x="941330" y="342989"/>
                  <a:pt x="938622" y="333059"/>
                </a:cubicBezTo>
                <a:cubicBezTo>
                  <a:pt x="935263" y="320742"/>
                  <a:pt x="928610" y="309318"/>
                  <a:pt x="926511" y="296725"/>
                </a:cubicBezTo>
                <a:cubicBezTo>
                  <a:pt x="922133" y="270457"/>
                  <a:pt x="920038" y="255483"/>
                  <a:pt x="914400" y="230113"/>
                </a:cubicBezTo>
                <a:cubicBezTo>
                  <a:pt x="902307" y="175695"/>
                  <a:pt x="914418" y="232197"/>
                  <a:pt x="902289" y="187724"/>
                </a:cubicBezTo>
                <a:cubicBezTo>
                  <a:pt x="901092" y="183334"/>
                  <a:pt x="884695" y="111783"/>
                  <a:pt x="878066" y="102945"/>
                </a:cubicBezTo>
                <a:lnTo>
                  <a:pt x="859899" y="78723"/>
                </a:lnTo>
                <a:cubicBezTo>
                  <a:pt x="855862" y="66612"/>
                  <a:pt x="854869" y="53011"/>
                  <a:pt x="847788" y="42389"/>
                </a:cubicBezTo>
                <a:cubicBezTo>
                  <a:pt x="843751" y="36333"/>
                  <a:pt x="838932" y="30732"/>
                  <a:pt x="835677" y="24222"/>
                </a:cubicBezTo>
                <a:cubicBezTo>
                  <a:pt x="832822" y="18513"/>
                  <a:pt x="834135" y="10569"/>
                  <a:pt x="829621" y="6055"/>
                </a:cubicBezTo>
                <a:cubicBezTo>
                  <a:pt x="825107" y="1542"/>
                  <a:pt x="817510" y="2018"/>
                  <a:pt x="811454" y="0"/>
                </a:cubicBezTo>
                <a:cubicBezTo>
                  <a:pt x="788777" y="2834"/>
                  <a:pt x="756211" y="5707"/>
                  <a:pt x="732731" y="12111"/>
                </a:cubicBezTo>
                <a:cubicBezTo>
                  <a:pt x="648218" y="35160"/>
                  <a:pt x="739886" y="15524"/>
                  <a:pt x="666119" y="30278"/>
                </a:cubicBezTo>
                <a:cubicBezTo>
                  <a:pt x="597489" y="28259"/>
                  <a:pt x="528788" y="27928"/>
                  <a:pt x="460228" y="24222"/>
                </a:cubicBezTo>
                <a:cubicBezTo>
                  <a:pt x="453854" y="23877"/>
                  <a:pt x="448199" y="19920"/>
                  <a:pt x="442061" y="18166"/>
                </a:cubicBezTo>
                <a:cubicBezTo>
                  <a:pt x="434058" y="15880"/>
                  <a:pt x="425912" y="14129"/>
                  <a:pt x="417838" y="12111"/>
                </a:cubicBezTo>
                <a:cubicBezTo>
                  <a:pt x="415780" y="12368"/>
                  <a:pt x="364153" y="15604"/>
                  <a:pt x="351226" y="24222"/>
                </a:cubicBezTo>
                <a:cubicBezTo>
                  <a:pt x="344100" y="28973"/>
                  <a:pt x="340185" y="37638"/>
                  <a:pt x="333059" y="42389"/>
                </a:cubicBezTo>
                <a:cubicBezTo>
                  <a:pt x="327748" y="45930"/>
                  <a:pt x="321007" y="46611"/>
                  <a:pt x="314893" y="48445"/>
                </a:cubicBezTo>
                <a:cubicBezTo>
                  <a:pt x="300817" y="52668"/>
                  <a:pt x="286633" y="56519"/>
                  <a:pt x="272503" y="60556"/>
                </a:cubicBezTo>
                <a:cubicBezTo>
                  <a:pt x="239197" y="82760"/>
                  <a:pt x="267457" y="60556"/>
                  <a:pt x="242225" y="90834"/>
                </a:cubicBezTo>
                <a:cubicBezTo>
                  <a:pt x="219715" y="117846"/>
                  <a:pt x="225738" y="98746"/>
                  <a:pt x="211947" y="133223"/>
                </a:cubicBezTo>
                <a:cubicBezTo>
                  <a:pt x="207206" y="145076"/>
                  <a:pt x="203873" y="157446"/>
                  <a:pt x="199836" y="169557"/>
                </a:cubicBezTo>
                <a:cubicBezTo>
                  <a:pt x="197817" y="175613"/>
                  <a:pt x="195032" y="181465"/>
                  <a:pt x="193780" y="187724"/>
                </a:cubicBezTo>
                <a:cubicBezTo>
                  <a:pt x="191761" y="197817"/>
                  <a:pt x="190979" y="208238"/>
                  <a:pt x="187724" y="218002"/>
                </a:cubicBezTo>
                <a:cubicBezTo>
                  <a:pt x="184869" y="226566"/>
                  <a:pt x="179650" y="234151"/>
                  <a:pt x="175613" y="242225"/>
                </a:cubicBezTo>
                <a:cubicBezTo>
                  <a:pt x="163303" y="303771"/>
                  <a:pt x="175914" y="247229"/>
                  <a:pt x="163502" y="290670"/>
                </a:cubicBezTo>
                <a:cubicBezTo>
                  <a:pt x="161216" y="298672"/>
                  <a:pt x="159837" y="306920"/>
                  <a:pt x="157446" y="314892"/>
                </a:cubicBezTo>
                <a:cubicBezTo>
                  <a:pt x="153778" y="327120"/>
                  <a:pt x="149372" y="339115"/>
                  <a:pt x="145335" y="351226"/>
                </a:cubicBezTo>
                <a:cubicBezTo>
                  <a:pt x="143316" y="357282"/>
                  <a:pt x="140827" y="363200"/>
                  <a:pt x="139279" y="369393"/>
                </a:cubicBezTo>
                <a:cubicBezTo>
                  <a:pt x="136205" y="381691"/>
                  <a:pt x="132382" y="399615"/>
                  <a:pt x="127168" y="411782"/>
                </a:cubicBezTo>
                <a:cubicBezTo>
                  <a:pt x="123612" y="420079"/>
                  <a:pt x="117912" y="427441"/>
                  <a:pt x="115057" y="436005"/>
                </a:cubicBezTo>
                <a:cubicBezTo>
                  <a:pt x="109793" y="451796"/>
                  <a:pt x="108210" y="468659"/>
                  <a:pt x="102946" y="484450"/>
                </a:cubicBezTo>
                <a:cubicBezTo>
                  <a:pt x="100927" y="490506"/>
                  <a:pt x="99745" y="496908"/>
                  <a:pt x="96890" y="502617"/>
                </a:cubicBezTo>
                <a:cubicBezTo>
                  <a:pt x="93635" y="509127"/>
                  <a:pt x="88390" y="514465"/>
                  <a:pt x="84779" y="520784"/>
                </a:cubicBezTo>
                <a:cubicBezTo>
                  <a:pt x="80300" y="528622"/>
                  <a:pt x="76704" y="536932"/>
                  <a:pt x="72667" y="545006"/>
                </a:cubicBezTo>
                <a:cubicBezTo>
                  <a:pt x="64109" y="587800"/>
                  <a:pt x="69866" y="565523"/>
                  <a:pt x="54501" y="611618"/>
                </a:cubicBezTo>
                <a:lnTo>
                  <a:pt x="48445" y="629785"/>
                </a:lnTo>
                <a:lnTo>
                  <a:pt x="42389" y="647952"/>
                </a:lnTo>
                <a:cubicBezTo>
                  <a:pt x="41453" y="655443"/>
                  <a:pt x="35481" y="712800"/>
                  <a:pt x="30278" y="726675"/>
                </a:cubicBezTo>
                <a:cubicBezTo>
                  <a:pt x="27723" y="733490"/>
                  <a:pt x="22204" y="738786"/>
                  <a:pt x="18167" y="744842"/>
                </a:cubicBezTo>
                <a:cubicBezTo>
                  <a:pt x="10527" y="783038"/>
                  <a:pt x="3028" y="810444"/>
                  <a:pt x="0" y="823565"/>
                </a:cubicBezTo>
                <a:close/>
              </a:path>
            </a:pathLst>
          </a:cu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8057983" y="494431"/>
            <a:ext cx="213245" cy="222071"/>
          </a:xfrm>
          <a:custGeom>
            <a:avLst/>
            <a:gdLst>
              <a:gd name="connsiteX0" fmla="*/ 0 w 696307"/>
              <a:gd name="connsiteY0" fmla="*/ 691398 h 691398"/>
              <a:gd name="connsiteX1" fmla="*/ 0 w 696307"/>
              <a:gd name="connsiteY1" fmla="*/ 691398 h 691398"/>
              <a:gd name="connsiteX2" fmla="*/ 224059 w 696307"/>
              <a:gd name="connsiteY2" fmla="*/ 661120 h 691398"/>
              <a:gd name="connsiteX3" fmla="*/ 314893 w 696307"/>
              <a:gd name="connsiteY3" fmla="*/ 649009 h 691398"/>
              <a:gd name="connsiteX4" fmla="*/ 351227 w 696307"/>
              <a:gd name="connsiteY4" fmla="*/ 636898 h 691398"/>
              <a:gd name="connsiteX5" fmla="*/ 411783 w 696307"/>
              <a:gd name="connsiteY5" fmla="*/ 618731 h 691398"/>
              <a:gd name="connsiteX6" fmla="*/ 429950 w 696307"/>
              <a:gd name="connsiteY6" fmla="*/ 612675 h 691398"/>
              <a:gd name="connsiteX7" fmla="*/ 448117 w 696307"/>
              <a:gd name="connsiteY7" fmla="*/ 606620 h 691398"/>
              <a:gd name="connsiteX8" fmla="*/ 466284 w 696307"/>
              <a:gd name="connsiteY8" fmla="*/ 594508 h 691398"/>
              <a:gd name="connsiteX9" fmla="*/ 484451 w 696307"/>
              <a:gd name="connsiteY9" fmla="*/ 558175 h 691398"/>
              <a:gd name="connsiteX10" fmla="*/ 490506 w 696307"/>
              <a:gd name="connsiteY10" fmla="*/ 467340 h 691398"/>
              <a:gd name="connsiteX11" fmla="*/ 502618 w 696307"/>
              <a:gd name="connsiteY11" fmla="*/ 424951 h 691398"/>
              <a:gd name="connsiteX12" fmla="*/ 508673 w 696307"/>
              <a:gd name="connsiteY12" fmla="*/ 394673 h 691398"/>
              <a:gd name="connsiteX13" fmla="*/ 514729 w 696307"/>
              <a:gd name="connsiteY13" fmla="*/ 376506 h 691398"/>
              <a:gd name="connsiteX14" fmla="*/ 520784 w 696307"/>
              <a:gd name="connsiteY14" fmla="*/ 346228 h 691398"/>
              <a:gd name="connsiteX15" fmla="*/ 526840 w 696307"/>
              <a:gd name="connsiteY15" fmla="*/ 328061 h 691398"/>
              <a:gd name="connsiteX16" fmla="*/ 605563 w 696307"/>
              <a:gd name="connsiteY16" fmla="*/ 309894 h 691398"/>
              <a:gd name="connsiteX17" fmla="*/ 629786 w 696307"/>
              <a:gd name="connsiteY17" fmla="*/ 303838 h 691398"/>
              <a:gd name="connsiteX18" fmla="*/ 666120 w 696307"/>
              <a:gd name="connsiteY18" fmla="*/ 297783 h 691398"/>
              <a:gd name="connsiteX19" fmla="*/ 678231 w 696307"/>
              <a:gd name="connsiteY19" fmla="*/ 285671 h 691398"/>
              <a:gd name="connsiteX20" fmla="*/ 684286 w 696307"/>
              <a:gd name="connsiteY20" fmla="*/ 79780 h 691398"/>
              <a:gd name="connsiteX21" fmla="*/ 678231 w 696307"/>
              <a:gd name="connsiteY21" fmla="*/ 61613 h 691398"/>
              <a:gd name="connsiteX22" fmla="*/ 654008 w 696307"/>
              <a:gd name="connsiteY22" fmla="*/ 25279 h 691398"/>
              <a:gd name="connsiteX23" fmla="*/ 647953 w 696307"/>
              <a:gd name="connsiteY23" fmla="*/ 7112 h 691398"/>
              <a:gd name="connsiteX24" fmla="*/ 587396 w 696307"/>
              <a:gd name="connsiteY24" fmla="*/ 13168 h 691398"/>
              <a:gd name="connsiteX25" fmla="*/ 581341 w 696307"/>
              <a:gd name="connsiteY25" fmla="*/ 73724 h 691398"/>
              <a:gd name="connsiteX26" fmla="*/ 599508 w 696307"/>
              <a:gd name="connsiteY26" fmla="*/ 79780 h 691398"/>
              <a:gd name="connsiteX27" fmla="*/ 617675 w 696307"/>
              <a:gd name="connsiteY27" fmla="*/ 97947 h 691398"/>
              <a:gd name="connsiteX28" fmla="*/ 629786 w 696307"/>
              <a:gd name="connsiteY28" fmla="*/ 134281 h 691398"/>
              <a:gd name="connsiteX29" fmla="*/ 611619 w 696307"/>
              <a:gd name="connsiteY29" fmla="*/ 140336 h 691398"/>
              <a:gd name="connsiteX30" fmla="*/ 581341 w 696307"/>
              <a:gd name="connsiteY30" fmla="*/ 146392 h 691398"/>
              <a:gd name="connsiteX31" fmla="*/ 569229 w 696307"/>
              <a:gd name="connsiteY31" fmla="*/ 158503 h 691398"/>
              <a:gd name="connsiteX32" fmla="*/ 551063 w 696307"/>
              <a:gd name="connsiteY32" fmla="*/ 194837 h 691398"/>
              <a:gd name="connsiteX33" fmla="*/ 538951 w 696307"/>
              <a:gd name="connsiteY33" fmla="*/ 243282 h 691398"/>
              <a:gd name="connsiteX34" fmla="*/ 520784 w 696307"/>
              <a:gd name="connsiteY34" fmla="*/ 309894 h 691398"/>
              <a:gd name="connsiteX35" fmla="*/ 502618 w 696307"/>
              <a:gd name="connsiteY35" fmla="*/ 303838 h 691398"/>
              <a:gd name="connsiteX36" fmla="*/ 496562 w 696307"/>
              <a:gd name="connsiteY36" fmla="*/ 285671 h 691398"/>
              <a:gd name="connsiteX37" fmla="*/ 478395 w 696307"/>
              <a:gd name="connsiteY37" fmla="*/ 267504 h 691398"/>
              <a:gd name="connsiteX38" fmla="*/ 466284 w 696307"/>
              <a:gd name="connsiteY38" fmla="*/ 243282 h 691398"/>
              <a:gd name="connsiteX39" fmla="*/ 429950 w 696307"/>
              <a:gd name="connsiteY39" fmla="*/ 225115 h 691398"/>
              <a:gd name="connsiteX40" fmla="*/ 387561 w 696307"/>
              <a:gd name="connsiteY40" fmla="*/ 213004 h 691398"/>
              <a:gd name="connsiteX41" fmla="*/ 290671 w 696307"/>
              <a:gd name="connsiteY41" fmla="*/ 237226 h 691398"/>
              <a:gd name="connsiteX42" fmla="*/ 272504 w 696307"/>
              <a:gd name="connsiteY42" fmla="*/ 243282 h 691398"/>
              <a:gd name="connsiteX43" fmla="*/ 254337 w 696307"/>
              <a:gd name="connsiteY43" fmla="*/ 249338 h 691398"/>
              <a:gd name="connsiteX44" fmla="*/ 151391 w 696307"/>
              <a:gd name="connsiteY44" fmla="*/ 243282 h 691398"/>
              <a:gd name="connsiteX45" fmla="*/ 109002 w 696307"/>
              <a:gd name="connsiteY45" fmla="*/ 225115 h 691398"/>
              <a:gd name="connsiteX46" fmla="*/ 96890 w 696307"/>
              <a:gd name="connsiteY46" fmla="*/ 213004 h 691398"/>
              <a:gd name="connsiteX47" fmla="*/ 78724 w 696307"/>
              <a:gd name="connsiteY47" fmla="*/ 206948 h 691398"/>
              <a:gd name="connsiteX48" fmla="*/ 60557 w 696307"/>
              <a:gd name="connsiteY48" fmla="*/ 219059 h 691398"/>
              <a:gd name="connsiteX49" fmla="*/ 48445 w 696307"/>
              <a:gd name="connsiteY49" fmla="*/ 255393 h 691398"/>
              <a:gd name="connsiteX50" fmla="*/ 42390 w 696307"/>
              <a:gd name="connsiteY50" fmla="*/ 509730 h 691398"/>
              <a:gd name="connsiteX51" fmla="*/ 30279 w 696307"/>
              <a:gd name="connsiteY51" fmla="*/ 558175 h 691398"/>
              <a:gd name="connsiteX52" fmla="*/ 24223 w 696307"/>
              <a:gd name="connsiteY52" fmla="*/ 582397 h 691398"/>
              <a:gd name="connsiteX53" fmla="*/ 6056 w 696307"/>
              <a:gd name="connsiteY53" fmla="*/ 642953 h 691398"/>
              <a:gd name="connsiteX54" fmla="*/ 0 w 696307"/>
              <a:gd name="connsiteY54" fmla="*/ 691398 h 691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96307" h="691398">
                <a:moveTo>
                  <a:pt x="0" y="691398"/>
                </a:moveTo>
                <a:lnTo>
                  <a:pt x="0" y="691398"/>
                </a:lnTo>
                <a:lnTo>
                  <a:pt x="224059" y="661120"/>
                </a:lnTo>
                <a:cubicBezTo>
                  <a:pt x="330310" y="646295"/>
                  <a:pt x="170941" y="665005"/>
                  <a:pt x="314893" y="649009"/>
                </a:cubicBezTo>
                <a:cubicBezTo>
                  <a:pt x="327004" y="644972"/>
                  <a:pt x="338842" y="639995"/>
                  <a:pt x="351227" y="636898"/>
                </a:cubicBezTo>
                <a:cubicBezTo>
                  <a:pt x="387831" y="627746"/>
                  <a:pt x="367558" y="633473"/>
                  <a:pt x="411783" y="618731"/>
                </a:cubicBezTo>
                <a:lnTo>
                  <a:pt x="429950" y="612675"/>
                </a:lnTo>
                <a:lnTo>
                  <a:pt x="448117" y="606620"/>
                </a:lnTo>
                <a:cubicBezTo>
                  <a:pt x="454173" y="602583"/>
                  <a:pt x="461138" y="599654"/>
                  <a:pt x="466284" y="594508"/>
                </a:cubicBezTo>
                <a:cubicBezTo>
                  <a:pt x="478022" y="582770"/>
                  <a:pt x="479526" y="572949"/>
                  <a:pt x="484451" y="558175"/>
                </a:cubicBezTo>
                <a:cubicBezTo>
                  <a:pt x="486469" y="527897"/>
                  <a:pt x="487329" y="497519"/>
                  <a:pt x="490506" y="467340"/>
                </a:cubicBezTo>
                <a:cubicBezTo>
                  <a:pt x="492565" y="447775"/>
                  <a:pt x="498183" y="442692"/>
                  <a:pt x="502618" y="424951"/>
                </a:cubicBezTo>
                <a:cubicBezTo>
                  <a:pt x="505114" y="414966"/>
                  <a:pt x="506177" y="404658"/>
                  <a:pt x="508673" y="394673"/>
                </a:cubicBezTo>
                <a:cubicBezTo>
                  <a:pt x="510221" y="388480"/>
                  <a:pt x="513181" y="382699"/>
                  <a:pt x="514729" y="376506"/>
                </a:cubicBezTo>
                <a:cubicBezTo>
                  <a:pt x="517225" y="366521"/>
                  <a:pt x="518288" y="356213"/>
                  <a:pt x="520784" y="346228"/>
                </a:cubicBezTo>
                <a:cubicBezTo>
                  <a:pt x="522332" y="340035"/>
                  <a:pt x="522326" y="332575"/>
                  <a:pt x="526840" y="328061"/>
                </a:cubicBezTo>
                <a:cubicBezTo>
                  <a:pt x="544591" y="310310"/>
                  <a:pt x="588296" y="311812"/>
                  <a:pt x="605563" y="309894"/>
                </a:cubicBezTo>
                <a:cubicBezTo>
                  <a:pt x="613637" y="307875"/>
                  <a:pt x="621625" y="305470"/>
                  <a:pt x="629786" y="303838"/>
                </a:cubicBezTo>
                <a:cubicBezTo>
                  <a:pt x="641826" y="301430"/>
                  <a:pt x="654623" y="302094"/>
                  <a:pt x="666120" y="297783"/>
                </a:cubicBezTo>
                <a:cubicBezTo>
                  <a:pt x="671466" y="295778"/>
                  <a:pt x="674194" y="289708"/>
                  <a:pt x="678231" y="285671"/>
                </a:cubicBezTo>
                <a:cubicBezTo>
                  <a:pt x="707233" y="198664"/>
                  <a:pt x="695197" y="248899"/>
                  <a:pt x="684286" y="79780"/>
                </a:cubicBezTo>
                <a:cubicBezTo>
                  <a:pt x="683875" y="73410"/>
                  <a:pt x="681331" y="67193"/>
                  <a:pt x="678231" y="61613"/>
                </a:cubicBezTo>
                <a:cubicBezTo>
                  <a:pt x="671162" y="48889"/>
                  <a:pt x="654008" y="25279"/>
                  <a:pt x="654008" y="25279"/>
                </a:cubicBezTo>
                <a:cubicBezTo>
                  <a:pt x="651990" y="19223"/>
                  <a:pt x="653264" y="10653"/>
                  <a:pt x="647953" y="7112"/>
                </a:cubicBezTo>
                <a:cubicBezTo>
                  <a:pt x="624927" y="-8239"/>
                  <a:pt x="608315" y="4801"/>
                  <a:pt x="587396" y="13168"/>
                </a:cubicBezTo>
                <a:cubicBezTo>
                  <a:pt x="581737" y="30147"/>
                  <a:pt x="566267" y="54882"/>
                  <a:pt x="581341" y="73724"/>
                </a:cubicBezTo>
                <a:cubicBezTo>
                  <a:pt x="585329" y="78708"/>
                  <a:pt x="593452" y="77761"/>
                  <a:pt x="599508" y="79780"/>
                </a:cubicBezTo>
                <a:cubicBezTo>
                  <a:pt x="605564" y="85836"/>
                  <a:pt x="613516" y="90461"/>
                  <a:pt x="617675" y="97947"/>
                </a:cubicBezTo>
                <a:cubicBezTo>
                  <a:pt x="623875" y="109107"/>
                  <a:pt x="629786" y="134281"/>
                  <a:pt x="629786" y="134281"/>
                </a:cubicBezTo>
                <a:cubicBezTo>
                  <a:pt x="623730" y="136299"/>
                  <a:pt x="617812" y="138788"/>
                  <a:pt x="611619" y="140336"/>
                </a:cubicBezTo>
                <a:cubicBezTo>
                  <a:pt x="601634" y="142832"/>
                  <a:pt x="590801" y="142338"/>
                  <a:pt x="581341" y="146392"/>
                </a:cubicBezTo>
                <a:cubicBezTo>
                  <a:pt x="576093" y="148641"/>
                  <a:pt x="573266" y="154466"/>
                  <a:pt x="569229" y="158503"/>
                </a:cubicBezTo>
                <a:cubicBezTo>
                  <a:pt x="554012" y="204159"/>
                  <a:pt x="574537" y="147888"/>
                  <a:pt x="551063" y="194837"/>
                </a:cubicBezTo>
                <a:cubicBezTo>
                  <a:pt x="543713" y="209537"/>
                  <a:pt x="543097" y="228079"/>
                  <a:pt x="538951" y="243282"/>
                </a:cubicBezTo>
                <a:cubicBezTo>
                  <a:pt x="515902" y="327795"/>
                  <a:pt x="535538" y="236127"/>
                  <a:pt x="520784" y="309894"/>
                </a:cubicBezTo>
                <a:cubicBezTo>
                  <a:pt x="514729" y="307875"/>
                  <a:pt x="507131" y="308352"/>
                  <a:pt x="502618" y="303838"/>
                </a:cubicBezTo>
                <a:cubicBezTo>
                  <a:pt x="498104" y="299324"/>
                  <a:pt x="500103" y="290982"/>
                  <a:pt x="496562" y="285671"/>
                </a:cubicBezTo>
                <a:cubicBezTo>
                  <a:pt x="491811" y="278545"/>
                  <a:pt x="483373" y="274473"/>
                  <a:pt x="478395" y="267504"/>
                </a:cubicBezTo>
                <a:cubicBezTo>
                  <a:pt x="473148" y="260158"/>
                  <a:pt x="472063" y="250217"/>
                  <a:pt x="466284" y="243282"/>
                </a:cubicBezTo>
                <a:cubicBezTo>
                  <a:pt x="457991" y="233330"/>
                  <a:pt x="441703" y="228473"/>
                  <a:pt x="429950" y="225115"/>
                </a:cubicBezTo>
                <a:cubicBezTo>
                  <a:pt x="376698" y="209899"/>
                  <a:pt x="431140" y="227529"/>
                  <a:pt x="387561" y="213004"/>
                </a:cubicBezTo>
                <a:cubicBezTo>
                  <a:pt x="314490" y="227618"/>
                  <a:pt x="346530" y="218606"/>
                  <a:pt x="290671" y="237226"/>
                </a:cubicBezTo>
                <a:lnTo>
                  <a:pt x="272504" y="243282"/>
                </a:lnTo>
                <a:lnTo>
                  <a:pt x="254337" y="249338"/>
                </a:lnTo>
                <a:cubicBezTo>
                  <a:pt x="220022" y="247319"/>
                  <a:pt x="185595" y="246703"/>
                  <a:pt x="151391" y="243282"/>
                </a:cubicBezTo>
                <a:cubicBezTo>
                  <a:pt x="141893" y="242332"/>
                  <a:pt x="114564" y="228823"/>
                  <a:pt x="109002" y="225115"/>
                </a:cubicBezTo>
                <a:cubicBezTo>
                  <a:pt x="104251" y="221948"/>
                  <a:pt x="101786" y="215941"/>
                  <a:pt x="96890" y="213004"/>
                </a:cubicBezTo>
                <a:cubicBezTo>
                  <a:pt x="91417" y="209720"/>
                  <a:pt x="84779" y="208967"/>
                  <a:pt x="78724" y="206948"/>
                </a:cubicBezTo>
                <a:cubicBezTo>
                  <a:pt x="72668" y="210985"/>
                  <a:pt x="64414" y="212887"/>
                  <a:pt x="60557" y="219059"/>
                </a:cubicBezTo>
                <a:cubicBezTo>
                  <a:pt x="53791" y="229885"/>
                  <a:pt x="48445" y="255393"/>
                  <a:pt x="48445" y="255393"/>
                </a:cubicBezTo>
                <a:cubicBezTo>
                  <a:pt x="46427" y="340172"/>
                  <a:pt x="45995" y="425004"/>
                  <a:pt x="42390" y="509730"/>
                </a:cubicBezTo>
                <a:cubicBezTo>
                  <a:pt x="41467" y="531421"/>
                  <a:pt x="35629" y="539451"/>
                  <a:pt x="30279" y="558175"/>
                </a:cubicBezTo>
                <a:cubicBezTo>
                  <a:pt x="27993" y="566177"/>
                  <a:pt x="26614" y="574425"/>
                  <a:pt x="24223" y="582397"/>
                </a:cubicBezTo>
                <a:cubicBezTo>
                  <a:pt x="21002" y="593134"/>
                  <a:pt x="7698" y="628180"/>
                  <a:pt x="6056" y="642953"/>
                </a:cubicBezTo>
                <a:cubicBezTo>
                  <a:pt x="4941" y="652984"/>
                  <a:pt x="6056" y="663139"/>
                  <a:pt x="0" y="691398"/>
                </a:cubicBezTo>
                <a:close/>
              </a:path>
            </a:pathLst>
          </a:cu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993073" y="539506"/>
            <a:ext cx="44509" cy="58351"/>
          </a:xfrm>
          <a:custGeom>
            <a:avLst/>
            <a:gdLst>
              <a:gd name="connsiteX0" fmla="*/ 18167 w 145335"/>
              <a:gd name="connsiteY0" fmla="*/ 181669 h 181669"/>
              <a:gd name="connsiteX1" fmla="*/ 18167 w 145335"/>
              <a:gd name="connsiteY1" fmla="*/ 181669 h 181669"/>
              <a:gd name="connsiteX2" fmla="*/ 36334 w 145335"/>
              <a:gd name="connsiteY2" fmla="*/ 121113 h 181669"/>
              <a:gd name="connsiteX3" fmla="*/ 54501 w 145335"/>
              <a:gd name="connsiteY3" fmla="*/ 115057 h 181669"/>
              <a:gd name="connsiteX4" fmla="*/ 96890 w 145335"/>
              <a:gd name="connsiteY4" fmla="*/ 127168 h 181669"/>
              <a:gd name="connsiteX5" fmla="*/ 145335 w 145335"/>
              <a:gd name="connsiteY5" fmla="*/ 145335 h 181669"/>
              <a:gd name="connsiteX6" fmla="*/ 139280 w 145335"/>
              <a:gd name="connsiteY6" fmla="*/ 78723 h 181669"/>
              <a:gd name="connsiteX7" fmla="*/ 121113 w 145335"/>
              <a:gd name="connsiteY7" fmla="*/ 60556 h 181669"/>
              <a:gd name="connsiteX8" fmla="*/ 109002 w 145335"/>
              <a:gd name="connsiteY8" fmla="*/ 42390 h 181669"/>
              <a:gd name="connsiteX9" fmla="*/ 96890 w 145335"/>
              <a:gd name="connsiteY9" fmla="*/ 30278 h 181669"/>
              <a:gd name="connsiteX10" fmla="*/ 84779 w 145335"/>
              <a:gd name="connsiteY10" fmla="*/ 12111 h 181669"/>
              <a:gd name="connsiteX11" fmla="*/ 66612 w 145335"/>
              <a:gd name="connsiteY11" fmla="*/ 0 h 181669"/>
              <a:gd name="connsiteX12" fmla="*/ 30278 w 145335"/>
              <a:gd name="connsiteY12" fmla="*/ 18167 h 181669"/>
              <a:gd name="connsiteX13" fmla="*/ 18167 w 145335"/>
              <a:gd name="connsiteY13" fmla="*/ 36334 h 181669"/>
              <a:gd name="connsiteX14" fmla="*/ 12112 w 145335"/>
              <a:gd name="connsiteY14" fmla="*/ 60556 h 181669"/>
              <a:gd name="connsiteX15" fmla="*/ 0 w 145335"/>
              <a:gd name="connsiteY15" fmla="*/ 96890 h 181669"/>
              <a:gd name="connsiteX16" fmla="*/ 18167 w 145335"/>
              <a:gd name="connsiteY16" fmla="*/ 181669 h 18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5335" h="181669">
                <a:moveTo>
                  <a:pt x="18167" y="181669"/>
                </a:moveTo>
                <a:lnTo>
                  <a:pt x="18167" y="181669"/>
                </a:lnTo>
                <a:cubicBezTo>
                  <a:pt x="24223" y="161484"/>
                  <a:pt x="26243" y="139614"/>
                  <a:pt x="36334" y="121113"/>
                </a:cubicBezTo>
                <a:cubicBezTo>
                  <a:pt x="39391" y="115509"/>
                  <a:pt x="48118" y="115057"/>
                  <a:pt x="54501" y="115057"/>
                </a:cubicBezTo>
                <a:cubicBezTo>
                  <a:pt x="62103" y="115057"/>
                  <a:pt x="88324" y="124313"/>
                  <a:pt x="96890" y="127168"/>
                </a:cubicBezTo>
                <a:cubicBezTo>
                  <a:pt x="132315" y="162593"/>
                  <a:pt x="115293" y="165365"/>
                  <a:pt x="145335" y="145335"/>
                </a:cubicBezTo>
                <a:cubicBezTo>
                  <a:pt x="143317" y="123131"/>
                  <a:pt x="145405" y="100161"/>
                  <a:pt x="139280" y="78723"/>
                </a:cubicBezTo>
                <a:cubicBezTo>
                  <a:pt x="136927" y="70488"/>
                  <a:pt x="126596" y="67135"/>
                  <a:pt x="121113" y="60556"/>
                </a:cubicBezTo>
                <a:cubicBezTo>
                  <a:pt x="116454" y="54965"/>
                  <a:pt x="113548" y="48073"/>
                  <a:pt x="109002" y="42390"/>
                </a:cubicBezTo>
                <a:cubicBezTo>
                  <a:pt x="105435" y="37932"/>
                  <a:pt x="100457" y="34737"/>
                  <a:pt x="96890" y="30278"/>
                </a:cubicBezTo>
                <a:cubicBezTo>
                  <a:pt x="92344" y="24595"/>
                  <a:pt x="89925" y="17257"/>
                  <a:pt x="84779" y="12111"/>
                </a:cubicBezTo>
                <a:cubicBezTo>
                  <a:pt x="79633" y="6965"/>
                  <a:pt x="72668" y="4037"/>
                  <a:pt x="66612" y="0"/>
                </a:cubicBezTo>
                <a:cubicBezTo>
                  <a:pt x="51837" y="4925"/>
                  <a:pt x="42016" y="6429"/>
                  <a:pt x="30278" y="18167"/>
                </a:cubicBezTo>
                <a:cubicBezTo>
                  <a:pt x="25132" y="23313"/>
                  <a:pt x="22204" y="30278"/>
                  <a:pt x="18167" y="36334"/>
                </a:cubicBezTo>
                <a:cubicBezTo>
                  <a:pt x="16149" y="44408"/>
                  <a:pt x="14503" y="52585"/>
                  <a:pt x="12112" y="60556"/>
                </a:cubicBezTo>
                <a:cubicBezTo>
                  <a:pt x="8444" y="72784"/>
                  <a:pt x="0" y="96890"/>
                  <a:pt x="0" y="96890"/>
                </a:cubicBezTo>
                <a:cubicBezTo>
                  <a:pt x="6239" y="165512"/>
                  <a:pt x="15139" y="167539"/>
                  <a:pt x="18167" y="181669"/>
                </a:cubicBezTo>
                <a:close/>
              </a:path>
            </a:pathLst>
          </a:cu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33951" t="7673" r="41144" b="56890"/>
          <a:stretch/>
        </p:blipFill>
        <p:spPr>
          <a:xfrm>
            <a:off x="5163642" y="2303178"/>
            <a:ext cx="3240360" cy="2592288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4" name="矩形 23"/>
          <p:cNvSpPr/>
          <p:nvPr/>
        </p:nvSpPr>
        <p:spPr>
          <a:xfrm>
            <a:off x="7406157" y="4066278"/>
            <a:ext cx="392452" cy="360117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叁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形状裁图并去除线条后组合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539550" y="5056801"/>
            <a:ext cx="8064898" cy="1245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</a:rPr>
              <a:t>先选底图再选形状→</a:t>
            </a:r>
            <a:r>
              <a:rPr lang="en-US" altLang="zh-CN" sz="2400" dirty="0" smtClean="0">
                <a:latin typeface="+mn-ea"/>
              </a:rPr>
              <a:t>OK</a:t>
            </a:r>
            <a:r>
              <a:rPr lang="zh-CN" altLang="en-US" sz="2400" dirty="0" smtClean="0">
                <a:latin typeface="+mn-ea"/>
              </a:rPr>
              <a:t>插件→一键特效→形状裁图</a:t>
            </a:r>
            <a:endParaRPr lang="en-US" altLang="zh-CN" sz="2400" dirty="0" smtClean="0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</a:rPr>
              <a:t>→形状线条设置为无→形状组合起来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10" name="Picture 2" descr="http://pic34.nipic.com/20131021/8053706_13421140513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3203848" y="1397106"/>
            <a:ext cx="2799809" cy="365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pic34.nipic.com/20131021/8053706_13421140513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7596336" y="183771"/>
            <a:ext cx="1155341" cy="151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4013408" y="2147980"/>
            <a:ext cx="881159" cy="1348960"/>
            <a:chOff x="4013408" y="2320379"/>
            <a:chExt cx="881159" cy="1348960"/>
          </a:xfrm>
        </p:grpSpPr>
        <p:sp>
          <p:nvSpPr>
            <p:cNvPr id="13" name="任意多边形 12"/>
            <p:cNvSpPr/>
            <p:nvPr/>
          </p:nvSpPr>
          <p:spPr>
            <a:xfrm>
              <a:off x="4013408" y="2953915"/>
              <a:ext cx="881159" cy="715424"/>
            </a:xfrm>
            <a:custGeom>
              <a:avLst/>
              <a:gdLst>
                <a:gd name="connsiteX0" fmla="*/ 0 w 1096396"/>
                <a:gd name="connsiteY0" fmla="*/ 823565 h 890177"/>
                <a:gd name="connsiteX1" fmla="*/ 0 w 1096396"/>
                <a:gd name="connsiteY1" fmla="*/ 823565 h 890177"/>
                <a:gd name="connsiteX2" fmla="*/ 218003 w 1096396"/>
                <a:gd name="connsiteY2" fmla="*/ 823565 h 890177"/>
                <a:gd name="connsiteX3" fmla="*/ 308837 w 1096396"/>
                <a:gd name="connsiteY3" fmla="*/ 841732 h 890177"/>
                <a:gd name="connsiteX4" fmla="*/ 345171 w 1096396"/>
                <a:gd name="connsiteY4" fmla="*/ 853843 h 890177"/>
                <a:gd name="connsiteX5" fmla="*/ 363338 w 1096396"/>
                <a:gd name="connsiteY5" fmla="*/ 859899 h 890177"/>
                <a:gd name="connsiteX6" fmla="*/ 381505 w 1096396"/>
                <a:gd name="connsiteY6" fmla="*/ 872010 h 890177"/>
                <a:gd name="connsiteX7" fmla="*/ 399671 w 1096396"/>
                <a:gd name="connsiteY7" fmla="*/ 878066 h 890177"/>
                <a:gd name="connsiteX8" fmla="*/ 460228 w 1096396"/>
                <a:gd name="connsiteY8" fmla="*/ 890177 h 890177"/>
                <a:gd name="connsiteX9" fmla="*/ 599507 w 1096396"/>
                <a:gd name="connsiteY9" fmla="*/ 878066 h 890177"/>
                <a:gd name="connsiteX10" fmla="*/ 617674 w 1096396"/>
                <a:gd name="connsiteY10" fmla="*/ 872010 h 890177"/>
                <a:gd name="connsiteX11" fmla="*/ 690342 w 1096396"/>
                <a:gd name="connsiteY11" fmla="*/ 859899 h 890177"/>
                <a:gd name="connsiteX12" fmla="*/ 835677 w 1096396"/>
                <a:gd name="connsiteY12" fmla="*/ 865954 h 890177"/>
                <a:gd name="connsiteX13" fmla="*/ 859899 w 1096396"/>
                <a:gd name="connsiteY13" fmla="*/ 872010 h 890177"/>
                <a:gd name="connsiteX14" fmla="*/ 896233 w 1096396"/>
                <a:gd name="connsiteY14" fmla="*/ 884121 h 890177"/>
                <a:gd name="connsiteX15" fmla="*/ 968901 w 1096396"/>
                <a:gd name="connsiteY15" fmla="*/ 878066 h 890177"/>
                <a:gd name="connsiteX16" fmla="*/ 1017346 w 1096396"/>
                <a:gd name="connsiteY16" fmla="*/ 865954 h 890177"/>
                <a:gd name="connsiteX17" fmla="*/ 1065791 w 1096396"/>
                <a:gd name="connsiteY17" fmla="*/ 847788 h 890177"/>
                <a:gd name="connsiteX18" fmla="*/ 1077902 w 1096396"/>
                <a:gd name="connsiteY18" fmla="*/ 829621 h 890177"/>
                <a:gd name="connsiteX19" fmla="*/ 1096069 w 1096396"/>
                <a:gd name="connsiteY19" fmla="*/ 817509 h 890177"/>
                <a:gd name="connsiteX20" fmla="*/ 1065791 w 1096396"/>
                <a:gd name="connsiteY20" fmla="*/ 781176 h 890177"/>
                <a:gd name="connsiteX21" fmla="*/ 1053679 w 1096396"/>
                <a:gd name="connsiteY21" fmla="*/ 769064 h 890177"/>
                <a:gd name="connsiteX22" fmla="*/ 1035512 w 1096396"/>
                <a:gd name="connsiteY22" fmla="*/ 714564 h 890177"/>
                <a:gd name="connsiteX23" fmla="*/ 1029457 w 1096396"/>
                <a:gd name="connsiteY23" fmla="*/ 696397 h 890177"/>
                <a:gd name="connsiteX24" fmla="*/ 1023401 w 1096396"/>
                <a:gd name="connsiteY24" fmla="*/ 678230 h 890177"/>
                <a:gd name="connsiteX25" fmla="*/ 1017346 w 1096396"/>
                <a:gd name="connsiteY25" fmla="*/ 654007 h 890177"/>
                <a:gd name="connsiteX26" fmla="*/ 1005234 w 1096396"/>
                <a:gd name="connsiteY26" fmla="*/ 617674 h 890177"/>
                <a:gd name="connsiteX27" fmla="*/ 999179 w 1096396"/>
                <a:gd name="connsiteY27" fmla="*/ 587396 h 890177"/>
                <a:gd name="connsiteX28" fmla="*/ 993123 w 1096396"/>
                <a:gd name="connsiteY28" fmla="*/ 569229 h 890177"/>
                <a:gd name="connsiteX29" fmla="*/ 987067 w 1096396"/>
                <a:gd name="connsiteY29" fmla="*/ 545006 h 890177"/>
                <a:gd name="connsiteX30" fmla="*/ 974956 w 1096396"/>
                <a:gd name="connsiteY30" fmla="*/ 508672 h 890177"/>
                <a:gd name="connsiteX31" fmla="*/ 968901 w 1096396"/>
                <a:gd name="connsiteY31" fmla="*/ 472339 h 890177"/>
                <a:gd name="connsiteX32" fmla="*/ 962845 w 1096396"/>
                <a:gd name="connsiteY32" fmla="*/ 454172 h 890177"/>
                <a:gd name="connsiteX33" fmla="*/ 956789 w 1096396"/>
                <a:gd name="connsiteY33" fmla="*/ 429949 h 890177"/>
                <a:gd name="connsiteX34" fmla="*/ 944678 w 1096396"/>
                <a:gd name="connsiteY34" fmla="*/ 363337 h 890177"/>
                <a:gd name="connsiteX35" fmla="*/ 938622 w 1096396"/>
                <a:gd name="connsiteY35" fmla="*/ 333059 h 890177"/>
                <a:gd name="connsiteX36" fmla="*/ 926511 w 1096396"/>
                <a:gd name="connsiteY36" fmla="*/ 296725 h 890177"/>
                <a:gd name="connsiteX37" fmla="*/ 914400 w 1096396"/>
                <a:gd name="connsiteY37" fmla="*/ 230113 h 890177"/>
                <a:gd name="connsiteX38" fmla="*/ 902289 w 1096396"/>
                <a:gd name="connsiteY38" fmla="*/ 187724 h 890177"/>
                <a:gd name="connsiteX39" fmla="*/ 878066 w 1096396"/>
                <a:gd name="connsiteY39" fmla="*/ 102945 h 890177"/>
                <a:gd name="connsiteX40" fmla="*/ 859899 w 1096396"/>
                <a:gd name="connsiteY40" fmla="*/ 78723 h 890177"/>
                <a:gd name="connsiteX41" fmla="*/ 847788 w 1096396"/>
                <a:gd name="connsiteY41" fmla="*/ 42389 h 890177"/>
                <a:gd name="connsiteX42" fmla="*/ 835677 w 1096396"/>
                <a:gd name="connsiteY42" fmla="*/ 24222 h 890177"/>
                <a:gd name="connsiteX43" fmla="*/ 829621 w 1096396"/>
                <a:gd name="connsiteY43" fmla="*/ 6055 h 890177"/>
                <a:gd name="connsiteX44" fmla="*/ 811454 w 1096396"/>
                <a:gd name="connsiteY44" fmla="*/ 0 h 890177"/>
                <a:gd name="connsiteX45" fmla="*/ 732731 w 1096396"/>
                <a:gd name="connsiteY45" fmla="*/ 12111 h 890177"/>
                <a:gd name="connsiteX46" fmla="*/ 666119 w 1096396"/>
                <a:gd name="connsiteY46" fmla="*/ 30278 h 890177"/>
                <a:gd name="connsiteX47" fmla="*/ 460228 w 1096396"/>
                <a:gd name="connsiteY47" fmla="*/ 24222 h 890177"/>
                <a:gd name="connsiteX48" fmla="*/ 442061 w 1096396"/>
                <a:gd name="connsiteY48" fmla="*/ 18166 h 890177"/>
                <a:gd name="connsiteX49" fmla="*/ 417838 w 1096396"/>
                <a:gd name="connsiteY49" fmla="*/ 12111 h 890177"/>
                <a:gd name="connsiteX50" fmla="*/ 351226 w 1096396"/>
                <a:gd name="connsiteY50" fmla="*/ 24222 h 890177"/>
                <a:gd name="connsiteX51" fmla="*/ 333059 w 1096396"/>
                <a:gd name="connsiteY51" fmla="*/ 42389 h 890177"/>
                <a:gd name="connsiteX52" fmla="*/ 314893 w 1096396"/>
                <a:gd name="connsiteY52" fmla="*/ 48445 h 890177"/>
                <a:gd name="connsiteX53" fmla="*/ 272503 w 1096396"/>
                <a:gd name="connsiteY53" fmla="*/ 60556 h 890177"/>
                <a:gd name="connsiteX54" fmla="*/ 242225 w 1096396"/>
                <a:gd name="connsiteY54" fmla="*/ 90834 h 890177"/>
                <a:gd name="connsiteX55" fmla="*/ 211947 w 1096396"/>
                <a:gd name="connsiteY55" fmla="*/ 133223 h 890177"/>
                <a:gd name="connsiteX56" fmla="*/ 199836 w 1096396"/>
                <a:gd name="connsiteY56" fmla="*/ 169557 h 890177"/>
                <a:gd name="connsiteX57" fmla="*/ 193780 w 1096396"/>
                <a:gd name="connsiteY57" fmla="*/ 187724 h 890177"/>
                <a:gd name="connsiteX58" fmla="*/ 187724 w 1096396"/>
                <a:gd name="connsiteY58" fmla="*/ 218002 h 890177"/>
                <a:gd name="connsiteX59" fmla="*/ 175613 w 1096396"/>
                <a:gd name="connsiteY59" fmla="*/ 242225 h 890177"/>
                <a:gd name="connsiteX60" fmla="*/ 163502 w 1096396"/>
                <a:gd name="connsiteY60" fmla="*/ 290670 h 890177"/>
                <a:gd name="connsiteX61" fmla="*/ 157446 w 1096396"/>
                <a:gd name="connsiteY61" fmla="*/ 314892 h 890177"/>
                <a:gd name="connsiteX62" fmla="*/ 145335 w 1096396"/>
                <a:gd name="connsiteY62" fmla="*/ 351226 h 890177"/>
                <a:gd name="connsiteX63" fmla="*/ 139279 w 1096396"/>
                <a:gd name="connsiteY63" fmla="*/ 369393 h 890177"/>
                <a:gd name="connsiteX64" fmla="*/ 127168 w 1096396"/>
                <a:gd name="connsiteY64" fmla="*/ 411782 h 890177"/>
                <a:gd name="connsiteX65" fmla="*/ 115057 w 1096396"/>
                <a:gd name="connsiteY65" fmla="*/ 436005 h 890177"/>
                <a:gd name="connsiteX66" fmla="*/ 102946 w 1096396"/>
                <a:gd name="connsiteY66" fmla="*/ 484450 h 890177"/>
                <a:gd name="connsiteX67" fmla="*/ 96890 w 1096396"/>
                <a:gd name="connsiteY67" fmla="*/ 502617 h 890177"/>
                <a:gd name="connsiteX68" fmla="*/ 84779 w 1096396"/>
                <a:gd name="connsiteY68" fmla="*/ 520784 h 890177"/>
                <a:gd name="connsiteX69" fmla="*/ 72667 w 1096396"/>
                <a:gd name="connsiteY69" fmla="*/ 545006 h 890177"/>
                <a:gd name="connsiteX70" fmla="*/ 54501 w 1096396"/>
                <a:gd name="connsiteY70" fmla="*/ 611618 h 890177"/>
                <a:gd name="connsiteX71" fmla="*/ 48445 w 1096396"/>
                <a:gd name="connsiteY71" fmla="*/ 629785 h 890177"/>
                <a:gd name="connsiteX72" fmla="*/ 42389 w 1096396"/>
                <a:gd name="connsiteY72" fmla="*/ 647952 h 890177"/>
                <a:gd name="connsiteX73" fmla="*/ 30278 w 1096396"/>
                <a:gd name="connsiteY73" fmla="*/ 726675 h 890177"/>
                <a:gd name="connsiteX74" fmla="*/ 18167 w 1096396"/>
                <a:gd name="connsiteY74" fmla="*/ 744842 h 890177"/>
                <a:gd name="connsiteX75" fmla="*/ 0 w 1096396"/>
                <a:gd name="connsiteY75" fmla="*/ 823565 h 89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096396" h="890177">
                  <a:moveTo>
                    <a:pt x="0" y="823565"/>
                  </a:moveTo>
                  <a:lnTo>
                    <a:pt x="0" y="823565"/>
                  </a:lnTo>
                  <a:cubicBezTo>
                    <a:pt x="93134" y="815803"/>
                    <a:pt x="103945" y="811866"/>
                    <a:pt x="218003" y="823565"/>
                  </a:cubicBezTo>
                  <a:cubicBezTo>
                    <a:pt x="248719" y="826715"/>
                    <a:pt x="279544" y="831968"/>
                    <a:pt x="308837" y="841732"/>
                  </a:cubicBezTo>
                  <a:lnTo>
                    <a:pt x="345171" y="853843"/>
                  </a:lnTo>
                  <a:cubicBezTo>
                    <a:pt x="351227" y="855862"/>
                    <a:pt x="358027" y="856358"/>
                    <a:pt x="363338" y="859899"/>
                  </a:cubicBezTo>
                  <a:cubicBezTo>
                    <a:pt x="369394" y="863936"/>
                    <a:pt x="374995" y="868755"/>
                    <a:pt x="381505" y="872010"/>
                  </a:cubicBezTo>
                  <a:cubicBezTo>
                    <a:pt x="387214" y="874865"/>
                    <a:pt x="393534" y="876312"/>
                    <a:pt x="399671" y="878066"/>
                  </a:cubicBezTo>
                  <a:cubicBezTo>
                    <a:pt x="424956" y="885290"/>
                    <a:pt x="431691" y="885421"/>
                    <a:pt x="460228" y="890177"/>
                  </a:cubicBezTo>
                  <a:cubicBezTo>
                    <a:pt x="501225" y="887615"/>
                    <a:pt x="556020" y="886763"/>
                    <a:pt x="599507" y="878066"/>
                  </a:cubicBezTo>
                  <a:cubicBezTo>
                    <a:pt x="605766" y="876814"/>
                    <a:pt x="611415" y="873262"/>
                    <a:pt x="617674" y="872010"/>
                  </a:cubicBezTo>
                  <a:cubicBezTo>
                    <a:pt x="641754" y="867194"/>
                    <a:pt x="690342" y="859899"/>
                    <a:pt x="690342" y="859899"/>
                  </a:cubicBezTo>
                  <a:cubicBezTo>
                    <a:pt x="738787" y="861917"/>
                    <a:pt x="787313" y="862500"/>
                    <a:pt x="835677" y="865954"/>
                  </a:cubicBezTo>
                  <a:cubicBezTo>
                    <a:pt x="843978" y="866547"/>
                    <a:pt x="851927" y="869619"/>
                    <a:pt x="859899" y="872010"/>
                  </a:cubicBezTo>
                  <a:cubicBezTo>
                    <a:pt x="872127" y="875678"/>
                    <a:pt x="896233" y="884121"/>
                    <a:pt x="896233" y="884121"/>
                  </a:cubicBezTo>
                  <a:cubicBezTo>
                    <a:pt x="920456" y="882103"/>
                    <a:pt x="944863" y="881672"/>
                    <a:pt x="968901" y="878066"/>
                  </a:cubicBezTo>
                  <a:cubicBezTo>
                    <a:pt x="985362" y="875597"/>
                    <a:pt x="1002458" y="873398"/>
                    <a:pt x="1017346" y="865954"/>
                  </a:cubicBezTo>
                  <a:cubicBezTo>
                    <a:pt x="1049012" y="850121"/>
                    <a:pt x="1032810" y="856032"/>
                    <a:pt x="1065791" y="847788"/>
                  </a:cubicBezTo>
                  <a:cubicBezTo>
                    <a:pt x="1069828" y="841732"/>
                    <a:pt x="1072756" y="834767"/>
                    <a:pt x="1077902" y="829621"/>
                  </a:cubicBezTo>
                  <a:cubicBezTo>
                    <a:pt x="1083048" y="824475"/>
                    <a:pt x="1094873" y="824688"/>
                    <a:pt x="1096069" y="817509"/>
                  </a:cubicBezTo>
                  <a:cubicBezTo>
                    <a:pt x="1099405" y="797493"/>
                    <a:pt x="1076390" y="789656"/>
                    <a:pt x="1065791" y="781176"/>
                  </a:cubicBezTo>
                  <a:cubicBezTo>
                    <a:pt x="1061333" y="777609"/>
                    <a:pt x="1057716" y="773101"/>
                    <a:pt x="1053679" y="769064"/>
                  </a:cubicBezTo>
                  <a:lnTo>
                    <a:pt x="1035512" y="714564"/>
                  </a:lnTo>
                  <a:lnTo>
                    <a:pt x="1029457" y="696397"/>
                  </a:lnTo>
                  <a:cubicBezTo>
                    <a:pt x="1027438" y="690341"/>
                    <a:pt x="1024949" y="684423"/>
                    <a:pt x="1023401" y="678230"/>
                  </a:cubicBezTo>
                  <a:cubicBezTo>
                    <a:pt x="1021383" y="670156"/>
                    <a:pt x="1019738" y="661979"/>
                    <a:pt x="1017346" y="654007"/>
                  </a:cubicBezTo>
                  <a:cubicBezTo>
                    <a:pt x="1013678" y="641779"/>
                    <a:pt x="1007737" y="630192"/>
                    <a:pt x="1005234" y="617674"/>
                  </a:cubicBezTo>
                  <a:cubicBezTo>
                    <a:pt x="1003216" y="607581"/>
                    <a:pt x="1001675" y="597381"/>
                    <a:pt x="999179" y="587396"/>
                  </a:cubicBezTo>
                  <a:cubicBezTo>
                    <a:pt x="997631" y="581203"/>
                    <a:pt x="994877" y="575367"/>
                    <a:pt x="993123" y="569229"/>
                  </a:cubicBezTo>
                  <a:cubicBezTo>
                    <a:pt x="990836" y="561226"/>
                    <a:pt x="989459" y="552978"/>
                    <a:pt x="987067" y="545006"/>
                  </a:cubicBezTo>
                  <a:cubicBezTo>
                    <a:pt x="983399" y="532778"/>
                    <a:pt x="974956" y="508672"/>
                    <a:pt x="974956" y="508672"/>
                  </a:cubicBezTo>
                  <a:cubicBezTo>
                    <a:pt x="972938" y="496561"/>
                    <a:pt x="971564" y="484325"/>
                    <a:pt x="968901" y="472339"/>
                  </a:cubicBezTo>
                  <a:cubicBezTo>
                    <a:pt x="967516" y="466108"/>
                    <a:pt x="964599" y="460310"/>
                    <a:pt x="962845" y="454172"/>
                  </a:cubicBezTo>
                  <a:cubicBezTo>
                    <a:pt x="960558" y="446169"/>
                    <a:pt x="958808" y="438023"/>
                    <a:pt x="956789" y="429949"/>
                  </a:cubicBezTo>
                  <a:cubicBezTo>
                    <a:pt x="942805" y="318063"/>
                    <a:pt x="958680" y="419342"/>
                    <a:pt x="944678" y="363337"/>
                  </a:cubicBezTo>
                  <a:cubicBezTo>
                    <a:pt x="942182" y="353352"/>
                    <a:pt x="941330" y="342989"/>
                    <a:pt x="938622" y="333059"/>
                  </a:cubicBezTo>
                  <a:cubicBezTo>
                    <a:pt x="935263" y="320742"/>
                    <a:pt x="928610" y="309318"/>
                    <a:pt x="926511" y="296725"/>
                  </a:cubicBezTo>
                  <a:cubicBezTo>
                    <a:pt x="922133" y="270457"/>
                    <a:pt x="920038" y="255483"/>
                    <a:pt x="914400" y="230113"/>
                  </a:cubicBezTo>
                  <a:cubicBezTo>
                    <a:pt x="902307" y="175695"/>
                    <a:pt x="914418" y="232197"/>
                    <a:pt x="902289" y="187724"/>
                  </a:cubicBezTo>
                  <a:cubicBezTo>
                    <a:pt x="901092" y="183334"/>
                    <a:pt x="884695" y="111783"/>
                    <a:pt x="878066" y="102945"/>
                  </a:cubicBezTo>
                  <a:lnTo>
                    <a:pt x="859899" y="78723"/>
                  </a:lnTo>
                  <a:cubicBezTo>
                    <a:pt x="855862" y="66612"/>
                    <a:pt x="854869" y="53011"/>
                    <a:pt x="847788" y="42389"/>
                  </a:cubicBezTo>
                  <a:cubicBezTo>
                    <a:pt x="843751" y="36333"/>
                    <a:pt x="838932" y="30732"/>
                    <a:pt x="835677" y="24222"/>
                  </a:cubicBezTo>
                  <a:cubicBezTo>
                    <a:pt x="832822" y="18513"/>
                    <a:pt x="834135" y="10569"/>
                    <a:pt x="829621" y="6055"/>
                  </a:cubicBezTo>
                  <a:cubicBezTo>
                    <a:pt x="825107" y="1542"/>
                    <a:pt x="817510" y="2018"/>
                    <a:pt x="811454" y="0"/>
                  </a:cubicBezTo>
                  <a:cubicBezTo>
                    <a:pt x="788777" y="2834"/>
                    <a:pt x="756211" y="5707"/>
                    <a:pt x="732731" y="12111"/>
                  </a:cubicBezTo>
                  <a:cubicBezTo>
                    <a:pt x="648218" y="35160"/>
                    <a:pt x="739886" y="15524"/>
                    <a:pt x="666119" y="30278"/>
                  </a:cubicBezTo>
                  <a:cubicBezTo>
                    <a:pt x="597489" y="28259"/>
                    <a:pt x="528788" y="27928"/>
                    <a:pt x="460228" y="24222"/>
                  </a:cubicBezTo>
                  <a:cubicBezTo>
                    <a:pt x="453854" y="23877"/>
                    <a:pt x="448199" y="19920"/>
                    <a:pt x="442061" y="18166"/>
                  </a:cubicBezTo>
                  <a:cubicBezTo>
                    <a:pt x="434058" y="15880"/>
                    <a:pt x="425912" y="14129"/>
                    <a:pt x="417838" y="12111"/>
                  </a:cubicBezTo>
                  <a:cubicBezTo>
                    <a:pt x="415780" y="12368"/>
                    <a:pt x="364153" y="15604"/>
                    <a:pt x="351226" y="24222"/>
                  </a:cubicBezTo>
                  <a:cubicBezTo>
                    <a:pt x="344100" y="28973"/>
                    <a:pt x="340185" y="37638"/>
                    <a:pt x="333059" y="42389"/>
                  </a:cubicBezTo>
                  <a:cubicBezTo>
                    <a:pt x="327748" y="45930"/>
                    <a:pt x="321007" y="46611"/>
                    <a:pt x="314893" y="48445"/>
                  </a:cubicBezTo>
                  <a:cubicBezTo>
                    <a:pt x="300817" y="52668"/>
                    <a:pt x="286633" y="56519"/>
                    <a:pt x="272503" y="60556"/>
                  </a:cubicBezTo>
                  <a:cubicBezTo>
                    <a:pt x="239197" y="82760"/>
                    <a:pt x="267457" y="60556"/>
                    <a:pt x="242225" y="90834"/>
                  </a:cubicBezTo>
                  <a:cubicBezTo>
                    <a:pt x="219715" y="117846"/>
                    <a:pt x="225738" y="98746"/>
                    <a:pt x="211947" y="133223"/>
                  </a:cubicBezTo>
                  <a:cubicBezTo>
                    <a:pt x="207206" y="145076"/>
                    <a:pt x="203873" y="157446"/>
                    <a:pt x="199836" y="169557"/>
                  </a:cubicBezTo>
                  <a:cubicBezTo>
                    <a:pt x="197817" y="175613"/>
                    <a:pt x="195032" y="181465"/>
                    <a:pt x="193780" y="187724"/>
                  </a:cubicBezTo>
                  <a:cubicBezTo>
                    <a:pt x="191761" y="197817"/>
                    <a:pt x="190979" y="208238"/>
                    <a:pt x="187724" y="218002"/>
                  </a:cubicBezTo>
                  <a:cubicBezTo>
                    <a:pt x="184869" y="226566"/>
                    <a:pt x="179650" y="234151"/>
                    <a:pt x="175613" y="242225"/>
                  </a:cubicBezTo>
                  <a:cubicBezTo>
                    <a:pt x="163303" y="303771"/>
                    <a:pt x="175914" y="247229"/>
                    <a:pt x="163502" y="290670"/>
                  </a:cubicBezTo>
                  <a:cubicBezTo>
                    <a:pt x="161216" y="298672"/>
                    <a:pt x="159837" y="306920"/>
                    <a:pt x="157446" y="314892"/>
                  </a:cubicBezTo>
                  <a:cubicBezTo>
                    <a:pt x="153778" y="327120"/>
                    <a:pt x="149372" y="339115"/>
                    <a:pt x="145335" y="351226"/>
                  </a:cubicBezTo>
                  <a:cubicBezTo>
                    <a:pt x="143316" y="357282"/>
                    <a:pt x="140827" y="363200"/>
                    <a:pt x="139279" y="369393"/>
                  </a:cubicBezTo>
                  <a:cubicBezTo>
                    <a:pt x="136205" y="381691"/>
                    <a:pt x="132382" y="399615"/>
                    <a:pt x="127168" y="411782"/>
                  </a:cubicBezTo>
                  <a:cubicBezTo>
                    <a:pt x="123612" y="420079"/>
                    <a:pt x="117912" y="427441"/>
                    <a:pt x="115057" y="436005"/>
                  </a:cubicBezTo>
                  <a:cubicBezTo>
                    <a:pt x="109793" y="451796"/>
                    <a:pt x="108210" y="468659"/>
                    <a:pt x="102946" y="484450"/>
                  </a:cubicBezTo>
                  <a:cubicBezTo>
                    <a:pt x="100927" y="490506"/>
                    <a:pt x="99745" y="496908"/>
                    <a:pt x="96890" y="502617"/>
                  </a:cubicBezTo>
                  <a:cubicBezTo>
                    <a:pt x="93635" y="509127"/>
                    <a:pt x="88390" y="514465"/>
                    <a:pt x="84779" y="520784"/>
                  </a:cubicBezTo>
                  <a:cubicBezTo>
                    <a:pt x="80300" y="528622"/>
                    <a:pt x="76704" y="536932"/>
                    <a:pt x="72667" y="545006"/>
                  </a:cubicBezTo>
                  <a:cubicBezTo>
                    <a:pt x="64109" y="587800"/>
                    <a:pt x="69866" y="565523"/>
                    <a:pt x="54501" y="611618"/>
                  </a:cubicBezTo>
                  <a:lnTo>
                    <a:pt x="48445" y="629785"/>
                  </a:lnTo>
                  <a:lnTo>
                    <a:pt x="42389" y="647952"/>
                  </a:lnTo>
                  <a:cubicBezTo>
                    <a:pt x="41453" y="655443"/>
                    <a:pt x="35481" y="712800"/>
                    <a:pt x="30278" y="726675"/>
                  </a:cubicBezTo>
                  <a:cubicBezTo>
                    <a:pt x="27723" y="733490"/>
                    <a:pt x="22204" y="738786"/>
                    <a:pt x="18167" y="744842"/>
                  </a:cubicBezTo>
                  <a:cubicBezTo>
                    <a:pt x="10527" y="783038"/>
                    <a:pt x="3028" y="810444"/>
                    <a:pt x="0" y="82356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90330" t="-191954" r="-127412" b="-219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295685" y="2320379"/>
              <a:ext cx="559613" cy="555667"/>
            </a:xfrm>
            <a:custGeom>
              <a:avLst/>
              <a:gdLst>
                <a:gd name="connsiteX0" fmla="*/ 0 w 696307"/>
                <a:gd name="connsiteY0" fmla="*/ 691398 h 691398"/>
                <a:gd name="connsiteX1" fmla="*/ 0 w 696307"/>
                <a:gd name="connsiteY1" fmla="*/ 691398 h 691398"/>
                <a:gd name="connsiteX2" fmla="*/ 224059 w 696307"/>
                <a:gd name="connsiteY2" fmla="*/ 661120 h 691398"/>
                <a:gd name="connsiteX3" fmla="*/ 314893 w 696307"/>
                <a:gd name="connsiteY3" fmla="*/ 649009 h 691398"/>
                <a:gd name="connsiteX4" fmla="*/ 351227 w 696307"/>
                <a:gd name="connsiteY4" fmla="*/ 636898 h 691398"/>
                <a:gd name="connsiteX5" fmla="*/ 411783 w 696307"/>
                <a:gd name="connsiteY5" fmla="*/ 618731 h 691398"/>
                <a:gd name="connsiteX6" fmla="*/ 429950 w 696307"/>
                <a:gd name="connsiteY6" fmla="*/ 612675 h 691398"/>
                <a:gd name="connsiteX7" fmla="*/ 448117 w 696307"/>
                <a:gd name="connsiteY7" fmla="*/ 606620 h 691398"/>
                <a:gd name="connsiteX8" fmla="*/ 466284 w 696307"/>
                <a:gd name="connsiteY8" fmla="*/ 594508 h 691398"/>
                <a:gd name="connsiteX9" fmla="*/ 484451 w 696307"/>
                <a:gd name="connsiteY9" fmla="*/ 558175 h 691398"/>
                <a:gd name="connsiteX10" fmla="*/ 490506 w 696307"/>
                <a:gd name="connsiteY10" fmla="*/ 467340 h 691398"/>
                <a:gd name="connsiteX11" fmla="*/ 502618 w 696307"/>
                <a:gd name="connsiteY11" fmla="*/ 424951 h 691398"/>
                <a:gd name="connsiteX12" fmla="*/ 508673 w 696307"/>
                <a:gd name="connsiteY12" fmla="*/ 394673 h 691398"/>
                <a:gd name="connsiteX13" fmla="*/ 514729 w 696307"/>
                <a:gd name="connsiteY13" fmla="*/ 376506 h 691398"/>
                <a:gd name="connsiteX14" fmla="*/ 520784 w 696307"/>
                <a:gd name="connsiteY14" fmla="*/ 346228 h 691398"/>
                <a:gd name="connsiteX15" fmla="*/ 526840 w 696307"/>
                <a:gd name="connsiteY15" fmla="*/ 328061 h 691398"/>
                <a:gd name="connsiteX16" fmla="*/ 605563 w 696307"/>
                <a:gd name="connsiteY16" fmla="*/ 309894 h 691398"/>
                <a:gd name="connsiteX17" fmla="*/ 629786 w 696307"/>
                <a:gd name="connsiteY17" fmla="*/ 303838 h 691398"/>
                <a:gd name="connsiteX18" fmla="*/ 666120 w 696307"/>
                <a:gd name="connsiteY18" fmla="*/ 297783 h 691398"/>
                <a:gd name="connsiteX19" fmla="*/ 678231 w 696307"/>
                <a:gd name="connsiteY19" fmla="*/ 285671 h 691398"/>
                <a:gd name="connsiteX20" fmla="*/ 684286 w 696307"/>
                <a:gd name="connsiteY20" fmla="*/ 79780 h 691398"/>
                <a:gd name="connsiteX21" fmla="*/ 678231 w 696307"/>
                <a:gd name="connsiteY21" fmla="*/ 61613 h 691398"/>
                <a:gd name="connsiteX22" fmla="*/ 654008 w 696307"/>
                <a:gd name="connsiteY22" fmla="*/ 25279 h 691398"/>
                <a:gd name="connsiteX23" fmla="*/ 647953 w 696307"/>
                <a:gd name="connsiteY23" fmla="*/ 7112 h 691398"/>
                <a:gd name="connsiteX24" fmla="*/ 587396 w 696307"/>
                <a:gd name="connsiteY24" fmla="*/ 13168 h 691398"/>
                <a:gd name="connsiteX25" fmla="*/ 581341 w 696307"/>
                <a:gd name="connsiteY25" fmla="*/ 73724 h 691398"/>
                <a:gd name="connsiteX26" fmla="*/ 599508 w 696307"/>
                <a:gd name="connsiteY26" fmla="*/ 79780 h 691398"/>
                <a:gd name="connsiteX27" fmla="*/ 617675 w 696307"/>
                <a:gd name="connsiteY27" fmla="*/ 97947 h 691398"/>
                <a:gd name="connsiteX28" fmla="*/ 629786 w 696307"/>
                <a:gd name="connsiteY28" fmla="*/ 134281 h 691398"/>
                <a:gd name="connsiteX29" fmla="*/ 611619 w 696307"/>
                <a:gd name="connsiteY29" fmla="*/ 140336 h 691398"/>
                <a:gd name="connsiteX30" fmla="*/ 581341 w 696307"/>
                <a:gd name="connsiteY30" fmla="*/ 146392 h 691398"/>
                <a:gd name="connsiteX31" fmla="*/ 569229 w 696307"/>
                <a:gd name="connsiteY31" fmla="*/ 158503 h 691398"/>
                <a:gd name="connsiteX32" fmla="*/ 551063 w 696307"/>
                <a:gd name="connsiteY32" fmla="*/ 194837 h 691398"/>
                <a:gd name="connsiteX33" fmla="*/ 538951 w 696307"/>
                <a:gd name="connsiteY33" fmla="*/ 243282 h 691398"/>
                <a:gd name="connsiteX34" fmla="*/ 520784 w 696307"/>
                <a:gd name="connsiteY34" fmla="*/ 309894 h 691398"/>
                <a:gd name="connsiteX35" fmla="*/ 502618 w 696307"/>
                <a:gd name="connsiteY35" fmla="*/ 303838 h 691398"/>
                <a:gd name="connsiteX36" fmla="*/ 496562 w 696307"/>
                <a:gd name="connsiteY36" fmla="*/ 285671 h 691398"/>
                <a:gd name="connsiteX37" fmla="*/ 478395 w 696307"/>
                <a:gd name="connsiteY37" fmla="*/ 267504 h 691398"/>
                <a:gd name="connsiteX38" fmla="*/ 466284 w 696307"/>
                <a:gd name="connsiteY38" fmla="*/ 243282 h 691398"/>
                <a:gd name="connsiteX39" fmla="*/ 429950 w 696307"/>
                <a:gd name="connsiteY39" fmla="*/ 225115 h 691398"/>
                <a:gd name="connsiteX40" fmla="*/ 387561 w 696307"/>
                <a:gd name="connsiteY40" fmla="*/ 213004 h 691398"/>
                <a:gd name="connsiteX41" fmla="*/ 290671 w 696307"/>
                <a:gd name="connsiteY41" fmla="*/ 237226 h 691398"/>
                <a:gd name="connsiteX42" fmla="*/ 272504 w 696307"/>
                <a:gd name="connsiteY42" fmla="*/ 243282 h 691398"/>
                <a:gd name="connsiteX43" fmla="*/ 254337 w 696307"/>
                <a:gd name="connsiteY43" fmla="*/ 249338 h 691398"/>
                <a:gd name="connsiteX44" fmla="*/ 151391 w 696307"/>
                <a:gd name="connsiteY44" fmla="*/ 243282 h 691398"/>
                <a:gd name="connsiteX45" fmla="*/ 109002 w 696307"/>
                <a:gd name="connsiteY45" fmla="*/ 225115 h 691398"/>
                <a:gd name="connsiteX46" fmla="*/ 96890 w 696307"/>
                <a:gd name="connsiteY46" fmla="*/ 213004 h 691398"/>
                <a:gd name="connsiteX47" fmla="*/ 78724 w 696307"/>
                <a:gd name="connsiteY47" fmla="*/ 206948 h 691398"/>
                <a:gd name="connsiteX48" fmla="*/ 60557 w 696307"/>
                <a:gd name="connsiteY48" fmla="*/ 219059 h 691398"/>
                <a:gd name="connsiteX49" fmla="*/ 48445 w 696307"/>
                <a:gd name="connsiteY49" fmla="*/ 255393 h 691398"/>
                <a:gd name="connsiteX50" fmla="*/ 42390 w 696307"/>
                <a:gd name="connsiteY50" fmla="*/ 509730 h 691398"/>
                <a:gd name="connsiteX51" fmla="*/ 30279 w 696307"/>
                <a:gd name="connsiteY51" fmla="*/ 558175 h 691398"/>
                <a:gd name="connsiteX52" fmla="*/ 24223 w 696307"/>
                <a:gd name="connsiteY52" fmla="*/ 582397 h 691398"/>
                <a:gd name="connsiteX53" fmla="*/ 6056 w 696307"/>
                <a:gd name="connsiteY53" fmla="*/ 642953 h 691398"/>
                <a:gd name="connsiteX54" fmla="*/ 0 w 696307"/>
                <a:gd name="connsiteY54" fmla="*/ 691398 h 69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96307" h="691398">
                  <a:moveTo>
                    <a:pt x="0" y="691398"/>
                  </a:moveTo>
                  <a:lnTo>
                    <a:pt x="0" y="691398"/>
                  </a:lnTo>
                  <a:lnTo>
                    <a:pt x="224059" y="661120"/>
                  </a:lnTo>
                  <a:cubicBezTo>
                    <a:pt x="330310" y="646295"/>
                    <a:pt x="170941" y="665005"/>
                    <a:pt x="314893" y="649009"/>
                  </a:cubicBezTo>
                  <a:cubicBezTo>
                    <a:pt x="327004" y="644972"/>
                    <a:pt x="338842" y="639995"/>
                    <a:pt x="351227" y="636898"/>
                  </a:cubicBezTo>
                  <a:cubicBezTo>
                    <a:pt x="387831" y="627746"/>
                    <a:pt x="367558" y="633473"/>
                    <a:pt x="411783" y="618731"/>
                  </a:cubicBezTo>
                  <a:lnTo>
                    <a:pt x="429950" y="612675"/>
                  </a:lnTo>
                  <a:lnTo>
                    <a:pt x="448117" y="606620"/>
                  </a:lnTo>
                  <a:cubicBezTo>
                    <a:pt x="454173" y="602583"/>
                    <a:pt x="461138" y="599654"/>
                    <a:pt x="466284" y="594508"/>
                  </a:cubicBezTo>
                  <a:cubicBezTo>
                    <a:pt x="478022" y="582770"/>
                    <a:pt x="479526" y="572949"/>
                    <a:pt x="484451" y="558175"/>
                  </a:cubicBezTo>
                  <a:cubicBezTo>
                    <a:pt x="486469" y="527897"/>
                    <a:pt x="487329" y="497519"/>
                    <a:pt x="490506" y="467340"/>
                  </a:cubicBezTo>
                  <a:cubicBezTo>
                    <a:pt x="492565" y="447775"/>
                    <a:pt x="498183" y="442692"/>
                    <a:pt x="502618" y="424951"/>
                  </a:cubicBezTo>
                  <a:cubicBezTo>
                    <a:pt x="505114" y="414966"/>
                    <a:pt x="506177" y="404658"/>
                    <a:pt x="508673" y="394673"/>
                  </a:cubicBezTo>
                  <a:cubicBezTo>
                    <a:pt x="510221" y="388480"/>
                    <a:pt x="513181" y="382699"/>
                    <a:pt x="514729" y="376506"/>
                  </a:cubicBezTo>
                  <a:cubicBezTo>
                    <a:pt x="517225" y="366521"/>
                    <a:pt x="518288" y="356213"/>
                    <a:pt x="520784" y="346228"/>
                  </a:cubicBezTo>
                  <a:cubicBezTo>
                    <a:pt x="522332" y="340035"/>
                    <a:pt x="522326" y="332575"/>
                    <a:pt x="526840" y="328061"/>
                  </a:cubicBezTo>
                  <a:cubicBezTo>
                    <a:pt x="544591" y="310310"/>
                    <a:pt x="588296" y="311812"/>
                    <a:pt x="605563" y="309894"/>
                  </a:cubicBezTo>
                  <a:cubicBezTo>
                    <a:pt x="613637" y="307875"/>
                    <a:pt x="621625" y="305470"/>
                    <a:pt x="629786" y="303838"/>
                  </a:cubicBezTo>
                  <a:cubicBezTo>
                    <a:pt x="641826" y="301430"/>
                    <a:pt x="654623" y="302094"/>
                    <a:pt x="666120" y="297783"/>
                  </a:cubicBezTo>
                  <a:cubicBezTo>
                    <a:pt x="671466" y="295778"/>
                    <a:pt x="674194" y="289708"/>
                    <a:pt x="678231" y="285671"/>
                  </a:cubicBezTo>
                  <a:cubicBezTo>
                    <a:pt x="707233" y="198664"/>
                    <a:pt x="695197" y="248899"/>
                    <a:pt x="684286" y="79780"/>
                  </a:cubicBezTo>
                  <a:cubicBezTo>
                    <a:pt x="683875" y="73410"/>
                    <a:pt x="681331" y="67193"/>
                    <a:pt x="678231" y="61613"/>
                  </a:cubicBezTo>
                  <a:cubicBezTo>
                    <a:pt x="671162" y="48889"/>
                    <a:pt x="654008" y="25279"/>
                    <a:pt x="654008" y="25279"/>
                  </a:cubicBezTo>
                  <a:cubicBezTo>
                    <a:pt x="651990" y="19223"/>
                    <a:pt x="653264" y="10653"/>
                    <a:pt x="647953" y="7112"/>
                  </a:cubicBezTo>
                  <a:cubicBezTo>
                    <a:pt x="624927" y="-8239"/>
                    <a:pt x="608315" y="4801"/>
                    <a:pt x="587396" y="13168"/>
                  </a:cubicBezTo>
                  <a:cubicBezTo>
                    <a:pt x="581737" y="30147"/>
                    <a:pt x="566267" y="54882"/>
                    <a:pt x="581341" y="73724"/>
                  </a:cubicBezTo>
                  <a:cubicBezTo>
                    <a:pt x="585329" y="78708"/>
                    <a:pt x="593452" y="77761"/>
                    <a:pt x="599508" y="79780"/>
                  </a:cubicBezTo>
                  <a:cubicBezTo>
                    <a:pt x="605564" y="85836"/>
                    <a:pt x="613516" y="90461"/>
                    <a:pt x="617675" y="97947"/>
                  </a:cubicBezTo>
                  <a:cubicBezTo>
                    <a:pt x="623875" y="109107"/>
                    <a:pt x="629786" y="134281"/>
                    <a:pt x="629786" y="134281"/>
                  </a:cubicBezTo>
                  <a:cubicBezTo>
                    <a:pt x="623730" y="136299"/>
                    <a:pt x="617812" y="138788"/>
                    <a:pt x="611619" y="140336"/>
                  </a:cubicBezTo>
                  <a:cubicBezTo>
                    <a:pt x="601634" y="142832"/>
                    <a:pt x="590801" y="142338"/>
                    <a:pt x="581341" y="146392"/>
                  </a:cubicBezTo>
                  <a:cubicBezTo>
                    <a:pt x="576093" y="148641"/>
                    <a:pt x="573266" y="154466"/>
                    <a:pt x="569229" y="158503"/>
                  </a:cubicBezTo>
                  <a:cubicBezTo>
                    <a:pt x="554012" y="204159"/>
                    <a:pt x="574537" y="147888"/>
                    <a:pt x="551063" y="194837"/>
                  </a:cubicBezTo>
                  <a:cubicBezTo>
                    <a:pt x="543713" y="209537"/>
                    <a:pt x="543097" y="228079"/>
                    <a:pt x="538951" y="243282"/>
                  </a:cubicBezTo>
                  <a:cubicBezTo>
                    <a:pt x="515902" y="327795"/>
                    <a:pt x="535538" y="236127"/>
                    <a:pt x="520784" y="309894"/>
                  </a:cubicBezTo>
                  <a:cubicBezTo>
                    <a:pt x="514729" y="307875"/>
                    <a:pt x="507131" y="308352"/>
                    <a:pt x="502618" y="303838"/>
                  </a:cubicBezTo>
                  <a:cubicBezTo>
                    <a:pt x="498104" y="299324"/>
                    <a:pt x="500103" y="290982"/>
                    <a:pt x="496562" y="285671"/>
                  </a:cubicBezTo>
                  <a:cubicBezTo>
                    <a:pt x="491811" y="278545"/>
                    <a:pt x="483373" y="274473"/>
                    <a:pt x="478395" y="267504"/>
                  </a:cubicBezTo>
                  <a:cubicBezTo>
                    <a:pt x="473148" y="260158"/>
                    <a:pt x="472063" y="250217"/>
                    <a:pt x="466284" y="243282"/>
                  </a:cubicBezTo>
                  <a:cubicBezTo>
                    <a:pt x="457991" y="233330"/>
                    <a:pt x="441703" y="228473"/>
                    <a:pt x="429950" y="225115"/>
                  </a:cubicBezTo>
                  <a:cubicBezTo>
                    <a:pt x="376698" y="209899"/>
                    <a:pt x="431140" y="227529"/>
                    <a:pt x="387561" y="213004"/>
                  </a:cubicBezTo>
                  <a:cubicBezTo>
                    <a:pt x="314490" y="227618"/>
                    <a:pt x="346530" y="218606"/>
                    <a:pt x="290671" y="237226"/>
                  </a:cubicBezTo>
                  <a:lnTo>
                    <a:pt x="272504" y="243282"/>
                  </a:lnTo>
                  <a:lnTo>
                    <a:pt x="254337" y="249338"/>
                  </a:lnTo>
                  <a:cubicBezTo>
                    <a:pt x="220022" y="247319"/>
                    <a:pt x="185595" y="246703"/>
                    <a:pt x="151391" y="243282"/>
                  </a:cubicBezTo>
                  <a:cubicBezTo>
                    <a:pt x="141893" y="242332"/>
                    <a:pt x="114564" y="228823"/>
                    <a:pt x="109002" y="225115"/>
                  </a:cubicBezTo>
                  <a:cubicBezTo>
                    <a:pt x="104251" y="221948"/>
                    <a:pt x="101786" y="215941"/>
                    <a:pt x="96890" y="213004"/>
                  </a:cubicBezTo>
                  <a:cubicBezTo>
                    <a:pt x="91417" y="209720"/>
                    <a:pt x="84779" y="208967"/>
                    <a:pt x="78724" y="206948"/>
                  </a:cubicBezTo>
                  <a:cubicBezTo>
                    <a:pt x="72668" y="210985"/>
                    <a:pt x="64414" y="212887"/>
                    <a:pt x="60557" y="219059"/>
                  </a:cubicBezTo>
                  <a:cubicBezTo>
                    <a:pt x="53791" y="229885"/>
                    <a:pt x="48445" y="255393"/>
                    <a:pt x="48445" y="255393"/>
                  </a:cubicBezTo>
                  <a:cubicBezTo>
                    <a:pt x="46427" y="340172"/>
                    <a:pt x="45995" y="425004"/>
                    <a:pt x="42390" y="509730"/>
                  </a:cubicBezTo>
                  <a:cubicBezTo>
                    <a:pt x="41467" y="531421"/>
                    <a:pt x="35629" y="539451"/>
                    <a:pt x="30279" y="558175"/>
                  </a:cubicBezTo>
                  <a:cubicBezTo>
                    <a:pt x="27993" y="566177"/>
                    <a:pt x="26614" y="574425"/>
                    <a:pt x="24223" y="582397"/>
                  </a:cubicBezTo>
                  <a:cubicBezTo>
                    <a:pt x="21002" y="593134"/>
                    <a:pt x="7698" y="628180"/>
                    <a:pt x="6056" y="642953"/>
                  </a:cubicBezTo>
                  <a:cubicBezTo>
                    <a:pt x="4941" y="652984"/>
                    <a:pt x="6056" y="663139"/>
                    <a:pt x="0" y="691398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193359" t="-133016" r="-206953" b="-42559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125343" y="2433165"/>
              <a:ext cx="116804" cy="146005"/>
            </a:xfrm>
            <a:custGeom>
              <a:avLst/>
              <a:gdLst>
                <a:gd name="connsiteX0" fmla="*/ 18167 w 145335"/>
                <a:gd name="connsiteY0" fmla="*/ 181669 h 181669"/>
                <a:gd name="connsiteX1" fmla="*/ 18167 w 145335"/>
                <a:gd name="connsiteY1" fmla="*/ 181669 h 181669"/>
                <a:gd name="connsiteX2" fmla="*/ 36334 w 145335"/>
                <a:gd name="connsiteY2" fmla="*/ 121113 h 181669"/>
                <a:gd name="connsiteX3" fmla="*/ 54501 w 145335"/>
                <a:gd name="connsiteY3" fmla="*/ 115057 h 181669"/>
                <a:gd name="connsiteX4" fmla="*/ 96890 w 145335"/>
                <a:gd name="connsiteY4" fmla="*/ 127168 h 181669"/>
                <a:gd name="connsiteX5" fmla="*/ 145335 w 145335"/>
                <a:gd name="connsiteY5" fmla="*/ 145335 h 181669"/>
                <a:gd name="connsiteX6" fmla="*/ 139280 w 145335"/>
                <a:gd name="connsiteY6" fmla="*/ 78723 h 181669"/>
                <a:gd name="connsiteX7" fmla="*/ 121113 w 145335"/>
                <a:gd name="connsiteY7" fmla="*/ 60556 h 181669"/>
                <a:gd name="connsiteX8" fmla="*/ 109002 w 145335"/>
                <a:gd name="connsiteY8" fmla="*/ 42390 h 181669"/>
                <a:gd name="connsiteX9" fmla="*/ 96890 w 145335"/>
                <a:gd name="connsiteY9" fmla="*/ 30278 h 181669"/>
                <a:gd name="connsiteX10" fmla="*/ 84779 w 145335"/>
                <a:gd name="connsiteY10" fmla="*/ 12111 h 181669"/>
                <a:gd name="connsiteX11" fmla="*/ 66612 w 145335"/>
                <a:gd name="connsiteY11" fmla="*/ 0 h 181669"/>
                <a:gd name="connsiteX12" fmla="*/ 30278 w 145335"/>
                <a:gd name="connsiteY12" fmla="*/ 18167 h 181669"/>
                <a:gd name="connsiteX13" fmla="*/ 18167 w 145335"/>
                <a:gd name="connsiteY13" fmla="*/ 36334 h 181669"/>
                <a:gd name="connsiteX14" fmla="*/ 12112 w 145335"/>
                <a:gd name="connsiteY14" fmla="*/ 60556 h 181669"/>
                <a:gd name="connsiteX15" fmla="*/ 0 w 145335"/>
                <a:gd name="connsiteY15" fmla="*/ 96890 h 181669"/>
                <a:gd name="connsiteX16" fmla="*/ 18167 w 145335"/>
                <a:gd name="connsiteY16" fmla="*/ 181669 h 18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335" h="181669">
                  <a:moveTo>
                    <a:pt x="18167" y="181669"/>
                  </a:moveTo>
                  <a:lnTo>
                    <a:pt x="18167" y="181669"/>
                  </a:lnTo>
                  <a:cubicBezTo>
                    <a:pt x="24223" y="161484"/>
                    <a:pt x="26243" y="139614"/>
                    <a:pt x="36334" y="121113"/>
                  </a:cubicBezTo>
                  <a:cubicBezTo>
                    <a:pt x="39391" y="115509"/>
                    <a:pt x="48118" y="115057"/>
                    <a:pt x="54501" y="115057"/>
                  </a:cubicBezTo>
                  <a:cubicBezTo>
                    <a:pt x="62103" y="115057"/>
                    <a:pt x="88324" y="124313"/>
                    <a:pt x="96890" y="127168"/>
                  </a:cubicBezTo>
                  <a:cubicBezTo>
                    <a:pt x="132315" y="162593"/>
                    <a:pt x="115293" y="165365"/>
                    <a:pt x="145335" y="145335"/>
                  </a:cubicBezTo>
                  <a:cubicBezTo>
                    <a:pt x="143317" y="123131"/>
                    <a:pt x="145405" y="100161"/>
                    <a:pt x="139280" y="78723"/>
                  </a:cubicBezTo>
                  <a:cubicBezTo>
                    <a:pt x="136927" y="70488"/>
                    <a:pt x="126596" y="67135"/>
                    <a:pt x="121113" y="60556"/>
                  </a:cubicBezTo>
                  <a:cubicBezTo>
                    <a:pt x="116454" y="54965"/>
                    <a:pt x="113548" y="48073"/>
                    <a:pt x="109002" y="42390"/>
                  </a:cubicBezTo>
                  <a:cubicBezTo>
                    <a:pt x="105435" y="37932"/>
                    <a:pt x="100457" y="34737"/>
                    <a:pt x="96890" y="30278"/>
                  </a:cubicBezTo>
                  <a:cubicBezTo>
                    <a:pt x="92344" y="24595"/>
                    <a:pt x="89925" y="17257"/>
                    <a:pt x="84779" y="12111"/>
                  </a:cubicBezTo>
                  <a:cubicBezTo>
                    <a:pt x="79633" y="6965"/>
                    <a:pt x="72668" y="4037"/>
                    <a:pt x="66612" y="0"/>
                  </a:cubicBezTo>
                  <a:cubicBezTo>
                    <a:pt x="51837" y="4925"/>
                    <a:pt x="42016" y="6429"/>
                    <a:pt x="30278" y="18167"/>
                  </a:cubicBezTo>
                  <a:cubicBezTo>
                    <a:pt x="25132" y="23313"/>
                    <a:pt x="22204" y="30278"/>
                    <a:pt x="18167" y="36334"/>
                  </a:cubicBezTo>
                  <a:cubicBezTo>
                    <a:pt x="16149" y="44408"/>
                    <a:pt x="14503" y="52585"/>
                    <a:pt x="12112" y="60556"/>
                  </a:cubicBezTo>
                  <a:cubicBezTo>
                    <a:pt x="8444" y="72784"/>
                    <a:pt x="0" y="96890"/>
                    <a:pt x="0" y="96890"/>
                  </a:cubicBezTo>
                  <a:cubicBezTo>
                    <a:pt x="6239" y="165512"/>
                    <a:pt x="15139" y="167539"/>
                    <a:pt x="18167" y="181669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778900" t="-583069" r="-1518115" b="-18234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50419" y="494431"/>
            <a:ext cx="335773" cy="539109"/>
            <a:chOff x="7950419" y="494431"/>
            <a:chExt cx="335773" cy="539109"/>
          </a:xfrm>
        </p:grpSpPr>
        <p:sp>
          <p:nvSpPr>
            <p:cNvPr id="19" name="任意多边形 18"/>
            <p:cNvSpPr/>
            <p:nvPr/>
          </p:nvSpPr>
          <p:spPr>
            <a:xfrm>
              <a:off x="7950419" y="747622"/>
              <a:ext cx="335773" cy="285918"/>
            </a:xfrm>
            <a:custGeom>
              <a:avLst/>
              <a:gdLst>
                <a:gd name="connsiteX0" fmla="*/ 0 w 1096396"/>
                <a:gd name="connsiteY0" fmla="*/ 823565 h 890177"/>
                <a:gd name="connsiteX1" fmla="*/ 0 w 1096396"/>
                <a:gd name="connsiteY1" fmla="*/ 823565 h 890177"/>
                <a:gd name="connsiteX2" fmla="*/ 218003 w 1096396"/>
                <a:gd name="connsiteY2" fmla="*/ 823565 h 890177"/>
                <a:gd name="connsiteX3" fmla="*/ 308837 w 1096396"/>
                <a:gd name="connsiteY3" fmla="*/ 841732 h 890177"/>
                <a:gd name="connsiteX4" fmla="*/ 345171 w 1096396"/>
                <a:gd name="connsiteY4" fmla="*/ 853843 h 890177"/>
                <a:gd name="connsiteX5" fmla="*/ 363338 w 1096396"/>
                <a:gd name="connsiteY5" fmla="*/ 859899 h 890177"/>
                <a:gd name="connsiteX6" fmla="*/ 381505 w 1096396"/>
                <a:gd name="connsiteY6" fmla="*/ 872010 h 890177"/>
                <a:gd name="connsiteX7" fmla="*/ 399671 w 1096396"/>
                <a:gd name="connsiteY7" fmla="*/ 878066 h 890177"/>
                <a:gd name="connsiteX8" fmla="*/ 460228 w 1096396"/>
                <a:gd name="connsiteY8" fmla="*/ 890177 h 890177"/>
                <a:gd name="connsiteX9" fmla="*/ 599507 w 1096396"/>
                <a:gd name="connsiteY9" fmla="*/ 878066 h 890177"/>
                <a:gd name="connsiteX10" fmla="*/ 617674 w 1096396"/>
                <a:gd name="connsiteY10" fmla="*/ 872010 h 890177"/>
                <a:gd name="connsiteX11" fmla="*/ 690342 w 1096396"/>
                <a:gd name="connsiteY11" fmla="*/ 859899 h 890177"/>
                <a:gd name="connsiteX12" fmla="*/ 835677 w 1096396"/>
                <a:gd name="connsiteY12" fmla="*/ 865954 h 890177"/>
                <a:gd name="connsiteX13" fmla="*/ 859899 w 1096396"/>
                <a:gd name="connsiteY13" fmla="*/ 872010 h 890177"/>
                <a:gd name="connsiteX14" fmla="*/ 896233 w 1096396"/>
                <a:gd name="connsiteY14" fmla="*/ 884121 h 890177"/>
                <a:gd name="connsiteX15" fmla="*/ 968901 w 1096396"/>
                <a:gd name="connsiteY15" fmla="*/ 878066 h 890177"/>
                <a:gd name="connsiteX16" fmla="*/ 1017346 w 1096396"/>
                <a:gd name="connsiteY16" fmla="*/ 865954 h 890177"/>
                <a:gd name="connsiteX17" fmla="*/ 1065791 w 1096396"/>
                <a:gd name="connsiteY17" fmla="*/ 847788 h 890177"/>
                <a:gd name="connsiteX18" fmla="*/ 1077902 w 1096396"/>
                <a:gd name="connsiteY18" fmla="*/ 829621 h 890177"/>
                <a:gd name="connsiteX19" fmla="*/ 1096069 w 1096396"/>
                <a:gd name="connsiteY19" fmla="*/ 817509 h 890177"/>
                <a:gd name="connsiteX20" fmla="*/ 1065791 w 1096396"/>
                <a:gd name="connsiteY20" fmla="*/ 781176 h 890177"/>
                <a:gd name="connsiteX21" fmla="*/ 1053679 w 1096396"/>
                <a:gd name="connsiteY21" fmla="*/ 769064 h 890177"/>
                <a:gd name="connsiteX22" fmla="*/ 1035512 w 1096396"/>
                <a:gd name="connsiteY22" fmla="*/ 714564 h 890177"/>
                <a:gd name="connsiteX23" fmla="*/ 1029457 w 1096396"/>
                <a:gd name="connsiteY23" fmla="*/ 696397 h 890177"/>
                <a:gd name="connsiteX24" fmla="*/ 1023401 w 1096396"/>
                <a:gd name="connsiteY24" fmla="*/ 678230 h 890177"/>
                <a:gd name="connsiteX25" fmla="*/ 1017346 w 1096396"/>
                <a:gd name="connsiteY25" fmla="*/ 654007 h 890177"/>
                <a:gd name="connsiteX26" fmla="*/ 1005234 w 1096396"/>
                <a:gd name="connsiteY26" fmla="*/ 617674 h 890177"/>
                <a:gd name="connsiteX27" fmla="*/ 999179 w 1096396"/>
                <a:gd name="connsiteY27" fmla="*/ 587396 h 890177"/>
                <a:gd name="connsiteX28" fmla="*/ 993123 w 1096396"/>
                <a:gd name="connsiteY28" fmla="*/ 569229 h 890177"/>
                <a:gd name="connsiteX29" fmla="*/ 987067 w 1096396"/>
                <a:gd name="connsiteY29" fmla="*/ 545006 h 890177"/>
                <a:gd name="connsiteX30" fmla="*/ 974956 w 1096396"/>
                <a:gd name="connsiteY30" fmla="*/ 508672 h 890177"/>
                <a:gd name="connsiteX31" fmla="*/ 968901 w 1096396"/>
                <a:gd name="connsiteY31" fmla="*/ 472339 h 890177"/>
                <a:gd name="connsiteX32" fmla="*/ 962845 w 1096396"/>
                <a:gd name="connsiteY32" fmla="*/ 454172 h 890177"/>
                <a:gd name="connsiteX33" fmla="*/ 956789 w 1096396"/>
                <a:gd name="connsiteY33" fmla="*/ 429949 h 890177"/>
                <a:gd name="connsiteX34" fmla="*/ 944678 w 1096396"/>
                <a:gd name="connsiteY34" fmla="*/ 363337 h 890177"/>
                <a:gd name="connsiteX35" fmla="*/ 938622 w 1096396"/>
                <a:gd name="connsiteY35" fmla="*/ 333059 h 890177"/>
                <a:gd name="connsiteX36" fmla="*/ 926511 w 1096396"/>
                <a:gd name="connsiteY36" fmla="*/ 296725 h 890177"/>
                <a:gd name="connsiteX37" fmla="*/ 914400 w 1096396"/>
                <a:gd name="connsiteY37" fmla="*/ 230113 h 890177"/>
                <a:gd name="connsiteX38" fmla="*/ 902289 w 1096396"/>
                <a:gd name="connsiteY38" fmla="*/ 187724 h 890177"/>
                <a:gd name="connsiteX39" fmla="*/ 878066 w 1096396"/>
                <a:gd name="connsiteY39" fmla="*/ 102945 h 890177"/>
                <a:gd name="connsiteX40" fmla="*/ 859899 w 1096396"/>
                <a:gd name="connsiteY40" fmla="*/ 78723 h 890177"/>
                <a:gd name="connsiteX41" fmla="*/ 847788 w 1096396"/>
                <a:gd name="connsiteY41" fmla="*/ 42389 h 890177"/>
                <a:gd name="connsiteX42" fmla="*/ 835677 w 1096396"/>
                <a:gd name="connsiteY42" fmla="*/ 24222 h 890177"/>
                <a:gd name="connsiteX43" fmla="*/ 829621 w 1096396"/>
                <a:gd name="connsiteY43" fmla="*/ 6055 h 890177"/>
                <a:gd name="connsiteX44" fmla="*/ 811454 w 1096396"/>
                <a:gd name="connsiteY44" fmla="*/ 0 h 890177"/>
                <a:gd name="connsiteX45" fmla="*/ 732731 w 1096396"/>
                <a:gd name="connsiteY45" fmla="*/ 12111 h 890177"/>
                <a:gd name="connsiteX46" fmla="*/ 666119 w 1096396"/>
                <a:gd name="connsiteY46" fmla="*/ 30278 h 890177"/>
                <a:gd name="connsiteX47" fmla="*/ 460228 w 1096396"/>
                <a:gd name="connsiteY47" fmla="*/ 24222 h 890177"/>
                <a:gd name="connsiteX48" fmla="*/ 442061 w 1096396"/>
                <a:gd name="connsiteY48" fmla="*/ 18166 h 890177"/>
                <a:gd name="connsiteX49" fmla="*/ 417838 w 1096396"/>
                <a:gd name="connsiteY49" fmla="*/ 12111 h 890177"/>
                <a:gd name="connsiteX50" fmla="*/ 351226 w 1096396"/>
                <a:gd name="connsiteY50" fmla="*/ 24222 h 890177"/>
                <a:gd name="connsiteX51" fmla="*/ 333059 w 1096396"/>
                <a:gd name="connsiteY51" fmla="*/ 42389 h 890177"/>
                <a:gd name="connsiteX52" fmla="*/ 314893 w 1096396"/>
                <a:gd name="connsiteY52" fmla="*/ 48445 h 890177"/>
                <a:gd name="connsiteX53" fmla="*/ 272503 w 1096396"/>
                <a:gd name="connsiteY53" fmla="*/ 60556 h 890177"/>
                <a:gd name="connsiteX54" fmla="*/ 242225 w 1096396"/>
                <a:gd name="connsiteY54" fmla="*/ 90834 h 890177"/>
                <a:gd name="connsiteX55" fmla="*/ 211947 w 1096396"/>
                <a:gd name="connsiteY55" fmla="*/ 133223 h 890177"/>
                <a:gd name="connsiteX56" fmla="*/ 199836 w 1096396"/>
                <a:gd name="connsiteY56" fmla="*/ 169557 h 890177"/>
                <a:gd name="connsiteX57" fmla="*/ 193780 w 1096396"/>
                <a:gd name="connsiteY57" fmla="*/ 187724 h 890177"/>
                <a:gd name="connsiteX58" fmla="*/ 187724 w 1096396"/>
                <a:gd name="connsiteY58" fmla="*/ 218002 h 890177"/>
                <a:gd name="connsiteX59" fmla="*/ 175613 w 1096396"/>
                <a:gd name="connsiteY59" fmla="*/ 242225 h 890177"/>
                <a:gd name="connsiteX60" fmla="*/ 163502 w 1096396"/>
                <a:gd name="connsiteY60" fmla="*/ 290670 h 890177"/>
                <a:gd name="connsiteX61" fmla="*/ 157446 w 1096396"/>
                <a:gd name="connsiteY61" fmla="*/ 314892 h 890177"/>
                <a:gd name="connsiteX62" fmla="*/ 145335 w 1096396"/>
                <a:gd name="connsiteY62" fmla="*/ 351226 h 890177"/>
                <a:gd name="connsiteX63" fmla="*/ 139279 w 1096396"/>
                <a:gd name="connsiteY63" fmla="*/ 369393 h 890177"/>
                <a:gd name="connsiteX64" fmla="*/ 127168 w 1096396"/>
                <a:gd name="connsiteY64" fmla="*/ 411782 h 890177"/>
                <a:gd name="connsiteX65" fmla="*/ 115057 w 1096396"/>
                <a:gd name="connsiteY65" fmla="*/ 436005 h 890177"/>
                <a:gd name="connsiteX66" fmla="*/ 102946 w 1096396"/>
                <a:gd name="connsiteY66" fmla="*/ 484450 h 890177"/>
                <a:gd name="connsiteX67" fmla="*/ 96890 w 1096396"/>
                <a:gd name="connsiteY67" fmla="*/ 502617 h 890177"/>
                <a:gd name="connsiteX68" fmla="*/ 84779 w 1096396"/>
                <a:gd name="connsiteY68" fmla="*/ 520784 h 890177"/>
                <a:gd name="connsiteX69" fmla="*/ 72667 w 1096396"/>
                <a:gd name="connsiteY69" fmla="*/ 545006 h 890177"/>
                <a:gd name="connsiteX70" fmla="*/ 54501 w 1096396"/>
                <a:gd name="connsiteY70" fmla="*/ 611618 h 890177"/>
                <a:gd name="connsiteX71" fmla="*/ 48445 w 1096396"/>
                <a:gd name="connsiteY71" fmla="*/ 629785 h 890177"/>
                <a:gd name="connsiteX72" fmla="*/ 42389 w 1096396"/>
                <a:gd name="connsiteY72" fmla="*/ 647952 h 890177"/>
                <a:gd name="connsiteX73" fmla="*/ 30278 w 1096396"/>
                <a:gd name="connsiteY73" fmla="*/ 726675 h 890177"/>
                <a:gd name="connsiteX74" fmla="*/ 18167 w 1096396"/>
                <a:gd name="connsiteY74" fmla="*/ 744842 h 890177"/>
                <a:gd name="connsiteX75" fmla="*/ 0 w 1096396"/>
                <a:gd name="connsiteY75" fmla="*/ 823565 h 89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096396" h="890177">
                  <a:moveTo>
                    <a:pt x="0" y="823565"/>
                  </a:moveTo>
                  <a:lnTo>
                    <a:pt x="0" y="823565"/>
                  </a:lnTo>
                  <a:cubicBezTo>
                    <a:pt x="93134" y="815803"/>
                    <a:pt x="103945" y="811866"/>
                    <a:pt x="218003" y="823565"/>
                  </a:cubicBezTo>
                  <a:cubicBezTo>
                    <a:pt x="248719" y="826715"/>
                    <a:pt x="279544" y="831968"/>
                    <a:pt x="308837" y="841732"/>
                  </a:cubicBezTo>
                  <a:lnTo>
                    <a:pt x="345171" y="853843"/>
                  </a:lnTo>
                  <a:cubicBezTo>
                    <a:pt x="351227" y="855862"/>
                    <a:pt x="358027" y="856358"/>
                    <a:pt x="363338" y="859899"/>
                  </a:cubicBezTo>
                  <a:cubicBezTo>
                    <a:pt x="369394" y="863936"/>
                    <a:pt x="374995" y="868755"/>
                    <a:pt x="381505" y="872010"/>
                  </a:cubicBezTo>
                  <a:cubicBezTo>
                    <a:pt x="387214" y="874865"/>
                    <a:pt x="393534" y="876312"/>
                    <a:pt x="399671" y="878066"/>
                  </a:cubicBezTo>
                  <a:cubicBezTo>
                    <a:pt x="424956" y="885290"/>
                    <a:pt x="431691" y="885421"/>
                    <a:pt x="460228" y="890177"/>
                  </a:cubicBezTo>
                  <a:cubicBezTo>
                    <a:pt x="501225" y="887615"/>
                    <a:pt x="556020" y="886763"/>
                    <a:pt x="599507" y="878066"/>
                  </a:cubicBezTo>
                  <a:cubicBezTo>
                    <a:pt x="605766" y="876814"/>
                    <a:pt x="611415" y="873262"/>
                    <a:pt x="617674" y="872010"/>
                  </a:cubicBezTo>
                  <a:cubicBezTo>
                    <a:pt x="641754" y="867194"/>
                    <a:pt x="690342" y="859899"/>
                    <a:pt x="690342" y="859899"/>
                  </a:cubicBezTo>
                  <a:cubicBezTo>
                    <a:pt x="738787" y="861917"/>
                    <a:pt x="787313" y="862500"/>
                    <a:pt x="835677" y="865954"/>
                  </a:cubicBezTo>
                  <a:cubicBezTo>
                    <a:pt x="843978" y="866547"/>
                    <a:pt x="851927" y="869619"/>
                    <a:pt x="859899" y="872010"/>
                  </a:cubicBezTo>
                  <a:cubicBezTo>
                    <a:pt x="872127" y="875678"/>
                    <a:pt x="896233" y="884121"/>
                    <a:pt x="896233" y="884121"/>
                  </a:cubicBezTo>
                  <a:cubicBezTo>
                    <a:pt x="920456" y="882103"/>
                    <a:pt x="944863" y="881672"/>
                    <a:pt x="968901" y="878066"/>
                  </a:cubicBezTo>
                  <a:cubicBezTo>
                    <a:pt x="985362" y="875597"/>
                    <a:pt x="1002458" y="873398"/>
                    <a:pt x="1017346" y="865954"/>
                  </a:cubicBezTo>
                  <a:cubicBezTo>
                    <a:pt x="1049012" y="850121"/>
                    <a:pt x="1032810" y="856032"/>
                    <a:pt x="1065791" y="847788"/>
                  </a:cubicBezTo>
                  <a:cubicBezTo>
                    <a:pt x="1069828" y="841732"/>
                    <a:pt x="1072756" y="834767"/>
                    <a:pt x="1077902" y="829621"/>
                  </a:cubicBezTo>
                  <a:cubicBezTo>
                    <a:pt x="1083048" y="824475"/>
                    <a:pt x="1094873" y="824688"/>
                    <a:pt x="1096069" y="817509"/>
                  </a:cubicBezTo>
                  <a:cubicBezTo>
                    <a:pt x="1099405" y="797493"/>
                    <a:pt x="1076390" y="789656"/>
                    <a:pt x="1065791" y="781176"/>
                  </a:cubicBezTo>
                  <a:cubicBezTo>
                    <a:pt x="1061333" y="777609"/>
                    <a:pt x="1057716" y="773101"/>
                    <a:pt x="1053679" y="769064"/>
                  </a:cubicBezTo>
                  <a:lnTo>
                    <a:pt x="1035512" y="714564"/>
                  </a:lnTo>
                  <a:lnTo>
                    <a:pt x="1029457" y="696397"/>
                  </a:lnTo>
                  <a:cubicBezTo>
                    <a:pt x="1027438" y="690341"/>
                    <a:pt x="1024949" y="684423"/>
                    <a:pt x="1023401" y="678230"/>
                  </a:cubicBezTo>
                  <a:cubicBezTo>
                    <a:pt x="1021383" y="670156"/>
                    <a:pt x="1019738" y="661979"/>
                    <a:pt x="1017346" y="654007"/>
                  </a:cubicBezTo>
                  <a:cubicBezTo>
                    <a:pt x="1013678" y="641779"/>
                    <a:pt x="1007737" y="630192"/>
                    <a:pt x="1005234" y="617674"/>
                  </a:cubicBezTo>
                  <a:cubicBezTo>
                    <a:pt x="1003216" y="607581"/>
                    <a:pt x="1001675" y="597381"/>
                    <a:pt x="999179" y="587396"/>
                  </a:cubicBezTo>
                  <a:cubicBezTo>
                    <a:pt x="997631" y="581203"/>
                    <a:pt x="994877" y="575367"/>
                    <a:pt x="993123" y="569229"/>
                  </a:cubicBezTo>
                  <a:cubicBezTo>
                    <a:pt x="990836" y="561226"/>
                    <a:pt x="989459" y="552978"/>
                    <a:pt x="987067" y="545006"/>
                  </a:cubicBezTo>
                  <a:cubicBezTo>
                    <a:pt x="983399" y="532778"/>
                    <a:pt x="974956" y="508672"/>
                    <a:pt x="974956" y="508672"/>
                  </a:cubicBezTo>
                  <a:cubicBezTo>
                    <a:pt x="972938" y="496561"/>
                    <a:pt x="971564" y="484325"/>
                    <a:pt x="968901" y="472339"/>
                  </a:cubicBezTo>
                  <a:cubicBezTo>
                    <a:pt x="967516" y="466108"/>
                    <a:pt x="964599" y="460310"/>
                    <a:pt x="962845" y="454172"/>
                  </a:cubicBezTo>
                  <a:cubicBezTo>
                    <a:pt x="960558" y="446169"/>
                    <a:pt x="958808" y="438023"/>
                    <a:pt x="956789" y="429949"/>
                  </a:cubicBezTo>
                  <a:cubicBezTo>
                    <a:pt x="942805" y="318063"/>
                    <a:pt x="958680" y="419342"/>
                    <a:pt x="944678" y="363337"/>
                  </a:cubicBezTo>
                  <a:cubicBezTo>
                    <a:pt x="942182" y="353352"/>
                    <a:pt x="941330" y="342989"/>
                    <a:pt x="938622" y="333059"/>
                  </a:cubicBezTo>
                  <a:cubicBezTo>
                    <a:pt x="935263" y="320742"/>
                    <a:pt x="928610" y="309318"/>
                    <a:pt x="926511" y="296725"/>
                  </a:cubicBezTo>
                  <a:cubicBezTo>
                    <a:pt x="922133" y="270457"/>
                    <a:pt x="920038" y="255483"/>
                    <a:pt x="914400" y="230113"/>
                  </a:cubicBezTo>
                  <a:cubicBezTo>
                    <a:pt x="902307" y="175695"/>
                    <a:pt x="914418" y="232197"/>
                    <a:pt x="902289" y="187724"/>
                  </a:cubicBezTo>
                  <a:cubicBezTo>
                    <a:pt x="901092" y="183334"/>
                    <a:pt x="884695" y="111783"/>
                    <a:pt x="878066" y="102945"/>
                  </a:cubicBezTo>
                  <a:lnTo>
                    <a:pt x="859899" y="78723"/>
                  </a:lnTo>
                  <a:cubicBezTo>
                    <a:pt x="855862" y="66612"/>
                    <a:pt x="854869" y="53011"/>
                    <a:pt x="847788" y="42389"/>
                  </a:cubicBezTo>
                  <a:cubicBezTo>
                    <a:pt x="843751" y="36333"/>
                    <a:pt x="838932" y="30732"/>
                    <a:pt x="835677" y="24222"/>
                  </a:cubicBezTo>
                  <a:cubicBezTo>
                    <a:pt x="832822" y="18513"/>
                    <a:pt x="834135" y="10569"/>
                    <a:pt x="829621" y="6055"/>
                  </a:cubicBezTo>
                  <a:cubicBezTo>
                    <a:pt x="825107" y="1542"/>
                    <a:pt x="817510" y="2018"/>
                    <a:pt x="811454" y="0"/>
                  </a:cubicBezTo>
                  <a:cubicBezTo>
                    <a:pt x="788777" y="2834"/>
                    <a:pt x="756211" y="5707"/>
                    <a:pt x="732731" y="12111"/>
                  </a:cubicBezTo>
                  <a:cubicBezTo>
                    <a:pt x="648218" y="35160"/>
                    <a:pt x="739886" y="15524"/>
                    <a:pt x="666119" y="30278"/>
                  </a:cubicBezTo>
                  <a:cubicBezTo>
                    <a:pt x="597489" y="28259"/>
                    <a:pt x="528788" y="27928"/>
                    <a:pt x="460228" y="24222"/>
                  </a:cubicBezTo>
                  <a:cubicBezTo>
                    <a:pt x="453854" y="23877"/>
                    <a:pt x="448199" y="19920"/>
                    <a:pt x="442061" y="18166"/>
                  </a:cubicBezTo>
                  <a:cubicBezTo>
                    <a:pt x="434058" y="15880"/>
                    <a:pt x="425912" y="14129"/>
                    <a:pt x="417838" y="12111"/>
                  </a:cubicBezTo>
                  <a:cubicBezTo>
                    <a:pt x="415780" y="12368"/>
                    <a:pt x="364153" y="15604"/>
                    <a:pt x="351226" y="24222"/>
                  </a:cubicBezTo>
                  <a:cubicBezTo>
                    <a:pt x="344100" y="28973"/>
                    <a:pt x="340185" y="37638"/>
                    <a:pt x="333059" y="42389"/>
                  </a:cubicBezTo>
                  <a:cubicBezTo>
                    <a:pt x="327748" y="45930"/>
                    <a:pt x="321007" y="46611"/>
                    <a:pt x="314893" y="48445"/>
                  </a:cubicBezTo>
                  <a:cubicBezTo>
                    <a:pt x="300817" y="52668"/>
                    <a:pt x="286633" y="56519"/>
                    <a:pt x="272503" y="60556"/>
                  </a:cubicBezTo>
                  <a:cubicBezTo>
                    <a:pt x="239197" y="82760"/>
                    <a:pt x="267457" y="60556"/>
                    <a:pt x="242225" y="90834"/>
                  </a:cubicBezTo>
                  <a:cubicBezTo>
                    <a:pt x="219715" y="117846"/>
                    <a:pt x="225738" y="98746"/>
                    <a:pt x="211947" y="133223"/>
                  </a:cubicBezTo>
                  <a:cubicBezTo>
                    <a:pt x="207206" y="145076"/>
                    <a:pt x="203873" y="157446"/>
                    <a:pt x="199836" y="169557"/>
                  </a:cubicBezTo>
                  <a:cubicBezTo>
                    <a:pt x="197817" y="175613"/>
                    <a:pt x="195032" y="181465"/>
                    <a:pt x="193780" y="187724"/>
                  </a:cubicBezTo>
                  <a:cubicBezTo>
                    <a:pt x="191761" y="197817"/>
                    <a:pt x="190979" y="208238"/>
                    <a:pt x="187724" y="218002"/>
                  </a:cubicBezTo>
                  <a:cubicBezTo>
                    <a:pt x="184869" y="226566"/>
                    <a:pt x="179650" y="234151"/>
                    <a:pt x="175613" y="242225"/>
                  </a:cubicBezTo>
                  <a:cubicBezTo>
                    <a:pt x="163303" y="303771"/>
                    <a:pt x="175914" y="247229"/>
                    <a:pt x="163502" y="290670"/>
                  </a:cubicBezTo>
                  <a:cubicBezTo>
                    <a:pt x="161216" y="298672"/>
                    <a:pt x="159837" y="306920"/>
                    <a:pt x="157446" y="314892"/>
                  </a:cubicBezTo>
                  <a:cubicBezTo>
                    <a:pt x="153778" y="327120"/>
                    <a:pt x="149372" y="339115"/>
                    <a:pt x="145335" y="351226"/>
                  </a:cubicBezTo>
                  <a:cubicBezTo>
                    <a:pt x="143316" y="357282"/>
                    <a:pt x="140827" y="363200"/>
                    <a:pt x="139279" y="369393"/>
                  </a:cubicBezTo>
                  <a:cubicBezTo>
                    <a:pt x="136205" y="381691"/>
                    <a:pt x="132382" y="399615"/>
                    <a:pt x="127168" y="411782"/>
                  </a:cubicBezTo>
                  <a:cubicBezTo>
                    <a:pt x="123612" y="420079"/>
                    <a:pt x="117912" y="427441"/>
                    <a:pt x="115057" y="436005"/>
                  </a:cubicBezTo>
                  <a:cubicBezTo>
                    <a:pt x="109793" y="451796"/>
                    <a:pt x="108210" y="468659"/>
                    <a:pt x="102946" y="484450"/>
                  </a:cubicBezTo>
                  <a:cubicBezTo>
                    <a:pt x="100927" y="490506"/>
                    <a:pt x="99745" y="496908"/>
                    <a:pt x="96890" y="502617"/>
                  </a:cubicBezTo>
                  <a:cubicBezTo>
                    <a:pt x="93635" y="509127"/>
                    <a:pt x="88390" y="514465"/>
                    <a:pt x="84779" y="520784"/>
                  </a:cubicBezTo>
                  <a:cubicBezTo>
                    <a:pt x="80300" y="528622"/>
                    <a:pt x="76704" y="536932"/>
                    <a:pt x="72667" y="545006"/>
                  </a:cubicBezTo>
                  <a:cubicBezTo>
                    <a:pt x="64109" y="587800"/>
                    <a:pt x="69866" y="565523"/>
                    <a:pt x="54501" y="611618"/>
                  </a:cubicBezTo>
                  <a:lnTo>
                    <a:pt x="48445" y="629785"/>
                  </a:lnTo>
                  <a:lnTo>
                    <a:pt x="42389" y="647952"/>
                  </a:lnTo>
                  <a:cubicBezTo>
                    <a:pt x="41453" y="655443"/>
                    <a:pt x="35481" y="712800"/>
                    <a:pt x="30278" y="726675"/>
                  </a:cubicBezTo>
                  <a:cubicBezTo>
                    <a:pt x="27723" y="733490"/>
                    <a:pt x="22204" y="738786"/>
                    <a:pt x="18167" y="744842"/>
                  </a:cubicBezTo>
                  <a:cubicBezTo>
                    <a:pt x="10527" y="783038"/>
                    <a:pt x="3028" y="810444"/>
                    <a:pt x="0" y="823565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l="-103707" t="-194967" r="-140377" b="-233217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057983" y="494431"/>
              <a:ext cx="213245" cy="222071"/>
            </a:xfrm>
            <a:custGeom>
              <a:avLst/>
              <a:gdLst>
                <a:gd name="connsiteX0" fmla="*/ 0 w 696307"/>
                <a:gd name="connsiteY0" fmla="*/ 691398 h 691398"/>
                <a:gd name="connsiteX1" fmla="*/ 0 w 696307"/>
                <a:gd name="connsiteY1" fmla="*/ 691398 h 691398"/>
                <a:gd name="connsiteX2" fmla="*/ 224059 w 696307"/>
                <a:gd name="connsiteY2" fmla="*/ 661120 h 691398"/>
                <a:gd name="connsiteX3" fmla="*/ 314893 w 696307"/>
                <a:gd name="connsiteY3" fmla="*/ 649009 h 691398"/>
                <a:gd name="connsiteX4" fmla="*/ 351227 w 696307"/>
                <a:gd name="connsiteY4" fmla="*/ 636898 h 691398"/>
                <a:gd name="connsiteX5" fmla="*/ 411783 w 696307"/>
                <a:gd name="connsiteY5" fmla="*/ 618731 h 691398"/>
                <a:gd name="connsiteX6" fmla="*/ 429950 w 696307"/>
                <a:gd name="connsiteY6" fmla="*/ 612675 h 691398"/>
                <a:gd name="connsiteX7" fmla="*/ 448117 w 696307"/>
                <a:gd name="connsiteY7" fmla="*/ 606620 h 691398"/>
                <a:gd name="connsiteX8" fmla="*/ 466284 w 696307"/>
                <a:gd name="connsiteY8" fmla="*/ 594508 h 691398"/>
                <a:gd name="connsiteX9" fmla="*/ 484451 w 696307"/>
                <a:gd name="connsiteY9" fmla="*/ 558175 h 691398"/>
                <a:gd name="connsiteX10" fmla="*/ 490506 w 696307"/>
                <a:gd name="connsiteY10" fmla="*/ 467340 h 691398"/>
                <a:gd name="connsiteX11" fmla="*/ 502618 w 696307"/>
                <a:gd name="connsiteY11" fmla="*/ 424951 h 691398"/>
                <a:gd name="connsiteX12" fmla="*/ 508673 w 696307"/>
                <a:gd name="connsiteY12" fmla="*/ 394673 h 691398"/>
                <a:gd name="connsiteX13" fmla="*/ 514729 w 696307"/>
                <a:gd name="connsiteY13" fmla="*/ 376506 h 691398"/>
                <a:gd name="connsiteX14" fmla="*/ 520784 w 696307"/>
                <a:gd name="connsiteY14" fmla="*/ 346228 h 691398"/>
                <a:gd name="connsiteX15" fmla="*/ 526840 w 696307"/>
                <a:gd name="connsiteY15" fmla="*/ 328061 h 691398"/>
                <a:gd name="connsiteX16" fmla="*/ 605563 w 696307"/>
                <a:gd name="connsiteY16" fmla="*/ 309894 h 691398"/>
                <a:gd name="connsiteX17" fmla="*/ 629786 w 696307"/>
                <a:gd name="connsiteY17" fmla="*/ 303838 h 691398"/>
                <a:gd name="connsiteX18" fmla="*/ 666120 w 696307"/>
                <a:gd name="connsiteY18" fmla="*/ 297783 h 691398"/>
                <a:gd name="connsiteX19" fmla="*/ 678231 w 696307"/>
                <a:gd name="connsiteY19" fmla="*/ 285671 h 691398"/>
                <a:gd name="connsiteX20" fmla="*/ 684286 w 696307"/>
                <a:gd name="connsiteY20" fmla="*/ 79780 h 691398"/>
                <a:gd name="connsiteX21" fmla="*/ 678231 w 696307"/>
                <a:gd name="connsiteY21" fmla="*/ 61613 h 691398"/>
                <a:gd name="connsiteX22" fmla="*/ 654008 w 696307"/>
                <a:gd name="connsiteY22" fmla="*/ 25279 h 691398"/>
                <a:gd name="connsiteX23" fmla="*/ 647953 w 696307"/>
                <a:gd name="connsiteY23" fmla="*/ 7112 h 691398"/>
                <a:gd name="connsiteX24" fmla="*/ 587396 w 696307"/>
                <a:gd name="connsiteY24" fmla="*/ 13168 h 691398"/>
                <a:gd name="connsiteX25" fmla="*/ 581341 w 696307"/>
                <a:gd name="connsiteY25" fmla="*/ 73724 h 691398"/>
                <a:gd name="connsiteX26" fmla="*/ 599508 w 696307"/>
                <a:gd name="connsiteY26" fmla="*/ 79780 h 691398"/>
                <a:gd name="connsiteX27" fmla="*/ 617675 w 696307"/>
                <a:gd name="connsiteY27" fmla="*/ 97947 h 691398"/>
                <a:gd name="connsiteX28" fmla="*/ 629786 w 696307"/>
                <a:gd name="connsiteY28" fmla="*/ 134281 h 691398"/>
                <a:gd name="connsiteX29" fmla="*/ 611619 w 696307"/>
                <a:gd name="connsiteY29" fmla="*/ 140336 h 691398"/>
                <a:gd name="connsiteX30" fmla="*/ 581341 w 696307"/>
                <a:gd name="connsiteY30" fmla="*/ 146392 h 691398"/>
                <a:gd name="connsiteX31" fmla="*/ 569229 w 696307"/>
                <a:gd name="connsiteY31" fmla="*/ 158503 h 691398"/>
                <a:gd name="connsiteX32" fmla="*/ 551063 w 696307"/>
                <a:gd name="connsiteY32" fmla="*/ 194837 h 691398"/>
                <a:gd name="connsiteX33" fmla="*/ 538951 w 696307"/>
                <a:gd name="connsiteY33" fmla="*/ 243282 h 691398"/>
                <a:gd name="connsiteX34" fmla="*/ 520784 w 696307"/>
                <a:gd name="connsiteY34" fmla="*/ 309894 h 691398"/>
                <a:gd name="connsiteX35" fmla="*/ 502618 w 696307"/>
                <a:gd name="connsiteY35" fmla="*/ 303838 h 691398"/>
                <a:gd name="connsiteX36" fmla="*/ 496562 w 696307"/>
                <a:gd name="connsiteY36" fmla="*/ 285671 h 691398"/>
                <a:gd name="connsiteX37" fmla="*/ 478395 w 696307"/>
                <a:gd name="connsiteY37" fmla="*/ 267504 h 691398"/>
                <a:gd name="connsiteX38" fmla="*/ 466284 w 696307"/>
                <a:gd name="connsiteY38" fmla="*/ 243282 h 691398"/>
                <a:gd name="connsiteX39" fmla="*/ 429950 w 696307"/>
                <a:gd name="connsiteY39" fmla="*/ 225115 h 691398"/>
                <a:gd name="connsiteX40" fmla="*/ 387561 w 696307"/>
                <a:gd name="connsiteY40" fmla="*/ 213004 h 691398"/>
                <a:gd name="connsiteX41" fmla="*/ 290671 w 696307"/>
                <a:gd name="connsiteY41" fmla="*/ 237226 h 691398"/>
                <a:gd name="connsiteX42" fmla="*/ 272504 w 696307"/>
                <a:gd name="connsiteY42" fmla="*/ 243282 h 691398"/>
                <a:gd name="connsiteX43" fmla="*/ 254337 w 696307"/>
                <a:gd name="connsiteY43" fmla="*/ 249338 h 691398"/>
                <a:gd name="connsiteX44" fmla="*/ 151391 w 696307"/>
                <a:gd name="connsiteY44" fmla="*/ 243282 h 691398"/>
                <a:gd name="connsiteX45" fmla="*/ 109002 w 696307"/>
                <a:gd name="connsiteY45" fmla="*/ 225115 h 691398"/>
                <a:gd name="connsiteX46" fmla="*/ 96890 w 696307"/>
                <a:gd name="connsiteY46" fmla="*/ 213004 h 691398"/>
                <a:gd name="connsiteX47" fmla="*/ 78724 w 696307"/>
                <a:gd name="connsiteY47" fmla="*/ 206948 h 691398"/>
                <a:gd name="connsiteX48" fmla="*/ 60557 w 696307"/>
                <a:gd name="connsiteY48" fmla="*/ 219059 h 691398"/>
                <a:gd name="connsiteX49" fmla="*/ 48445 w 696307"/>
                <a:gd name="connsiteY49" fmla="*/ 255393 h 691398"/>
                <a:gd name="connsiteX50" fmla="*/ 42390 w 696307"/>
                <a:gd name="connsiteY50" fmla="*/ 509730 h 691398"/>
                <a:gd name="connsiteX51" fmla="*/ 30279 w 696307"/>
                <a:gd name="connsiteY51" fmla="*/ 558175 h 691398"/>
                <a:gd name="connsiteX52" fmla="*/ 24223 w 696307"/>
                <a:gd name="connsiteY52" fmla="*/ 582397 h 691398"/>
                <a:gd name="connsiteX53" fmla="*/ 6056 w 696307"/>
                <a:gd name="connsiteY53" fmla="*/ 642953 h 691398"/>
                <a:gd name="connsiteX54" fmla="*/ 0 w 696307"/>
                <a:gd name="connsiteY54" fmla="*/ 691398 h 69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96307" h="691398">
                  <a:moveTo>
                    <a:pt x="0" y="691398"/>
                  </a:moveTo>
                  <a:lnTo>
                    <a:pt x="0" y="691398"/>
                  </a:lnTo>
                  <a:lnTo>
                    <a:pt x="224059" y="661120"/>
                  </a:lnTo>
                  <a:cubicBezTo>
                    <a:pt x="330310" y="646295"/>
                    <a:pt x="170941" y="665005"/>
                    <a:pt x="314893" y="649009"/>
                  </a:cubicBezTo>
                  <a:cubicBezTo>
                    <a:pt x="327004" y="644972"/>
                    <a:pt x="338842" y="639995"/>
                    <a:pt x="351227" y="636898"/>
                  </a:cubicBezTo>
                  <a:cubicBezTo>
                    <a:pt x="387831" y="627746"/>
                    <a:pt x="367558" y="633473"/>
                    <a:pt x="411783" y="618731"/>
                  </a:cubicBezTo>
                  <a:lnTo>
                    <a:pt x="429950" y="612675"/>
                  </a:lnTo>
                  <a:lnTo>
                    <a:pt x="448117" y="606620"/>
                  </a:lnTo>
                  <a:cubicBezTo>
                    <a:pt x="454173" y="602583"/>
                    <a:pt x="461138" y="599654"/>
                    <a:pt x="466284" y="594508"/>
                  </a:cubicBezTo>
                  <a:cubicBezTo>
                    <a:pt x="478022" y="582770"/>
                    <a:pt x="479526" y="572949"/>
                    <a:pt x="484451" y="558175"/>
                  </a:cubicBezTo>
                  <a:cubicBezTo>
                    <a:pt x="486469" y="527897"/>
                    <a:pt x="487329" y="497519"/>
                    <a:pt x="490506" y="467340"/>
                  </a:cubicBezTo>
                  <a:cubicBezTo>
                    <a:pt x="492565" y="447775"/>
                    <a:pt x="498183" y="442692"/>
                    <a:pt x="502618" y="424951"/>
                  </a:cubicBezTo>
                  <a:cubicBezTo>
                    <a:pt x="505114" y="414966"/>
                    <a:pt x="506177" y="404658"/>
                    <a:pt x="508673" y="394673"/>
                  </a:cubicBezTo>
                  <a:cubicBezTo>
                    <a:pt x="510221" y="388480"/>
                    <a:pt x="513181" y="382699"/>
                    <a:pt x="514729" y="376506"/>
                  </a:cubicBezTo>
                  <a:cubicBezTo>
                    <a:pt x="517225" y="366521"/>
                    <a:pt x="518288" y="356213"/>
                    <a:pt x="520784" y="346228"/>
                  </a:cubicBezTo>
                  <a:cubicBezTo>
                    <a:pt x="522332" y="340035"/>
                    <a:pt x="522326" y="332575"/>
                    <a:pt x="526840" y="328061"/>
                  </a:cubicBezTo>
                  <a:cubicBezTo>
                    <a:pt x="544591" y="310310"/>
                    <a:pt x="588296" y="311812"/>
                    <a:pt x="605563" y="309894"/>
                  </a:cubicBezTo>
                  <a:cubicBezTo>
                    <a:pt x="613637" y="307875"/>
                    <a:pt x="621625" y="305470"/>
                    <a:pt x="629786" y="303838"/>
                  </a:cubicBezTo>
                  <a:cubicBezTo>
                    <a:pt x="641826" y="301430"/>
                    <a:pt x="654623" y="302094"/>
                    <a:pt x="666120" y="297783"/>
                  </a:cubicBezTo>
                  <a:cubicBezTo>
                    <a:pt x="671466" y="295778"/>
                    <a:pt x="674194" y="289708"/>
                    <a:pt x="678231" y="285671"/>
                  </a:cubicBezTo>
                  <a:cubicBezTo>
                    <a:pt x="707233" y="198664"/>
                    <a:pt x="695197" y="248899"/>
                    <a:pt x="684286" y="79780"/>
                  </a:cubicBezTo>
                  <a:cubicBezTo>
                    <a:pt x="683875" y="73410"/>
                    <a:pt x="681331" y="67193"/>
                    <a:pt x="678231" y="61613"/>
                  </a:cubicBezTo>
                  <a:cubicBezTo>
                    <a:pt x="671162" y="48889"/>
                    <a:pt x="654008" y="25279"/>
                    <a:pt x="654008" y="25279"/>
                  </a:cubicBezTo>
                  <a:cubicBezTo>
                    <a:pt x="651990" y="19223"/>
                    <a:pt x="653264" y="10653"/>
                    <a:pt x="647953" y="7112"/>
                  </a:cubicBezTo>
                  <a:cubicBezTo>
                    <a:pt x="624927" y="-8239"/>
                    <a:pt x="608315" y="4801"/>
                    <a:pt x="587396" y="13168"/>
                  </a:cubicBezTo>
                  <a:cubicBezTo>
                    <a:pt x="581737" y="30147"/>
                    <a:pt x="566267" y="54882"/>
                    <a:pt x="581341" y="73724"/>
                  </a:cubicBezTo>
                  <a:cubicBezTo>
                    <a:pt x="585329" y="78708"/>
                    <a:pt x="593452" y="77761"/>
                    <a:pt x="599508" y="79780"/>
                  </a:cubicBezTo>
                  <a:cubicBezTo>
                    <a:pt x="605564" y="85836"/>
                    <a:pt x="613516" y="90461"/>
                    <a:pt x="617675" y="97947"/>
                  </a:cubicBezTo>
                  <a:cubicBezTo>
                    <a:pt x="623875" y="109107"/>
                    <a:pt x="629786" y="134281"/>
                    <a:pt x="629786" y="134281"/>
                  </a:cubicBezTo>
                  <a:cubicBezTo>
                    <a:pt x="623730" y="136299"/>
                    <a:pt x="617812" y="138788"/>
                    <a:pt x="611619" y="140336"/>
                  </a:cubicBezTo>
                  <a:cubicBezTo>
                    <a:pt x="601634" y="142832"/>
                    <a:pt x="590801" y="142338"/>
                    <a:pt x="581341" y="146392"/>
                  </a:cubicBezTo>
                  <a:cubicBezTo>
                    <a:pt x="576093" y="148641"/>
                    <a:pt x="573266" y="154466"/>
                    <a:pt x="569229" y="158503"/>
                  </a:cubicBezTo>
                  <a:cubicBezTo>
                    <a:pt x="554012" y="204159"/>
                    <a:pt x="574537" y="147888"/>
                    <a:pt x="551063" y="194837"/>
                  </a:cubicBezTo>
                  <a:cubicBezTo>
                    <a:pt x="543713" y="209537"/>
                    <a:pt x="543097" y="228079"/>
                    <a:pt x="538951" y="243282"/>
                  </a:cubicBezTo>
                  <a:cubicBezTo>
                    <a:pt x="515902" y="327795"/>
                    <a:pt x="535538" y="236127"/>
                    <a:pt x="520784" y="309894"/>
                  </a:cubicBezTo>
                  <a:cubicBezTo>
                    <a:pt x="514729" y="307875"/>
                    <a:pt x="507131" y="308352"/>
                    <a:pt x="502618" y="303838"/>
                  </a:cubicBezTo>
                  <a:cubicBezTo>
                    <a:pt x="498104" y="299324"/>
                    <a:pt x="500103" y="290982"/>
                    <a:pt x="496562" y="285671"/>
                  </a:cubicBezTo>
                  <a:cubicBezTo>
                    <a:pt x="491811" y="278545"/>
                    <a:pt x="483373" y="274473"/>
                    <a:pt x="478395" y="267504"/>
                  </a:cubicBezTo>
                  <a:cubicBezTo>
                    <a:pt x="473148" y="260158"/>
                    <a:pt x="472063" y="250217"/>
                    <a:pt x="466284" y="243282"/>
                  </a:cubicBezTo>
                  <a:cubicBezTo>
                    <a:pt x="457991" y="233330"/>
                    <a:pt x="441703" y="228473"/>
                    <a:pt x="429950" y="225115"/>
                  </a:cubicBezTo>
                  <a:cubicBezTo>
                    <a:pt x="376698" y="209899"/>
                    <a:pt x="431140" y="227529"/>
                    <a:pt x="387561" y="213004"/>
                  </a:cubicBezTo>
                  <a:cubicBezTo>
                    <a:pt x="314490" y="227618"/>
                    <a:pt x="346530" y="218606"/>
                    <a:pt x="290671" y="237226"/>
                  </a:cubicBezTo>
                  <a:lnTo>
                    <a:pt x="272504" y="243282"/>
                  </a:lnTo>
                  <a:lnTo>
                    <a:pt x="254337" y="249338"/>
                  </a:lnTo>
                  <a:cubicBezTo>
                    <a:pt x="220022" y="247319"/>
                    <a:pt x="185595" y="246703"/>
                    <a:pt x="151391" y="243282"/>
                  </a:cubicBezTo>
                  <a:cubicBezTo>
                    <a:pt x="141893" y="242332"/>
                    <a:pt x="114564" y="228823"/>
                    <a:pt x="109002" y="225115"/>
                  </a:cubicBezTo>
                  <a:cubicBezTo>
                    <a:pt x="104251" y="221948"/>
                    <a:pt x="101786" y="215941"/>
                    <a:pt x="96890" y="213004"/>
                  </a:cubicBezTo>
                  <a:cubicBezTo>
                    <a:pt x="91417" y="209720"/>
                    <a:pt x="84779" y="208967"/>
                    <a:pt x="78724" y="206948"/>
                  </a:cubicBezTo>
                  <a:cubicBezTo>
                    <a:pt x="72668" y="210985"/>
                    <a:pt x="64414" y="212887"/>
                    <a:pt x="60557" y="219059"/>
                  </a:cubicBezTo>
                  <a:cubicBezTo>
                    <a:pt x="53791" y="229885"/>
                    <a:pt x="48445" y="255393"/>
                    <a:pt x="48445" y="255393"/>
                  </a:cubicBezTo>
                  <a:cubicBezTo>
                    <a:pt x="46427" y="340172"/>
                    <a:pt x="45995" y="425004"/>
                    <a:pt x="42390" y="509730"/>
                  </a:cubicBezTo>
                  <a:cubicBezTo>
                    <a:pt x="41467" y="531421"/>
                    <a:pt x="35629" y="539451"/>
                    <a:pt x="30279" y="558175"/>
                  </a:cubicBezTo>
                  <a:cubicBezTo>
                    <a:pt x="27993" y="566177"/>
                    <a:pt x="26614" y="574425"/>
                    <a:pt x="24223" y="582397"/>
                  </a:cubicBezTo>
                  <a:cubicBezTo>
                    <a:pt x="21002" y="593134"/>
                    <a:pt x="7698" y="628180"/>
                    <a:pt x="6056" y="642953"/>
                  </a:cubicBezTo>
                  <a:cubicBezTo>
                    <a:pt x="4941" y="652984"/>
                    <a:pt x="6056" y="663139"/>
                    <a:pt x="0" y="691398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l="-213596" t="-136358" r="-228194" b="-443682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993073" y="539506"/>
              <a:ext cx="44509" cy="58351"/>
            </a:xfrm>
            <a:custGeom>
              <a:avLst/>
              <a:gdLst>
                <a:gd name="connsiteX0" fmla="*/ 18167 w 145335"/>
                <a:gd name="connsiteY0" fmla="*/ 181669 h 181669"/>
                <a:gd name="connsiteX1" fmla="*/ 18167 w 145335"/>
                <a:gd name="connsiteY1" fmla="*/ 181669 h 181669"/>
                <a:gd name="connsiteX2" fmla="*/ 36334 w 145335"/>
                <a:gd name="connsiteY2" fmla="*/ 121113 h 181669"/>
                <a:gd name="connsiteX3" fmla="*/ 54501 w 145335"/>
                <a:gd name="connsiteY3" fmla="*/ 115057 h 181669"/>
                <a:gd name="connsiteX4" fmla="*/ 96890 w 145335"/>
                <a:gd name="connsiteY4" fmla="*/ 127168 h 181669"/>
                <a:gd name="connsiteX5" fmla="*/ 145335 w 145335"/>
                <a:gd name="connsiteY5" fmla="*/ 145335 h 181669"/>
                <a:gd name="connsiteX6" fmla="*/ 139280 w 145335"/>
                <a:gd name="connsiteY6" fmla="*/ 78723 h 181669"/>
                <a:gd name="connsiteX7" fmla="*/ 121113 w 145335"/>
                <a:gd name="connsiteY7" fmla="*/ 60556 h 181669"/>
                <a:gd name="connsiteX8" fmla="*/ 109002 w 145335"/>
                <a:gd name="connsiteY8" fmla="*/ 42390 h 181669"/>
                <a:gd name="connsiteX9" fmla="*/ 96890 w 145335"/>
                <a:gd name="connsiteY9" fmla="*/ 30278 h 181669"/>
                <a:gd name="connsiteX10" fmla="*/ 84779 w 145335"/>
                <a:gd name="connsiteY10" fmla="*/ 12111 h 181669"/>
                <a:gd name="connsiteX11" fmla="*/ 66612 w 145335"/>
                <a:gd name="connsiteY11" fmla="*/ 0 h 181669"/>
                <a:gd name="connsiteX12" fmla="*/ 30278 w 145335"/>
                <a:gd name="connsiteY12" fmla="*/ 18167 h 181669"/>
                <a:gd name="connsiteX13" fmla="*/ 18167 w 145335"/>
                <a:gd name="connsiteY13" fmla="*/ 36334 h 181669"/>
                <a:gd name="connsiteX14" fmla="*/ 12112 w 145335"/>
                <a:gd name="connsiteY14" fmla="*/ 60556 h 181669"/>
                <a:gd name="connsiteX15" fmla="*/ 0 w 145335"/>
                <a:gd name="connsiteY15" fmla="*/ 96890 h 181669"/>
                <a:gd name="connsiteX16" fmla="*/ 18167 w 145335"/>
                <a:gd name="connsiteY16" fmla="*/ 181669 h 18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335" h="181669">
                  <a:moveTo>
                    <a:pt x="18167" y="181669"/>
                  </a:moveTo>
                  <a:lnTo>
                    <a:pt x="18167" y="181669"/>
                  </a:lnTo>
                  <a:cubicBezTo>
                    <a:pt x="24223" y="161484"/>
                    <a:pt x="26243" y="139614"/>
                    <a:pt x="36334" y="121113"/>
                  </a:cubicBezTo>
                  <a:cubicBezTo>
                    <a:pt x="39391" y="115509"/>
                    <a:pt x="48118" y="115057"/>
                    <a:pt x="54501" y="115057"/>
                  </a:cubicBezTo>
                  <a:cubicBezTo>
                    <a:pt x="62103" y="115057"/>
                    <a:pt x="88324" y="124313"/>
                    <a:pt x="96890" y="127168"/>
                  </a:cubicBezTo>
                  <a:cubicBezTo>
                    <a:pt x="132315" y="162593"/>
                    <a:pt x="115293" y="165365"/>
                    <a:pt x="145335" y="145335"/>
                  </a:cubicBezTo>
                  <a:cubicBezTo>
                    <a:pt x="143317" y="123131"/>
                    <a:pt x="145405" y="100161"/>
                    <a:pt x="139280" y="78723"/>
                  </a:cubicBezTo>
                  <a:cubicBezTo>
                    <a:pt x="136927" y="70488"/>
                    <a:pt x="126596" y="67135"/>
                    <a:pt x="121113" y="60556"/>
                  </a:cubicBezTo>
                  <a:cubicBezTo>
                    <a:pt x="116454" y="54965"/>
                    <a:pt x="113548" y="48073"/>
                    <a:pt x="109002" y="42390"/>
                  </a:cubicBezTo>
                  <a:cubicBezTo>
                    <a:pt x="105435" y="37932"/>
                    <a:pt x="100457" y="34737"/>
                    <a:pt x="96890" y="30278"/>
                  </a:cubicBezTo>
                  <a:cubicBezTo>
                    <a:pt x="92344" y="24595"/>
                    <a:pt x="89925" y="17257"/>
                    <a:pt x="84779" y="12111"/>
                  </a:cubicBezTo>
                  <a:cubicBezTo>
                    <a:pt x="79633" y="6965"/>
                    <a:pt x="72668" y="4037"/>
                    <a:pt x="66612" y="0"/>
                  </a:cubicBezTo>
                  <a:cubicBezTo>
                    <a:pt x="51837" y="4925"/>
                    <a:pt x="42016" y="6429"/>
                    <a:pt x="30278" y="18167"/>
                  </a:cubicBezTo>
                  <a:cubicBezTo>
                    <a:pt x="25132" y="23313"/>
                    <a:pt x="22204" y="30278"/>
                    <a:pt x="18167" y="36334"/>
                  </a:cubicBezTo>
                  <a:cubicBezTo>
                    <a:pt x="16149" y="44408"/>
                    <a:pt x="14503" y="52585"/>
                    <a:pt x="12112" y="60556"/>
                  </a:cubicBezTo>
                  <a:cubicBezTo>
                    <a:pt x="8444" y="72784"/>
                    <a:pt x="0" y="96890"/>
                    <a:pt x="0" y="96890"/>
                  </a:cubicBezTo>
                  <a:cubicBezTo>
                    <a:pt x="6239" y="165512"/>
                    <a:pt x="15139" y="167539"/>
                    <a:pt x="18167" y="181669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l="-872877" t="-602182" r="-1622870" b="-1885899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/>
          <a:srcRect l="53874" t="7672" r="32290" b="54922"/>
          <a:stretch/>
        </p:blipFill>
        <p:spPr>
          <a:xfrm>
            <a:off x="1751919" y="2111149"/>
            <a:ext cx="1800200" cy="2736304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3" name="矩形 22"/>
          <p:cNvSpPr/>
          <p:nvPr/>
        </p:nvSpPr>
        <p:spPr>
          <a:xfrm>
            <a:off x="1849582" y="4389852"/>
            <a:ext cx="1605957" cy="360117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1753" y="2930202"/>
            <a:ext cx="2556445" cy="1601142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6" name="矩形 35"/>
          <p:cNvSpPr/>
          <p:nvPr/>
        </p:nvSpPr>
        <p:spPr>
          <a:xfrm>
            <a:off x="5849630" y="3316881"/>
            <a:ext cx="1575930" cy="499396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"/>
          <p:cNvSpPr txBox="1">
            <a:spLocks/>
          </p:cNvSpPr>
          <p:nvPr/>
        </p:nvSpPr>
        <p:spPr>
          <a:xfrm>
            <a:off x="539551" y="6070732"/>
            <a:ext cx="8064898" cy="569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600" dirty="0" smtClean="0">
                <a:latin typeface="+mn-ea"/>
              </a:rPr>
              <a:t>PS</a:t>
            </a:r>
            <a:r>
              <a:rPr lang="zh-CN" altLang="en-US" sz="1600" dirty="0" smtClean="0">
                <a:latin typeface="+mn-ea"/>
              </a:rPr>
              <a:t>：如果原图分辨率高，建议绘制前将原图拉大，最后做完后再缩小，会比较清晰。</a:t>
            </a:r>
            <a:endParaRPr lang="en-US" altLang="zh-CN" sz="16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383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肆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修改图片色相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标题 1"/>
          <p:cNvSpPr txBox="1">
            <a:spLocks/>
          </p:cNvSpPr>
          <p:nvPr/>
        </p:nvSpPr>
        <p:spPr>
          <a:xfrm>
            <a:off x="371977" y="5341940"/>
            <a:ext cx="8400046" cy="1039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选中组合→</a:t>
            </a:r>
            <a:r>
              <a:rPr lang="en-US" altLang="zh-CN" sz="2400" dirty="0" smtClean="0">
                <a:latin typeface="+mn-ea"/>
                <a:ea typeface="+mn-ea"/>
              </a:rPr>
              <a:t>OK</a:t>
            </a:r>
            <a:r>
              <a:rPr lang="zh-CN" altLang="en-US" sz="2400" dirty="0" smtClean="0">
                <a:latin typeface="+mn-ea"/>
                <a:ea typeface="+mn-ea"/>
              </a:rPr>
              <a:t>插件→</a:t>
            </a:r>
            <a:r>
              <a:rPr lang="en-US" altLang="zh-CN" sz="2400" dirty="0" smtClean="0">
                <a:latin typeface="+mn-ea"/>
                <a:ea typeface="+mn-ea"/>
              </a:rPr>
              <a:t>OK</a:t>
            </a:r>
            <a:r>
              <a:rPr lang="zh-CN" altLang="en-US" sz="2400" dirty="0" smtClean="0">
                <a:latin typeface="+mn-ea"/>
                <a:ea typeface="+mn-ea"/>
              </a:rPr>
              <a:t>神框→选择图片色相</a:t>
            </a:r>
            <a:endParaRPr lang="en-US" altLang="zh-CN" sz="2400" dirty="0" smtClean="0">
              <a:latin typeface="+mn-ea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→输入</a:t>
            </a:r>
            <a:r>
              <a:rPr lang="en-US" altLang="zh-CN" sz="2400" dirty="0" smtClean="0">
                <a:latin typeface="+mn-ea"/>
                <a:ea typeface="+mn-ea"/>
              </a:rPr>
              <a:t>244</a:t>
            </a:r>
            <a:r>
              <a:rPr lang="zh-CN" altLang="en-US" sz="2400" dirty="0" smtClean="0">
                <a:latin typeface="+mn-ea"/>
                <a:ea typeface="+mn-ea"/>
              </a:rPr>
              <a:t>回车</a:t>
            </a:r>
            <a:endParaRPr lang="en-US" altLang="zh-CN" sz="2400" dirty="0" smtClean="0">
              <a:latin typeface="+mn-ea"/>
              <a:ea typeface="+mn-ea"/>
            </a:endParaRPr>
          </a:p>
        </p:txBody>
      </p:sp>
      <p:pic>
        <p:nvPicPr>
          <p:cNvPr id="8" name="Picture 2" descr="http://pic34.nipic.com/20131021/8053706_13421140513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3203848" y="1569505"/>
            <a:ext cx="2799809" cy="365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pic34.nipic.com/20131021/8053706_134211405136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"/>
          <a:stretch/>
        </p:blipFill>
        <p:spPr bwMode="auto">
          <a:xfrm>
            <a:off x="7596336" y="183771"/>
            <a:ext cx="1155341" cy="151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4013408" y="2320379"/>
            <a:ext cx="881159" cy="1348960"/>
            <a:chOff x="4013408" y="2320379"/>
            <a:chExt cx="881159" cy="1348960"/>
          </a:xfrm>
        </p:grpSpPr>
        <p:sp>
          <p:nvSpPr>
            <p:cNvPr id="11" name="任意多边形 10"/>
            <p:cNvSpPr/>
            <p:nvPr/>
          </p:nvSpPr>
          <p:spPr>
            <a:xfrm>
              <a:off x="4013408" y="2953915"/>
              <a:ext cx="881159" cy="715424"/>
            </a:xfrm>
            <a:custGeom>
              <a:avLst/>
              <a:gdLst>
                <a:gd name="connsiteX0" fmla="*/ 0 w 1096396"/>
                <a:gd name="connsiteY0" fmla="*/ 823565 h 890177"/>
                <a:gd name="connsiteX1" fmla="*/ 0 w 1096396"/>
                <a:gd name="connsiteY1" fmla="*/ 823565 h 890177"/>
                <a:gd name="connsiteX2" fmla="*/ 218003 w 1096396"/>
                <a:gd name="connsiteY2" fmla="*/ 823565 h 890177"/>
                <a:gd name="connsiteX3" fmla="*/ 308837 w 1096396"/>
                <a:gd name="connsiteY3" fmla="*/ 841732 h 890177"/>
                <a:gd name="connsiteX4" fmla="*/ 345171 w 1096396"/>
                <a:gd name="connsiteY4" fmla="*/ 853843 h 890177"/>
                <a:gd name="connsiteX5" fmla="*/ 363338 w 1096396"/>
                <a:gd name="connsiteY5" fmla="*/ 859899 h 890177"/>
                <a:gd name="connsiteX6" fmla="*/ 381505 w 1096396"/>
                <a:gd name="connsiteY6" fmla="*/ 872010 h 890177"/>
                <a:gd name="connsiteX7" fmla="*/ 399671 w 1096396"/>
                <a:gd name="connsiteY7" fmla="*/ 878066 h 890177"/>
                <a:gd name="connsiteX8" fmla="*/ 460228 w 1096396"/>
                <a:gd name="connsiteY8" fmla="*/ 890177 h 890177"/>
                <a:gd name="connsiteX9" fmla="*/ 599507 w 1096396"/>
                <a:gd name="connsiteY9" fmla="*/ 878066 h 890177"/>
                <a:gd name="connsiteX10" fmla="*/ 617674 w 1096396"/>
                <a:gd name="connsiteY10" fmla="*/ 872010 h 890177"/>
                <a:gd name="connsiteX11" fmla="*/ 690342 w 1096396"/>
                <a:gd name="connsiteY11" fmla="*/ 859899 h 890177"/>
                <a:gd name="connsiteX12" fmla="*/ 835677 w 1096396"/>
                <a:gd name="connsiteY12" fmla="*/ 865954 h 890177"/>
                <a:gd name="connsiteX13" fmla="*/ 859899 w 1096396"/>
                <a:gd name="connsiteY13" fmla="*/ 872010 h 890177"/>
                <a:gd name="connsiteX14" fmla="*/ 896233 w 1096396"/>
                <a:gd name="connsiteY14" fmla="*/ 884121 h 890177"/>
                <a:gd name="connsiteX15" fmla="*/ 968901 w 1096396"/>
                <a:gd name="connsiteY15" fmla="*/ 878066 h 890177"/>
                <a:gd name="connsiteX16" fmla="*/ 1017346 w 1096396"/>
                <a:gd name="connsiteY16" fmla="*/ 865954 h 890177"/>
                <a:gd name="connsiteX17" fmla="*/ 1065791 w 1096396"/>
                <a:gd name="connsiteY17" fmla="*/ 847788 h 890177"/>
                <a:gd name="connsiteX18" fmla="*/ 1077902 w 1096396"/>
                <a:gd name="connsiteY18" fmla="*/ 829621 h 890177"/>
                <a:gd name="connsiteX19" fmla="*/ 1096069 w 1096396"/>
                <a:gd name="connsiteY19" fmla="*/ 817509 h 890177"/>
                <a:gd name="connsiteX20" fmla="*/ 1065791 w 1096396"/>
                <a:gd name="connsiteY20" fmla="*/ 781176 h 890177"/>
                <a:gd name="connsiteX21" fmla="*/ 1053679 w 1096396"/>
                <a:gd name="connsiteY21" fmla="*/ 769064 h 890177"/>
                <a:gd name="connsiteX22" fmla="*/ 1035512 w 1096396"/>
                <a:gd name="connsiteY22" fmla="*/ 714564 h 890177"/>
                <a:gd name="connsiteX23" fmla="*/ 1029457 w 1096396"/>
                <a:gd name="connsiteY23" fmla="*/ 696397 h 890177"/>
                <a:gd name="connsiteX24" fmla="*/ 1023401 w 1096396"/>
                <a:gd name="connsiteY24" fmla="*/ 678230 h 890177"/>
                <a:gd name="connsiteX25" fmla="*/ 1017346 w 1096396"/>
                <a:gd name="connsiteY25" fmla="*/ 654007 h 890177"/>
                <a:gd name="connsiteX26" fmla="*/ 1005234 w 1096396"/>
                <a:gd name="connsiteY26" fmla="*/ 617674 h 890177"/>
                <a:gd name="connsiteX27" fmla="*/ 999179 w 1096396"/>
                <a:gd name="connsiteY27" fmla="*/ 587396 h 890177"/>
                <a:gd name="connsiteX28" fmla="*/ 993123 w 1096396"/>
                <a:gd name="connsiteY28" fmla="*/ 569229 h 890177"/>
                <a:gd name="connsiteX29" fmla="*/ 987067 w 1096396"/>
                <a:gd name="connsiteY29" fmla="*/ 545006 h 890177"/>
                <a:gd name="connsiteX30" fmla="*/ 974956 w 1096396"/>
                <a:gd name="connsiteY30" fmla="*/ 508672 h 890177"/>
                <a:gd name="connsiteX31" fmla="*/ 968901 w 1096396"/>
                <a:gd name="connsiteY31" fmla="*/ 472339 h 890177"/>
                <a:gd name="connsiteX32" fmla="*/ 962845 w 1096396"/>
                <a:gd name="connsiteY32" fmla="*/ 454172 h 890177"/>
                <a:gd name="connsiteX33" fmla="*/ 956789 w 1096396"/>
                <a:gd name="connsiteY33" fmla="*/ 429949 h 890177"/>
                <a:gd name="connsiteX34" fmla="*/ 944678 w 1096396"/>
                <a:gd name="connsiteY34" fmla="*/ 363337 h 890177"/>
                <a:gd name="connsiteX35" fmla="*/ 938622 w 1096396"/>
                <a:gd name="connsiteY35" fmla="*/ 333059 h 890177"/>
                <a:gd name="connsiteX36" fmla="*/ 926511 w 1096396"/>
                <a:gd name="connsiteY36" fmla="*/ 296725 h 890177"/>
                <a:gd name="connsiteX37" fmla="*/ 914400 w 1096396"/>
                <a:gd name="connsiteY37" fmla="*/ 230113 h 890177"/>
                <a:gd name="connsiteX38" fmla="*/ 902289 w 1096396"/>
                <a:gd name="connsiteY38" fmla="*/ 187724 h 890177"/>
                <a:gd name="connsiteX39" fmla="*/ 878066 w 1096396"/>
                <a:gd name="connsiteY39" fmla="*/ 102945 h 890177"/>
                <a:gd name="connsiteX40" fmla="*/ 859899 w 1096396"/>
                <a:gd name="connsiteY40" fmla="*/ 78723 h 890177"/>
                <a:gd name="connsiteX41" fmla="*/ 847788 w 1096396"/>
                <a:gd name="connsiteY41" fmla="*/ 42389 h 890177"/>
                <a:gd name="connsiteX42" fmla="*/ 835677 w 1096396"/>
                <a:gd name="connsiteY42" fmla="*/ 24222 h 890177"/>
                <a:gd name="connsiteX43" fmla="*/ 829621 w 1096396"/>
                <a:gd name="connsiteY43" fmla="*/ 6055 h 890177"/>
                <a:gd name="connsiteX44" fmla="*/ 811454 w 1096396"/>
                <a:gd name="connsiteY44" fmla="*/ 0 h 890177"/>
                <a:gd name="connsiteX45" fmla="*/ 732731 w 1096396"/>
                <a:gd name="connsiteY45" fmla="*/ 12111 h 890177"/>
                <a:gd name="connsiteX46" fmla="*/ 666119 w 1096396"/>
                <a:gd name="connsiteY46" fmla="*/ 30278 h 890177"/>
                <a:gd name="connsiteX47" fmla="*/ 460228 w 1096396"/>
                <a:gd name="connsiteY47" fmla="*/ 24222 h 890177"/>
                <a:gd name="connsiteX48" fmla="*/ 442061 w 1096396"/>
                <a:gd name="connsiteY48" fmla="*/ 18166 h 890177"/>
                <a:gd name="connsiteX49" fmla="*/ 417838 w 1096396"/>
                <a:gd name="connsiteY49" fmla="*/ 12111 h 890177"/>
                <a:gd name="connsiteX50" fmla="*/ 351226 w 1096396"/>
                <a:gd name="connsiteY50" fmla="*/ 24222 h 890177"/>
                <a:gd name="connsiteX51" fmla="*/ 333059 w 1096396"/>
                <a:gd name="connsiteY51" fmla="*/ 42389 h 890177"/>
                <a:gd name="connsiteX52" fmla="*/ 314893 w 1096396"/>
                <a:gd name="connsiteY52" fmla="*/ 48445 h 890177"/>
                <a:gd name="connsiteX53" fmla="*/ 272503 w 1096396"/>
                <a:gd name="connsiteY53" fmla="*/ 60556 h 890177"/>
                <a:gd name="connsiteX54" fmla="*/ 242225 w 1096396"/>
                <a:gd name="connsiteY54" fmla="*/ 90834 h 890177"/>
                <a:gd name="connsiteX55" fmla="*/ 211947 w 1096396"/>
                <a:gd name="connsiteY55" fmla="*/ 133223 h 890177"/>
                <a:gd name="connsiteX56" fmla="*/ 199836 w 1096396"/>
                <a:gd name="connsiteY56" fmla="*/ 169557 h 890177"/>
                <a:gd name="connsiteX57" fmla="*/ 193780 w 1096396"/>
                <a:gd name="connsiteY57" fmla="*/ 187724 h 890177"/>
                <a:gd name="connsiteX58" fmla="*/ 187724 w 1096396"/>
                <a:gd name="connsiteY58" fmla="*/ 218002 h 890177"/>
                <a:gd name="connsiteX59" fmla="*/ 175613 w 1096396"/>
                <a:gd name="connsiteY59" fmla="*/ 242225 h 890177"/>
                <a:gd name="connsiteX60" fmla="*/ 163502 w 1096396"/>
                <a:gd name="connsiteY60" fmla="*/ 290670 h 890177"/>
                <a:gd name="connsiteX61" fmla="*/ 157446 w 1096396"/>
                <a:gd name="connsiteY61" fmla="*/ 314892 h 890177"/>
                <a:gd name="connsiteX62" fmla="*/ 145335 w 1096396"/>
                <a:gd name="connsiteY62" fmla="*/ 351226 h 890177"/>
                <a:gd name="connsiteX63" fmla="*/ 139279 w 1096396"/>
                <a:gd name="connsiteY63" fmla="*/ 369393 h 890177"/>
                <a:gd name="connsiteX64" fmla="*/ 127168 w 1096396"/>
                <a:gd name="connsiteY64" fmla="*/ 411782 h 890177"/>
                <a:gd name="connsiteX65" fmla="*/ 115057 w 1096396"/>
                <a:gd name="connsiteY65" fmla="*/ 436005 h 890177"/>
                <a:gd name="connsiteX66" fmla="*/ 102946 w 1096396"/>
                <a:gd name="connsiteY66" fmla="*/ 484450 h 890177"/>
                <a:gd name="connsiteX67" fmla="*/ 96890 w 1096396"/>
                <a:gd name="connsiteY67" fmla="*/ 502617 h 890177"/>
                <a:gd name="connsiteX68" fmla="*/ 84779 w 1096396"/>
                <a:gd name="connsiteY68" fmla="*/ 520784 h 890177"/>
                <a:gd name="connsiteX69" fmla="*/ 72667 w 1096396"/>
                <a:gd name="connsiteY69" fmla="*/ 545006 h 890177"/>
                <a:gd name="connsiteX70" fmla="*/ 54501 w 1096396"/>
                <a:gd name="connsiteY70" fmla="*/ 611618 h 890177"/>
                <a:gd name="connsiteX71" fmla="*/ 48445 w 1096396"/>
                <a:gd name="connsiteY71" fmla="*/ 629785 h 890177"/>
                <a:gd name="connsiteX72" fmla="*/ 42389 w 1096396"/>
                <a:gd name="connsiteY72" fmla="*/ 647952 h 890177"/>
                <a:gd name="connsiteX73" fmla="*/ 30278 w 1096396"/>
                <a:gd name="connsiteY73" fmla="*/ 726675 h 890177"/>
                <a:gd name="connsiteX74" fmla="*/ 18167 w 1096396"/>
                <a:gd name="connsiteY74" fmla="*/ 744842 h 890177"/>
                <a:gd name="connsiteX75" fmla="*/ 0 w 1096396"/>
                <a:gd name="connsiteY75" fmla="*/ 823565 h 89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096396" h="890177">
                  <a:moveTo>
                    <a:pt x="0" y="823565"/>
                  </a:moveTo>
                  <a:lnTo>
                    <a:pt x="0" y="823565"/>
                  </a:lnTo>
                  <a:cubicBezTo>
                    <a:pt x="93134" y="815803"/>
                    <a:pt x="103945" y="811866"/>
                    <a:pt x="218003" y="823565"/>
                  </a:cubicBezTo>
                  <a:cubicBezTo>
                    <a:pt x="248719" y="826715"/>
                    <a:pt x="279544" y="831968"/>
                    <a:pt x="308837" y="841732"/>
                  </a:cubicBezTo>
                  <a:lnTo>
                    <a:pt x="345171" y="853843"/>
                  </a:lnTo>
                  <a:cubicBezTo>
                    <a:pt x="351227" y="855862"/>
                    <a:pt x="358027" y="856358"/>
                    <a:pt x="363338" y="859899"/>
                  </a:cubicBezTo>
                  <a:cubicBezTo>
                    <a:pt x="369394" y="863936"/>
                    <a:pt x="374995" y="868755"/>
                    <a:pt x="381505" y="872010"/>
                  </a:cubicBezTo>
                  <a:cubicBezTo>
                    <a:pt x="387214" y="874865"/>
                    <a:pt x="393534" y="876312"/>
                    <a:pt x="399671" y="878066"/>
                  </a:cubicBezTo>
                  <a:cubicBezTo>
                    <a:pt x="424956" y="885290"/>
                    <a:pt x="431691" y="885421"/>
                    <a:pt x="460228" y="890177"/>
                  </a:cubicBezTo>
                  <a:cubicBezTo>
                    <a:pt x="501225" y="887615"/>
                    <a:pt x="556020" y="886763"/>
                    <a:pt x="599507" y="878066"/>
                  </a:cubicBezTo>
                  <a:cubicBezTo>
                    <a:pt x="605766" y="876814"/>
                    <a:pt x="611415" y="873262"/>
                    <a:pt x="617674" y="872010"/>
                  </a:cubicBezTo>
                  <a:cubicBezTo>
                    <a:pt x="641754" y="867194"/>
                    <a:pt x="690342" y="859899"/>
                    <a:pt x="690342" y="859899"/>
                  </a:cubicBezTo>
                  <a:cubicBezTo>
                    <a:pt x="738787" y="861917"/>
                    <a:pt x="787313" y="862500"/>
                    <a:pt x="835677" y="865954"/>
                  </a:cubicBezTo>
                  <a:cubicBezTo>
                    <a:pt x="843978" y="866547"/>
                    <a:pt x="851927" y="869619"/>
                    <a:pt x="859899" y="872010"/>
                  </a:cubicBezTo>
                  <a:cubicBezTo>
                    <a:pt x="872127" y="875678"/>
                    <a:pt x="896233" y="884121"/>
                    <a:pt x="896233" y="884121"/>
                  </a:cubicBezTo>
                  <a:cubicBezTo>
                    <a:pt x="920456" y="882103"/>
                    <a:pt x="944863" y="881672"/>
                    <a:pt x="968901" y="878066"/>
                  </a:cubicBezTo>
                  <a:cubicBezTo>
                    <a:pt x="985362" y="875597"/>
                    <a:pt x="1002458" y="873398"/>
                    <a:pt x="1017346" y="865954"/>
                  </a:cubicBezTo>
                  <a:cubicBezTo>
                    <a:pt x="1049012" y="850121"/>
                    <a:pt x="1032810" y="856032"/>
                    <a:pt x="1065791" y="847788"/>
                  </a:cubicBezTo>
                  <a:cubicBezTo>
                    <a:pt x="1069828" y="841732"/>
                    <a:pt x="1072756" y="834767"/>
                    <a:pt x="1077902" y="829621"/>
                  </a:cubicBezTo>
                  <a:cubicBezTo>
                    <a:pt x="1083048" y="824475"/>
                    <a:pt x="1094873" y="824688"/>
                    <a:pt x="1096069" y="817509"/>
                  </a:cubicBezTo>
                  <a:cubicBezTo>
                    <a:pt x="1099405" y="797493"/>
                    <a:pt x="1076390" y="789656"/>
                    <a:pt x="1065791" y="781176"/>
                  </a:cubicBezTo>
                  <a:cubicBezTo>
                    <a:pt x="1061333" y="777609"/>
                    <a:pt x="1057716" y="773101"/>
                    <a:pt x="1053679" y="769064"/>
                  </a:cubicBezTo>
                  <a:lnTo>
                    <a:pt x="1035512" y="714564"/>
                  </a:lnTo>
                  <a:lnTo>
                    <a:pt x="1029457" y="696397"/>
                  </a:lnTo>
                  <a:cubicBezTo>
                    <a:pt x="1027438" y="690341"/>
                    <a:pt x="1024949" y="684423"/>
                    <a:pt x="1023401" y="678230"/>
                  </a:cubicBezTo>
                  <a:cubicBezTo>
                    <a:pt x="1021383" y="670156"/>
                    <a:pt x="1019738" y="661979"/>
                    <a:pt x="1017346" y="654007"/>
                  </a:cubicBezTo>
                  <a:cubicBezTo>
                    <a:pt x="1013678" y="641779"/>
                    <a:pt x="1007737" y="630192"/>
                    <a:pt x="1005234" y="617674"/>
                  </a:cubicBezTo>
                  <a:cubicBezTo>
                    <a:pt x="1003216" y="607581"/>
                    <a:pt x="1001675" y="597381"/>
                    <a:pt x="999179" y="587396"/>
                  </a:cubicBezTo>
                  <a:cubicBezTo>
                    <a:pt x="997631" y="581203"/>
                    <a:pt x="994877" y="575367"/>
                    <a:pt x="993123" y="569229"/>
                  </a:cubicBezTo>
                  <a:cubicBezTo>
                    <a:pt x="990836" y="561226"/>
                    <a:pt x="989459" y="552978"/>
                    <a:pt x="987067" y="545006"/>
                  </a:cubicBezTo>
                  <a:cubicBezTo>
                    <a:pt x="983399" y="532778"/>
                    <a:pt x="974956" y="508672"/>
                    <a:pt x="974956" y="508672"/>
                  </a:cubicBezTo>
                  <a:cubicBezTo>
                    <a:pt x="972938" y="496561"/>
                    <a:pt x="971564" y="484325"/>
                    <a:pt x="968901" y="472339"/>
                  </a:cubicBezTo>
                  <a:cubicBezTo>
                    <a:pt x="967516" y="466108"/>
                    <a:pt x="964599" y="460310"/>
                    <a:pt x="962845" y="454172"/>
                  </a:cubicBezTo>
                  <a:cubicBezTo>
                    <a:pt x="960558" y="446169"/>
                    <a:pt x="958808" y="438023"/>
                    <a:pt x="956789" y="429949"/>
                  </a:cubicBezTo>
                  <a:cubicBezTo>
                    <a:pt x="942805" y="318063"/>
                    <a:pt x="958680" y="419342"/>
                    <a:pt x="944678" y="363337"/>
                  </a:cubicBezTo>
                  <a:cubicBezTo>
                    <a:pt x="942182" y="353352"/>
                    <a:pt x="941330" y="342989"/>
                    <a:pt x="938622" y="333059"/>
                  </a:cubicBezTo>
                  <a:cubicBezTo>
                    <a:pt x="935263" y="320742"/>
                    <a:pt x="928610" y="309318"/>
                    <a:pt x="926511" y="296725"/>
                  </a:cubicBezTo>
                  <a:cubicBezTo>
                    <a:pt x="922133" y="270457"/>
                    <a:pt x="920038" y="255483"/>
                    <a:pt x="914400" y="230113"/>
                  </a:cubicBezTo>
                  <a:cubicBezTo>
                    <a:pt x="902307" y="175695"/>
                    <a:pt x="914418" y="232197"/>
                    <a:pt x="902289" y="187724"/>
                  </a:cubicBezTo>
                  <a:cubicBezTo>
                    <a:pt x="901092" y="183334"/>
                    <a:pt x="884695" y="111783"/>
                    <a:pt x="878066" y="102945"/>
                  </a:cubicBezTo>
                  <a:lnTo>
                    <a:pt x="859899" y="78723"/>
                  </a:lnTo>
                  <a:cubicBezTo>
                    <a:pt x="855862" y="66612"/>
                    <a:pt x="854869" y="53011"/>
                    <a:pt x="847788" y="42389"/>
                  </a:cubicBezTo>
                  <a:cubicBezTo>
                    <a:pt x="843751" y="36333"/>
                    <a:pt x="838932" y="30732"/>
                    <a:pt x="835677" y="24222"/>
                  </a:cubicBezTo>
                  <a:cubicBezTo>
                    <a:pt x="832822" y="18513"/>
                    <a:pt x="834135" y="10569"/>
                    <a:pt x="829621" y="6055"/>
                  </a:cubicBezTo>
                  <a:cubicBezTo>
                    <a:pt x="825107" y="1542"/>
                    <a:pt x="817510" y="2018"/>
                    <a:pt x="811454" y="0"/>
                  </a:cubicBezTo>
                  <a:cubicBezTo>
                    <a:pt x="788777" y="2834"/>
                    <a:pt x="756211" y="5707"/>
                    <a:pt x="732731" y="12111"/>
                  </a:cubicBezTo>
                  <a:cubicBezTo>
                    <a:pt x="648218" y="35160"/>
                    <a:pt x="739886" y="15524"/>
                    <a:pt x="666119" y="30278"/>
                  </a:cubicBezTo>
                  <a:cubicBezTo>
                    <a:pt x="597489" y="28259"/>
                    <a:pt x="528788" y="27928"/>
                    <a:pt x="460228" y="24222"/>
                  </a:cubicBezTo>
                  <a:cubicBezTo>
                    <a:pt x="453854" y="23877"/>
                    <a:pt x="448199" y="19920"/>
                    <a:pt x="442061" y="18166"/>
                  </a:cubicBezTo>
                  <a:cubicBezTo>
                    <a:pt x="434058" y="15880"/>
                    <a:pt x="425912" y="14129"/>
                    <a:pt x="417838" y="12111"/>
                  </a:cubicBezTo>
                  <a:cubicBezTo>
                    <a:pt x="415780" y="12368"/>
                    <a:pt x="364153" y="15604"/>
                    <a:pt x="351226" y="24222"/>
                  </a:cubicBezTo>
                  <a:cubicBezTo>
                    <a:pt x="344100" y="28973"/>
                    <a:pt x="340185" y="37638"/>
                    <a:pt x="333059" y="42389"/>
                  </a:cubicBezTo>
                  <a:cubicBezTo>
                    <a:pt x="327748" y="45930"/>
                    <a:pt x="321007" y="46611"/>
                    <a:pt x="314893" y="48445"/>
                  </a:cubicBezTo>
                  <a:cubicBezTo>
                    <a:pt x="300817" y="52668"/>
                    <a:pt x="286633" y="56519"/>
                    <a:pt x="272503" y="60556"/>
                  </a:cubicBezTo>
                  <a:cubicBezTo>
                    <a:pt x="239197" y="82760"/>
                    <a:pt x="267457" y="60556"/>
                    <a:pt x="242225" y="90834"/>
                  </a:cubicBezTo>
                  <a:cubicBezTo>
                    <a:pt x="219715" y="117846"/>
                    <a:pt x="225738" y="98746"/>
                    <a:pt x="211947" y="133223"/>
                  </a:cubicBezTo>
                  <a:cubicBezTo>
                    <a:pt x="207206" y="145076"/>
                    <a:pt x="203873" y="157446"/>
                    <a:pt x="199836" y="169557"/>
                  </a:cubicBezTo>
                  <a:cubicBezTo>
                    <a:pt x="197817" y="175613"/>
                    <a:pt x="195032" y="181465"/>
                    <a:pt x="193780" y="187724"/>
                  </a:cubicBezTo>
                  <a:cubicBezTo>
                    <a:pt x="191761" y="197817"/>
                    <a:pt x="190979" y="208238"/>
                    <a:pt x="187724" y="218002"/>
                  </a:cubicBezTo>
                  <a:cubicBezTo>
                    <a:pt x="184869" y="226566"/>
                    <a:pt x="179650" y="234151"/>
                    <a:pt x="175613" y="242225"/>
                  </a:cubicBezTo>
                  <a:cubicBezTo>
                    <a:pt x="163303" y="303771"/>
                    <a:pt x="175914" y="247229"/>
                    <a:pt x="163502" y="290670"/>
                  </a:cubicBezTo>
                  <a:cubicBezTo>
                    <a:pt x="161216" y="298672"/>
                    <a:pt x="159837" y="306920"/>
                    <a:pt x="157446" y="314892"/>
                  </a:cubicBezTo>
                  <a:cubicBezTo>
                    <a:pt x="153778" y="327120"/>
                    <a:pt x="149372" y="339115"/>
                    <a:pt x="145335" y="351226"/>
                  </a:cubicBezTo>
                  <a:cubicBezTo>
                    <a:pt x="143316" y="357282"/>
                    <a:pt x="140827" y="363200"/>
                    <a:pt x="139279" y="369393"/>
                  </a:cubicBezTo>
                  <a:cubicBezTo>
                    <a:pt x="136205" y="381691"/>
                    <a:pt x="132382" y="399615"/>
                    <a:pt x="127168" y="411782"/>
                  </a:cubicBezTo>
                  <a:cubicBezTo>
                    <a:pt x="123612" y="420079"/>
                    <a:pt x="117912" y="427441"/>
                    <a:pt x="115057" y="436005"/>
                  </a:cubicBezTo>
                  <a:cubicBezTo>
                    <a:pt x="109793" y="451796"/>
                    <a:pt x="108210" y="468659"/>
                    <a:pt x="102946" y="484450"/>
                  </a:cubicBezTo>
                  <a:cubicBezTo>
                    <a:pt x="100927" y="490506"/>
                    <a:pt x="99745" y="496908"/>
                    <a:pt x="96890" y="502617"/>
                  </a:cubicBezTo>
                  <a:cubicBezTo>
                    <a:pt x="93635" y="509127"/>
                    <a:pt x="88390" y="514465"/>
                    <a:pt x="84779" y="520784"/>
                  </a:cubicBezTo>
                  <a:cubicBezTo>
                    <a:pt x="80300" y="528622"/>
                    <a:pt x="76704" y="536932"/>
                    <a:pt x="72667" y="545006"/>
                  </a:cubicBezTo>
                  <a:cubicBezTo>
                    <a:pt x="64109" y="587800"/>
                    <a:pt x="69866" y="565523"/>
                    <a:pt x="54501" y="611618"/>
                  </a:cubicBezTo>
                  <a:lnTo>
                    <a:pt x="48445" y="629785"/>
                  </a:lnTo>
                  <a:lnTo>
                    <a:pt x="42389" y="647952"/>
                  </a:lnTo>
                  <a:cubicBezTo>
                    <a:pt x="41453" y="655443"/>
                    <a:pt x="35481" y="712800"/>
                    <a:pt x="30278" y="726675"/>
                  </a:cubicBezTo>
                  <a:cubicBezTo>
                    <a:pt x="27723" y="733490"/>
                    <a:pt x="22204" y="738786"/>
                    <a:pt x="18167" y="744842"/>
                  </a:cubicBezTo>
                  <a:cubicBezTo>
                    <a:pt x="10527" y="783038"/>
                    <a:pt x="3028" y="810444"/>
                    <a:pt x="0" y="823565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90330" t="-191954" r="-127412" b="-2195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295685" y="2320379"/>
              <a:ext cx="559613" cy="555667"/>
            </a:xfrm>
            <a:custGeom>
              <a:avLst/>
              <a:gdLst>
                <a:gd name="connsiteX0" fmla="*/ 0 w 696307"/>
                <a:gd name="connsiteY0" fmla="*/ 691398 h 691398"/>
                <a:gd name="connsiteX1" fmla="*/ 0 w 696307"/>
                <a:gd name="connsiteY1" fmla="*/ 691398 h 691398"/>
                <a:gd name="connsiteX2" fmla="*/ 224059 w 696307"/>
                <a:gd name="connsiteY2" fmla="*/ 661120 h 691398"/>
                <a:gd name="connsiteX3" fmla="*/ 314893 w 696307"/>
                <a:gd name="connsiteY3" fmla="*/ 649009 h 691398"/>
                <a:gd name="connsiteX4" fmla="*/ 351227 w 696307"/>
                <a:gd name="connsiteY4" fmla="*/ 636898 h 691398"/>
                <a:gd name="connsiteX5" fmla="*/ 411783 w 696307"/>
                <a:gd name="connsiteY5" fmla="*/ 618731 h 691398"/>
                <a:gd name="connsiteX6" fmla="*/ 429950 w 696307"/>
                <a:gd name="connsiteY6" fmla="*/ 612675 h 691398"/>
                <a:gd name="connsiteX7" fmla="*/ 448117 w 696307"/>
                <a:gd name="connsiteY7" fmla="*/ 606620 h 691398"/>
                <a:gd name="connsiteX8" fmla="*/ 466284 w 696307"/>
                <a:gd name="connsiteY8" fmla="*/ 594508 h 691398"/>
                <a:gd name="connsiteX9" fmla="*/ 484451 w 696307"/>
                <a:gd name="connsiteY9" fmla="*/ 558175 h 691398"/>
                <a:gd name="connsiteX10" fmla="*/ 490506 w 696307"/>
                <a:gd name="connsiteY10" fmla="*/ 467340 h 691398"/>
                <a:gd name="connsiteX11" fmla="*/ 502618 w 696307"/>
                <a:gd name="connsiteY11" fmla="*/ 424951 h 691398"/>
                <a:gd name="connsiteX12" fmla="*/ 508673 w 696307"/>
                <a:gd name="connsiteY12" fmla="*/ 394673 h 691398"/>
                <a:gd name="connsiteX13" fmla="*/ 514729 w 696307"/>
                <a:gd name="connsiteY13" fmla="*/ 376506 h 691398"/>
                <a:gd name="connsiteX14" fmla="*/ 520784 w 696307"/>
                <a:gd name="connsiteY14" fmla="*/ 346228 h 691398"/>
                <a:gd name="connsiteX15" fmla="*/ 526840 w 696307"/>
                <a:gd name="connsiteY15" fmla="*/ 328061 h 691398"/>
                <a:gd name="connsiteX16" fmla="*/ 605563 w 696307"/>
                <a:gd name="connsiteY16" fmla="*/ 309894 h 691398"/>
                <a:gd name="connsiteX17" fmla="*/ 629786 w 696307"/>
                <a:gd name="connsiteY17" fmla="*/ 303838 h 691398"/>
                <a:gd name="connsiteX18" fmla="*/ 666120 w 696307"/>
                <a:gd name="connsiteY18" fmla="*/ 297783 h 691398"/>
                <a:gd name="connsiteX19" fmla="*/ 678231 w 696307"/>
                <a:gd name="connsiteY19" fmla="*/ 285671 h 691398"/>
                <a:gd name="connsiteX20" fmla="*/ 684286 w 696307"/>
                <a:gd name="connsiteY20" fmla="*/ 79780 h 691398"/>
                <a:gd name="connsiteX21" fmla="*/ 678231 w 696307"/>
                <a:gd name="connsiteY21" fmla="*/ 61613 h 691398"/>
                <a:gd name="connsiteX22" fmla="*/ 654008 w 696307"/>
                <a:gd name="connsiteY22" fmla="*/ 25279 h 691398"/>
                <a:gd name="connsiteX23" fmla="*/ 647953 w 696307"/>
                <a:gd name="connsiteY23" fmla="*/ 7112 h 691398"/>
                <a:gd name="connsiteX24" fmla="*/ 587396 w 696307"/>
                <a:gd name="connsiteY24" fmla="*/ 13168 h 691398"/>
                <a:gd name="connsiteX25" fmla="*/ 581341 w 696307"/>
                <a:gd name="connsiteY25" fmla="*/ 73724 h 691398"/>
                <a:gd name="connsiteX26" fmla="*/ 599508 w 696307"/>
                <a:gd name="connsiteY26" fmla="*/ 79780 h 691398"/>
                <a:gd name="connsiteX27" fmla="*/ 617675 w 696307"/>
                <a:gd name="connsiteY27" fmla="*/ 97947 h 691398"/>
                <a:gd name="connsiteX28" fmla="*/ 629786 w 696307"/>
                <a:gd name="connsiteY28" fmla="*/ 134281 h 691398"/>
                <a:gd name="connsiteX29" fmla="*/ 611619 w 696307"/>
                <a:gd name="connsiteY29" fmla="*/ 140336 h 691398"/>
                <a:gd name="connsiteX30" fmla="*/ 581341 w 696307"/>
                <a:gd name="connsiteY30" fmla="*/ 146392 h 691398"/>
                <a:gd name="connsiteX31" fmla="*/ 569229 w 696307"/>
                <a:gd name="connsiteY31" fmla="*/ 158503 h 691398"/>
                <a:gd name="connsiteX32" fmla="*/ 551063 w 696307"/>
                <a:gd name="connsiteY32" fmla="*/ 194837 h 691398"/>
                <a:gd name="connsiteX33" fmla="*/ 538951 w 696307"/>
                <a:gd name="connsiteY33" fmla="*/ 243282 h 691398"/>
                <a:gd name="connsiteX34" fmla="*/ 520784 w 696307"/>
                <a:gd name="connsiteY34" fmla="*/ 309894 h 691398"/>
                <a:gd name="connsiteX35" fmla="*/ 502618 w 696307"/>
                <a:gd name="connsiteY35" fmla="*/ 303838 h 691398"/>
                <a:gd name="connsiteX36" fmla="*/ 496562 w 696307"/>
                <a:gd name="connsiteY36" fmla="*/ 285671 h 691398"/>
                <a:gd name="connsiteX37" fmla="*/ 478395 w 696307"/>
                <a:gd name="connsiteY37" fmla="*/ 267504 h 691398"/>
                <a:gd name="connsiteX38" fmla="*/ 466284 w 696307"/>
                <a:gd name="connsiteY38" fmla="*/ 243282 h 691398"/>
                <a:gd name="connsiteX39" fmla="*/ 429950 w 696307"/>
                <a:gd name="connsiteY39" fmla="*/ 225115 h 691398"/>
                <a:gd name="connsiteX40" fmla="*/ 387561 w 696307"/>
                <a:gd name="connsiteY40" fmla="*/ 213004 h 691398"/>
                <a:gd name="connsiteX41" fmla="*/ 290671 w 696307"/>
                <a:gd name="connsiteY41" fmla="*/ 237226 h 691398"/>
                <a:gd name="connsiteX42" fmla="*/ 272504 w 696307"/>
                <a:gd name="connsiteY42" fmla="*/ 243282 h 691398"/>
                <a:gd name="connsiteX43" fmla="*/ 254337 w 696307"/>
                <a:gd name="connsiteY43" fmla="*/ 249338 h 691398"/>
                <a:gd name="connsiteX44" fmla="*/ 151391 w 696307"/>
                <a:gd name="connsiteY44" fmla="*/ 243282 h 691398"/>
                <a:gd name="connsiteX45" fmla="*/ 109002 w 696307"/>
                <a:gd name="connsiteY45" fmla="*/ 225115 h 691398"/>
                <a:gd name="connsiteX46" fmla="*/ 96890 w 696307"/>
                <a:gd name="connsiteY46" fmla="*/ 213004 h 691398"/>
                <a:gd name="connsiteX47" fmla="*/ 78724 w 696307"/>
                <a:gd name="connsiteY47" fmla="*/ 206948 h 691398"/>
                <a:gd name="connsiteX48" fmla="*/ 60557 w 696307"/>
                <a:gd name="connsiteY48" fmla="*/ 219059 h 691398"/>
                <a:gd name="connsiteX49" fmla="*/ 48445 w 696307"/>
                <a:gd name="connsiteY49" fmla="*/ 255393 h 691398"/>
                <a:gd name="connsiteX50" fmla="*/ 42390 w 696307"/>
                <a:gd name="connsiteY50" fmla="*/ 509730 h 691398"/>
                <a:gd name="connsiteX51" fmla="*/ 30279 w 696307"/>
                <a:gd name="connsiteY51" fmla="*/ 558175 h 691398"/>
                <a:gd name="connsiteX52" fmla="*/ 24223 w 696307"/>
                <a:gd name="connsiteY52" fmla="*/ 582397 h 691398"/>
                <a:gd name="connsiteX53" fmla="*/ 6056 w 696307"/>
                <a:gd name="connsiteY53" fmla="*/ 642953 h 691398"/>
                <a:gd name="connsiteX54" fmla="*/ 0 w 696307"/>
                <a:gd name="connsiteY54" fmla="*/ 691398 h 69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96307" h="691398">
                  <a:moveTo>
                    <a:pt x="0" y="691398"/>
                  </a:moveTo>
                  <a:lnTo>
                    <a:pt x="0" y="691398"/>
                  </a:lnTo>
                  <a:lnTo>
                    <a:pt x="224059" y="661120"/>
                  </a:lnTo>
                  <a:cubicBezTo>
                    <a:pt x="330310" y="646295"/>
                    <a:pt x="170941" y="665005"/>
                    <a:pt x="314893" y="649009"/>
                  </a:cubicBezTo>
                  <a:cubicBezTo>
                    <a:pt x="327004" y="644972"/>
                    <a:pt x="338842" y="639995"/>
                    <a:pt x="351227" y="636898"/>
                  </a:cubicBezTo>
                  <a:cubicBezTo>
                    <a:pt x="387831" y="627746"/>
                    <a:pt x="367558" y="633473"/>
                    <a:pt x="411783" y="618731"/>
                  </a:cubicBezTo>
                  <a:lnTo>
                    <a:pt x="429950" y="612675"/>
                  </a:lnTo>
                  <a:lnTo>
                    <a:pt x="448117" y="606620"/>
                  </a:lnTo>
                  <a:cubicBezTo>
                    <a:pt x="454173" y="602583"/>
                    <a:pt x="461138" y="599654"/>
                    <a:pt x="466284" y="594508"/>
                  </a:cubicBezTo>
                  <a:cubicBezTo>
                    <a:pt x="478022" y="582770"/>
                    <a:pt x="479526" y="572949"/>
                    <a:pt x="484451" y="558175"/>
                  </a:cubicBezTo>
                  <a:cubicBezTo>
                    <a:pt x="486469" y="527897"/>
                    <a:pt x="487329" y="497519"/>
                    <a:pt x="490506" y="467340"/>
                  </a:cubicBezTo>
                  <a:cubicBezTo>
                    <a:pt x="492565" y="447775"/>
                    <a:pt x="498183" y="442692"/>
                    <a:pt x="502618" y="424951"/>
                  </a:cubicBezTo>
                  <a:cubicBezTo>
                    <a:pt x="505114" y="414966"/>
                    <a:pt x="506177" y="404658"/>
                    <a:pt x="508673" y="394673"/>
                  </a:cubicBezTo>
                  <a:cubicBezTo>
                    <a:pt x="510221" y="388480"/>
                    <a:pt x="513181" y="382699"/>
                    <a:pt x="514729" y="376506"/>
                  </a:cubicBezTo>
                  <a:cubicBezTo>
                    <a:pt x="517225" y="366521"/>
                    <a:pt x="518288" y="356213"/>
                    <a:pt x="520784" y="346228"/>
                  </a:cubicBezTo>
                  <a:cubicBezTo>
                    <a:pt x="522332" y="340035"/>
                    <a:pt x="522326" y="332575"/>
                    <a:pt x="526840" y="328061"/>
                  </a:cubicBezTo>
                  <a:cubicBezTo>
                    <a:pt x="544591" y="310310"/>
                    <a:pt x="588296" y="311812"/>
                    <a:pt x="605563" y="309894"/>
                  </a:cubicBezTo>
                  <a:cubicBezTo>
                    <a:pt x="613637" y="307875"/>
                    <a:pt x="621625" y="305470"/>
                    <a:pt x="629786" y="303838"/>
                  </a:cubicBezTo>
                  <a:cubicBezTo>
                    <a:pt x="641826" y="301430"/>
                    <a:pt x="654623" y="302094"/>
                    <a:pt x="666120" y="297783"/>
                  </a:cubicBezTo>
                  <a:cubicBezTo>
                    <a:pt x="671466" y="295778"/>
                    <a:pt x="674194" y="289708"/>
                    <a:pt x="678231" y="285671"/>
                  </a:cubicBezTo>
                  <a:cubicBezTo>
                    <a:pt x="707233" y="198664"/>
                    <a:pt x="695197" y="248899"/>
                    <a:pt x="684286" y="79780"/>
                  </a:cubicBezTo>
                  <a:cubicBezTo>
                    <a:pt x="683875" y="73410"/>
                    <a:pt x="681331" y="67193"/>
                    <a:pt x="678231" y="61613"/>
                  </a:cubicBezTo>
                  <a:cubicBezTo>
                    <a:pt x="671162" y="48889"/>
                    <a:pt x="654008" y="25279"/>
                    <a:pt x="654008" y="25279"/>
                  </a:cubicBezTo>
                  <a:cubicBezTo>
                    <a:pt x="651990" y="19223"/>
                    <a:pt x="653264" y="10653"/>
                    <a:pt x="647953" y="7112"/>
                  </a:cubicBezTo>
                  <a:cubicBezTo>
                    <a:pt x="624927" y="-8239"/>
                    <a:pt x="608315" y="4801"/>
                    <a:pt x="587396" y="13168"/>
                  </a:cubicBezTo>
                  <a:cubicBezTo>
                    <a:pt x="581737" y="30147"/>
                    <a:pt x="566267" y="54882"/>
                    <a:pt x="581341" y="73724"/>
                  </a:cubicBezTo>
                  <a:cubicBezTo>
                    <a:pt x="585329" y="78708"/>
                    <a:pt x="593452" y="77761"/>
                    <a:pt x="599508" y="79780"/>
                  </a:cubicBezTo>
                  <a:cubicBezTo>
                    <a:pt x="605564" y="85836"/>
                    <a:pt x="613516" y="90461"/>
                    <a:pt x="617675" y="97947"/>
                  </a:cubicBezTo>
                  <a:cubicBezTo>
                    <a:pt x="623875" y="109107"/>
                    <a:pt x="629786" y="134281"/>
                    <a:pt x="629786" y="134281"/>
                  </a:cubicBezTo>
                  <a:cubicBezTo>
                    <a:pt x="623730" y="136299"/>
                    <a:pt x="617812" y="138788"/>
                    <a:pt x="611619" y="140336"/>
                  </a:cubicBezTo>
                  <a:cubicBezTo>
                    <a:pt x="601634" y="142832"/>
                    <a:pt x="590801" y="142338"/>
                    <a:pt x="581341" y="146392"/>
                  </a:cubicBezTo>
                  <a:cubicBezTo>
                    <a:pt x="576093" y="148641"/>
                    <a:pt x="573266" y="154466"/>
                    <a:pt x="569229" y="158503"/>
                  </a:cubicBezTo>
                  <a:cubicBezTo>
                    <a:pt x="554012" y="204159"/>
                    <a:pt x="574537" y="147888"/>
                    <a:pt x="551063" y="194837"/>
                  </a:cubicBezTo>
                  <a:cubicBezTo>
                    <a:pt x="543713" y="209537"/>
                    <a:pt x="543097" y="228079"/>
                    <a:pt x="538951" y="243282"/>
                  </a:cubicBezTo>
                  <a:cubicBezTo>
                    <a:pt x="515902" y="327795"/>
                    <a:pt x="535538" y="236127"/>
                    <a:pt x="520784" y="309894"/>
                  </a:cubicBezTo>
                  <a:cubicBezTo>
                    <a:pt x="514729" y="307875"/>
                    <a:pt x="507131" y="308352"/>
                    <a:pt x="502618" y="303838"/>
                  </a:cubicBezTo>
                  <a:cubicBezTo>
                    <a:pt x="498104" y="299324"/>
                    <a:pt x="500103" y="290982"/>
                    <a:pt x="496562" y="285671"/>
                  </a:cubicBezTo>
                  <a:cubicBezTo>
                    <a:pt x="491811" y="278545"/>
                    <a:pt x="483373" y="274473"/>
                    <a:pt x="478395" y="267504"/>
                  </a:cubicBezTo>
                  <a:cubicBezTo>
                    <a:pt x="473148" y="260158"/>
                    <a:pt x="472063" y="250217"/>
                    <a:pt x="466284" y="243282"/>
                  </a:cubicBezTo>
                  <a:cubicBezTo>
                    <a:pt x="457991" y="233330"/>
                    <a:pt x="441703" y="228473"/>
                    <a:pt x="429950" y="225115"/>
                  </a:cubicBezTo>
                  <a:cubicBezTo>
                    <a:pt x="376698" y="209899"/>
                    <a:pt x="431140" y="227529"/>
                    <a:pt x="387561" y="213004"/>
                  </a:cubicBezTo>
                  <a:cubicBezTo>
                    <a:pt x="314490" y="227618"/>
                    <a:pt x="346530" y="218606"/>
                    <a:pt x="290671" y="237226"/>
                  </a:cubicBezTo>
                  <a:lnTo>
                    <a:pt x="272504" y="243282"/>
                  </a:lnTo>
                  <a:lnTo>
                    <a:pt x="254337" y="249338"/>
                  </a:lnTo>
                  <a:cubicBezTo>
                    <a:pt x="220022" y="247319"/>
                    <a:pt x="185595" y="246703"/>
                    <a:pt x="151391" y="243282"/>
                  </a:cubicBezTo>
                  <a:cubicBezTo>
                    <a:pt x="141893" y="242332"/>
                    <a:pt x="114564" y="228823"/>
                    <a:pt x="109002" y="225115"/>
                  </a:cubicBezTo>
                  <a:cubicBezTo>
                    <a:pt x="104251" y="221948"/>
                    <a:pt x="101786" y="215941"/>
                    <a:pt x="96890" y="213004"/>
                  </a:cubicBezTo>
                  <a:cubicBezTo>
                    <a:pt x="91417" y="209720"/>
                    <a:pt x="84779" y="208967"/>
                    <a:pt x="78724" y="206948"/>
                  </a:cubicBezTo>
                  <a:cubicBezTo>
                    <a:pt x="72668" y="210985"/>
                    <a:pt x="64414" y="212887"/>
                    <a:pt x="60557" y="219059"/>
                  </a:cubicBezTo>
                  <a:cubicBezTo>
                    <a:pt x="53791" y="229885"/>
                    <a:pt x="48445" y="255393"/>
                    <a:pt x="48445" y="255393"/>
                  </a:cubicBezTo>
                  <a:cubicBezTo>
                    <a:pt x="46427" y="340172"/>
                    <a:pt x="45995" y="425004"/>
                    <a:pt x="42390" y="509730"/>
                  </a:cubicBezTo>
                  <a:cubicBezTo>
                    <a:pt x="41467" y="531421"/>
                    <a:pt x="35629" y="539451"/>
                    <a:pt x="30279" y="558175"/>
                  </a:cubicBezTo>
                  <a:cubicBezTo>
                    <a:pt x="27993" y="566177"/>
                    <a:pt x="26614" y="574425"/>
                    <a:pt x="24223" y="582397"/>
                  </a:cubicBezTo>
                  <a:cubicBezTo>
                    <a:pt x="21002" y="593134"/>
                    <a:pt x="7698" y="628180"/>
                    <a:pt x="6056" y="642953"/>
                  </a:cubicBezTo>
                  <a:cubicBezTo>
                    <a:pt x="4941" y="652984"/>
                    <a:pt x="6056" y="663139"/>
                    <a:pt x="0" y="691398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193359" t="-133016" r="-206953" b="-42559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125343" y="2433165"/>
              <a:ext cx="116804" cy="146005"/>
            </a:xfrm>
            <a:custGeom>
              <a:avLst/>
              <a:gdLst>
                <a:gd name="connsiteX0" fmla="*/ 18167 w 145335"/>
                <a:gd name="connsiteY0" fmla="*/ 181669 h 181669"/>
                <a:gd name="connsiteX1" fmla="*/ 18167 w 145335"/>
                <a:gd name="connsiteY1" fmla="*/ 181669 h 181669"/>
                <a:gd name="connsiteX2" fmla="*/ 36334 w 145335"/>
                <a:gd name="connsiteY2" fmla="*/ 121113 h 181669"/>
                <a:gd name="connsiteX3" fmla="*/ 54501 w 145335"/>
                <a:gd name="connsiteY3" fmla="*/ 115057 h 181669"/>
                <a:gd name="connsiteX4" fmla="*/ 96890 w 145335"/>
                <a:gd name="connsiteY4" fmla="*/ 127168 h 181669"/>
                <a:gd name="connsiteX5" fmla="*/ 145335 w 145335"/>
                <a:gd name="connsiteY5" fmla="*/ 145335 h 181669"/>
                <a:gd name="connsiteX6" fmla="*/ 139280 w 145335"/>
                <a:gd name="connsiteY6" fmla="*/ 78723 h 181669"/>
                <a:gd name="connsiteX7" fmla="*/ 121113 w 145335"/>
                <a:gd name="connsiteY7" fmla="*/ 60556 h 181669"/>
                <a:gd name="connsiteX8" fmla="*/ 109002 w 145335"/>
                <a:gd name="connsiteY8" fmla="*/ 42390 h 181669"/>
                <a:gd name="connsiteX9" fmla="*/ 96890 w 145335"/>
                <a:gd name="connsiteY9" fmla="*/ 30278 h 181669"/>
                <a:gd name="connsiteX10" fmla="*/ 84779 w 145335"/>
                <a:gd name="connsiteY10" fmla="*/ 12111 h 181669"/>
                <a:gd name="connsiteX11" fmla="*/ 66612 w 145335"/>
                <a:gd name="connsiteY11" fmla="*/ 0 h 181669"/>
                <a:gd name="connsiteX12" fmla="*/ 30278 w 145335"/>
                <a:gd name="connsiteY12" fmla="*/ 18167 h 181669"/>
                <a:gd name="connsiteX13" fmla="*/ 18167 w 145335"/>
                <a:gd name="connsiteY13" fmla="*/ 36334 h 181669"/>
                <a:gd name="connsiteX14" fmla="*/ 12112 w 145335"/>
                <a:gd name="connsiteY14" fmla="*/ 60556 h 181669"/>
                <a:gd name="connsiteX15" fmla="*/ 0 w 145335"/>
                <a:gd name="connsiteY15" fmla="*/ 96890 h 181669"/>
                <a:gd name="connsiteX16" fmla="*/ 18167 w 145335"/>
                <a:gd name="connsiteY16" fmla="*/ 181669 h 18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335" h="181669">
                  <a:moveTo>
                    <a:pt x="18167" y="181669"/>
                  </a:moveTo>
                  <a:lnTo>
                    <a:pt x="18167" y="181669"/>
                  </a:lnTo>
                  <a:cubicBezTo>
                    <a:pt x="24223" y="161484"/>
                    <a:pt x="26243" y="139614"/>
                    <a:pt x="36334" y="121113"/>
                  </a:cubicBezTo>
                  <a:cubicBezTo>
                    <a:pt x="39391" y="115509"/>
                    <a:pt x="48118" y="115057"/>
                    <a:pt x="54501" y="115057"/>
                  </a:cubicBezTo>
                  <a:cubicBezTo>
                    <a:pt x="62103" y="115057"/>
                    <a:pt x="88324" y="124313"/>
                    <a:pt x="96890" y="127168"/>
                  </a:cubicBezTo>
                  <a:cubicBezTo>
                    <a:pt x="132315" y="162593"/>
                    <a:pt x="115293" y="165365"/>
                    <a:pt x="145335" y="145335"/>
                  </a:cubicBezTo>
                  <a:cubicBezTo>
                    <a:pt x="143317" y="123131"/>
                    <a:pt x="145405" y="100161"/>
                    <a:pt x="139280" y="78723"/>
                  </a:cubicBezTo>
                  <a:cubicBezTo>
                    <a:pt x="136927" y="70488"/>
                    <a:pt x="126596" y="67135"/>
                    <a:pt x="121113" y="60556"/>
                  </a:cubicBezTo>
                  <a:cubicBezTo>
                    <a:pt x="116454" y="54965"/>
                    <a:pt x="113548" y="48073"/>
                    <a:pt x="109002" y="42390"/>
                  </a:cubicBezTo>
                  <a:cubicBezTo>
                    <a:pt x="105435" y="37932"/>
                    <a:pt x="100457" y="34737"/>
                    <a:pt x="96890" y="30278"/>
                  </a:cubicBezTo>
                  <a:cubicBezTo>
                    <a:pt x="92344" y="24595"/>
                    <a:pt x="89925" y="17257"/>
                    <a:pt x="84779" y="12111"/>
                  </a:cubicBezTo>
                  <a:cubicBezTo>
                    <a:pt x="79633" y="6965"/>
                    <a:pt x="72668" y="4037"/>
                    <a:pt x="66612" y="0"/>
                  </a:cubicBezTo>
                  <a:cubicBezTo>
                    <a:pt x="51837" y="4925"/>
                    <a:pt x="42016" y="6429"/>
                    <a:pt x="30278" y="18167"/>
                  </a:cubicBezTo>
                  <a:cubicBezTo>
                    <a:pt x="25132" y="23313"/>
                    <a:pt x="22204" y="30278"/>
                    <a:pt x="18167" y="36334"/>
                  </a:cubicBezTo>
                  <a:cubicBezTo>
                    <a:pt x="16149" y="44408"/>
                    <a:pt x="14503" y="52585"/>
                    <a:pt x="12112" y="60556"/>
                  </a:cubicBezTo>
                  <a:cubicBezTo>
                    <a:pt x="8444" y="72784"/>
                    <a:pt x="0" y="96890"/>
                    <a:pt x="0" y="96890"/>
                  </a:cubicBezTo>
                  <a:cubicBezTo>
                    <a:pt x="6239" y="165512"/>
                    <a:pt x="15139" y="167539"/>
                    <a:pt x="18167" y="181669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l="-778900" t="-583069" r="-1518115" b="-18234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50419" y="494431"/>
            <a:ext cx="335773" cy="539109"/>
            <a:chOff x="7950419" y="494431"/>
            <a:chExt cx="335773" cy="539109"/>
          </a:xfrm>
        </p:grpSpPr>
        <p:sp>
          <p:nvSpPr>
            <p:cNvPr id="18" name="任意多边形 17"/>
            <p:cNvSpPr/>
            <p:nvPr/>
          </p:nvSpPr>
          <p:spPr>
            <a:xfrm>
              <a:off x="7950419" y="747622"/>
              <a:ext cx="335773" cy="285918"/>
            </a:xfrm>
            <a:custGeom>
              <a:avLst/>
              <a:gdLst>
                <a:gd name="connsiteX0" fmla="*/ 0 w 1096396"/>
                <a:gd name="connsiteY0" fmla="*/ 823565 h 890177"/>
                <a:gd name="connsiteX1" fmla="*/ 0 w 1096396"/>
                <a:gd name="connsiteY1" fmla="*/ 823565 h 890177"/>
                <a:gd name="connsiteX2" fmla="*/ 218003 w 1096396"/>
                <a:gd name="connsiteY2" fmla="*/ 823565 h 890177"/>
                <a:gd name="connsiteX3" fmla="*/ 308837 w 1096396"/>
                <a:gd name="connsiteY3" fmla="*/ 841732 h 890177"/>
                <a:gd name="connsiteX4" fmla="*/ 345171 w 1096396"/>
                <a:gd name="connsiteY4" fmla="*/ 853843 h 890177"/>
                <a:gd name="connsiteX5" fmla="*/ 363338 w 1096396"/>
                <a:gd name="connsiteY5" fmla="*/ 859899 h 890177"/>
                <a:gd name="connsiteX6" fmla="*/ 381505 w 1096396"/>
                <a:gd name="connsiteY6" fmla="*/ 872010 h 890177"/>
                <a:gd name="connsiteX7" fmla="*/ 399671 w 1096396"/>
                <a:gd name="connsiteY7" fmla="*/ 878066 h 890177"/>
                <a:gd name="connsiteX8" fmla="*/ 460228 w 1096396"/>
                <a:gd name="connsiteY8" fmla="*/ 890177 h 890177"/>
                <a:gd name="connsiteX9" fmla="*/ 599507 w 1096396"/>
                <a:gd name="connsiteY9" fmla="*/ 878066 h 890177"/>
                <a:gd name="connsiteX10" fmla="*/ 617674 w 1096396"/>
                <a:gd name="connsiteY10" fmla="*/ 872010 h 890177"/>
                <a:gd name="connsiteX11" fmla="*/ 690342 w 1096396"/>
                <a:gd name="connsiteY11" fmla="*/ 859899 h 890177"/>
                <a:gd name="connsiteX12" fmla="*/ 835677 w 1096396"/>
                <a:gd name="connsiteY12" fmla="*/ 865954 h 890177"/>
                <a:gd name="connsiteX13" fmla="*/ 859899 w 1096396"/>
                <a:gd name="connsiteY13" fmla="*/ 872010 h 890177"/>
                <a:gd name="connsiteX14" fmla="*/ 896233 w 1096396"/>
                <a:gd name="connsiteY14" fmla="*/ 884121 h 890177"/>
                <a:gd name="connsiteX15" fmla="*/ 968901 w 1096396"/>
                <a:gd name="connsiteY15" fmla="*/ 878066 h 890177"/>
                <a:gd name="connsiteX16" fmla="*/ 1017346 w 1096396"/>
                <a:gd name="connsiteY16" fmla="*/ 865954 h 890177"/>
                <a:gd name="connsiteX17" fmla="*/ 1065791 w 1096396"/>
                <a:gd name="connsiteY17" fmla="*/ 847788 h 890177"/>
                <a:gd name="connsiteX18" fmla="*/ 1077902 w 1096396"/>
                <a:gd name="connsiteY18" fmla="*/ 829621 h 890177"/>
                <a:gd name="connsiteX19" fmla="*/ 1096069 w 1096396"/>
                <a:gd name="connsiteY19" fmla="*/ 817509 h 890177"/>
                <a:gd name="connsiteX20" fmla="*/ 1065791 w 1096396"/>
                <a:gd name="connsiteY20" fmla="*/ 781176 h 890177"/>
                <a:gd name="connsiteX21" fmla="*/ 1053679 w 1096396"/>
                <a:gd name="connsiteY21" fmla="*/ 769064 h 890177"/>
                <a:gd name="connsiteX22" fmla="*/ 1035512 w 1096396"/>
                <a:gd name="connsiteY22" fmla="*/ 714564 h 890177"/>
                <a:gd name="connsiteX23" fmla="*/ 1029457 w 1096396"/>
                <a:gd name="connsiteY23" fmla="*/ 696397 h 890177"/>
                <a:gd name="connsiteX24" fmla="*/ 1023401 w 1096396"/>
                <a:gd name="connsiteY24" fmla="*/ 678230 h 890177"/>
                <a:gd name="connsiteX25" fmla="*/ 1017346 w 1096396"/>
                <a:gd name="connsiteY25" fmla="*/ 654007 h 890177"/>
                <a:gd name="connsiteX26" fmla="*/ 1005234 w 1096396"/>
                <a:gd name="connsiteY26" fmla="*/ 617674 h 890177"/>
                <a:gd name="connsiteX27" fmla="*/ 999179 w 1096396"/>
                <a:gd name="connsiteY27" fmla="*/ 587396 h 890177"/>
                <a:gd name="connsiteX28" fmla="*/ 993123 w 1096396"/>
                <a:gd name="connsiteY28" fmla="*/ 569229 h 890177"/>
                <a:gd name="connsiteX29" fmla="*/ 987067 w 1096396"/>
                <a:gd name="connsiteY29" fmla="*/ 545006 h 890177"/>
                <a:gd name="connsiteX30" fmla="*/ 974956 w 1096396"/>
                <a:gd name="connsiteY30" fmla="*/ 508672 h 890177"/>
                <a:gd name="connsiteX31" fmla="*/ 968901 w 1096396"/>
                <a:gd name="connsiteY31" fmla="*/ 472339 h 890177"/>
                <a:gd name="connsiteX32" fmla="*/ 962845 w 1096396"/>
                <a:gd name="connsiteY32" fmla="*/ 454172 h 890177"/>
                <a:gd name="connsiteX33" fmla="*/ 956789 w 1096396"/>
                <a:gd name="connsiteY33" fmla="*/ 429949 h 890177"/>
                <a:gd name="connsiteX34" fmla="*/ 944678 w 1096396"/>
                <a:gd name="connsiteY34" fmla="*/ 363337 h 890177"/>
                <a:gd name="connsiteX35" fmla="*/ 938622 w 1096396"/>
                <a:gd name="connsiteY35" fmla="*/ 333059 h 890177"/>
                <a:gd name="connsiteX36" fmla="*/ 926511 w 1096396"/>
                <a:gd name="connsiteY36" fmla="*/ 296725 h 890177"/>
                <a:gd name="connsiteX37" fmla="*/ 914400 w 1096396"/>
                <a:gd name="connsiteY37" fmla="*/ 230113 h 890177"/>
                <a:gd name="connsiteX38" fmla="*/ 902289 w 1096396"/>
                <a:gd name="connsiteY38" fmla="*/ 187724 h 890177"/>
                <a:gd name="connsiteX39" fmla="*/ 878066 w 1096396"/>
                <a:gd name="connsiteY39" fmla="*/ 102945 h 890177"/>
                <a:gd name="connsiteX40" fmla="*/ 859899 w 1096396"/>
                <a:gd name="connsiteY40" fmla="*/ 78723 h 890177"/>
                <a:gd name="connsiteX41" fmla="*/ 847788 w 1096396"/>
                <a:gd name="connsiteY41" fmla="*/ 42389 h 890177"/>
                <a:gd name="connsiteX42" fmla="*/ 835677 w 1096396"/>
                <a:gd name="connsiteY42" fmla="*/ 24222 h 890177"/>
                <a:gd name="connsiteX43" fmla="*/ 829621 w 1096396"/>
                <a:gd name="connsiteY43" fmla="*/ 6055 h 890177"/>
                <a:gd name="connsiteX44" fmla="*/ 811454 w 1096396"/>
                <a:gd name="connsiteY44" fmla="*/ 0 h 890177"/>
                <a:gd name="connsiteX45" fmla="*/ 732731 w 1096396"/>
                <a:gd name="connsiteY45" fmla="*/ 12111 h 890177"/>
                <a:gd name="connsiteX46" fmla="*/ 666119 w 1096396"/>
                <a:gd name="connsiteY46" fmla="*/ 30278 h 890177"/>
                <a:gd name="connsiteX47" fmla="*/ 460228 w 1096396"/>
                <a:gd name="connsiteY47" fmla="*/ 24222 h 890177"/>
                <a:gd name="connsiteX48" fmla="*/ 442061 w 1096396"/>
                <a:gd name="connsiteY48" fmla="*/ 18166 h 890177"/>
                <a:gd name="connsiteX49" fmla="*/ 417838 w 1096396"/>
                <a:gd name="connsiteY49" fmla="*/ 12111 h 890177"/>
                <a:gd name="connsiteX50" fmla="*/ 351226 w 1096396"/>
                <a:gd name="connsiteY50" fmla="*/ 24222 h 890177"/>
                <a:gd name="connsiteX51" fmla="*/ 333059 w 1096396"/>
                <a:gd name="connsiteY51" fmla="*/ 42389 h 890177"/>
                <a:gd name="connsiteX52" fmla="*/ 314893 w 1096396"/>
                <a:gd name="connsiteY52" fmla="*/ 48445 h 890177"/>
                <a:gd name="connsiteX53" fmla="*/ 272503 w 1096396"/>
                <a:gd name="connsiteY53" fmla="*/ 60556 h 890177"/>
                <a:gd name="connsiteX54" fmla="*/ 242225 w 1096396"/>
                <a:gd name="connsiteY54" fmla="*/ 90834 h 890177"/>
                <a:gd name="connsiteX55" fmla="*/ 211947 w 1096396"/>
                <a:gd name="connsiteY55" fmla="*/ 133223 h 890177"/>
                <a:gd name="connsiteX56" fmla="*/ 199836 w 1096396"/>
                <a:gd name="connsiteY56" fmla="*/ 169557 h 890177"/>
                <a:gd name="connsiteX57" fmla="*/ 193780 w 1096396"/>
                <a:gd name="connsiteY57" fmla="*/ 187724 h 890177"/>
                <a:gd name="connsiteX58" fmla="*/ 187724 w 1096396"/>
                <a:gd name="connsiteY58" fmla="*/ 218002 h 890177"/>
                <a:gd name="connsiteX59" fmla="*/ 175613 w 1096396"/>
                <a:gd name="connsiteY59" fmla="*/ 242225 h 890177"/>
                <a:gd name="connsiteX60" fmla="*/ 163502 w 1096396"/>
                <a:gd name="connsiteY60" fmla="*/ 290670 h 890177"/>
                <a:gd name="connsiteX61" fmla="*/ 157446 w 1096396"/>
                <a:gd name="connsiteY61" fmla="*/ 314892 h 890177"/>
                <a:gd name="connsiteX62" fmla="*/ 145335 w 1096396"/>
                <a:gd name="connsiteY62" fmla="*/ 351226 h 890177"/>
                <a:gd name="connsiteX63" fmla="*/ 139279 w 1096396"/>
                <a:gd name="connsiteY63" fmla="*/ 369393 h 890177"/>
                <a:gd name="connsiteX64" fmla="*/ 127168 w 1096396"/>
                <a:gd name="connsiteY64" fmla="*/ 411782 h 890177"/>
                <a:gd name="connsiteX65" fmla="*/ 115057 w 1096396"/>
                <a:gd name="connsiteY65" fmla="*/ 436005 h 890177"/>
                <a:gd name="connsiteX66" fmla="*/ 102946 w 1096396"/>
                <a:gd name="connsiteY66" fmla="*/ 484450 h 890177"/>
                <a:gd name="connsiteX67" fmla="*/ 96890 w 1096396"/>
                <a:gd name="connsiteY67" fmla="*/ 502617 h 890177"/>
                <a:gd name="connsiteX68" fmla="*/ 84779 w 1096396"/>
                <a:gd name="connsiteY68" fmla="*/ 520784 h 890177"/>
                <a:gd name="connsiteX69" fmla="*/ 72667 w 1096396"/>
                <a:gd name="connsiteY69" fmla="*/ 545006 h 890177"/>
                <a:gd name="connsiteX70" fmla="*/ 54501 w 1096396"/>
                <a:gd name="connsiteY70" fmla="*/ 611618 h 890177"/>
                <a:gd name="connsiteX71" fmla="*/ 48445 w 1096396"/>
                <a:gd name="connsiteY71" fmla="*/ 629785 h 890177"/>
                <a:gd name="connsiteX72" fmla="*/ 42389 w 1096396"/>
                <a:gd name="connsiteY72" fmla="*/ 647952 h 890177"/>
                <a:gd name="connsiteX73" fmla="*/ 30278 w 1096396"/>
                <a:gd name="connsiteY73" fmla="*/ 726675 h 890177"/>
                <a:gd name="connsiteX74" fmla="*/ 18167 w 1096396"/>
                <a:gd name="connsiteY74" fmla="*/ 744842 h 890177"/>
                <a:gd name="connsiteX75" fmla="*/ 0 w 1096396"/>
                <a:gd name="connsiteY75" fmla="*/ 823565 h 89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096396" h="890177">
                  <a:moveTo>
                    <a:pt x="0" y="823565"/>
                  </a:moveTo>
                  <a:lnTo>
                    <a:pt x="0" y="823565"/>
                  </a:lnTo>
                  <a:cubicBezTo>
                    <a:pt x="93134" y="815803"/>
                    <a:pt x="103945" y="811866"/>
                    <a:pt x="218003" y="823565"/>
                  </a:cubicBezTo>
                  <a:cubicBezTo>
                    <a:pt x="248719" y="826715"/>
                    <a:pt x="279544" y="831968"/>
                    <a:pt x="308837" y="841732"/>
                  </a:cubicBezTo>
                  <a:lnTo>
                    <a:pt x="345171" y="853843"/>
                  </a:lnTo>
                  <a:cubicBezTo>
                    <a:pt x="351227" y="855862"/>
                    <a:pt x="358027" y="856358"/>
                    <a:pt x="363338" y="859899"/>
                  </a:cubicBezTo>
                  <a:cubicBezTo>
                    <a:pt x="369394" y="863936"/>
                    <a:pt x="374995" y="868755"/>
                    <a:pt x="381505" y="872010"/>
                  </a:cubicBezTo>
                  <a:cubicBezTo>
                    <a:pt x="387214" y="874865"/>
                    <a:pt x="393534" y="876312"/>
                    <a:pt x="399671" y="878066"/>
                  </a:cubicBezTo>
                  <a:cubicBezTo>
                    <a:pt x="424956" y="885290"/>
                    <a:pt x="431691" y="885421"/>
                    <a:pt x="460228" y="890177"/>
                  </a:cubicBezTo>
                  <a:cubicBezTo>
                    <a:pt x="501225" y="887615"/>
                    <a:pt x="556020" y="886763"/>
                    <a:pt x="599507" y="878066"/>
                  </a:cubicBezTo>
                  <a:cubicBezTo>
                    <a:pt x="605766" y="876814"/>
                    <a:pt x="611415" y="873262"/>
                    <a:pt x="617674" y="872010"/>
                  </a:cubicBezTo>
                  <a:cubicBezTo>
                    <a:pt x="641754" y="867194"/>
                    <a:pt x="690342" y="859899"/>
                    <a:pt x="690342" y="859899"/>
                  </a:cubicBezTo>
                  <a:cubicBezTo>
                    <a:pt x="738787" y="861917"/>
                    <a:pt x="787313" y="862500"/>
                    <a:pt x="835677" y="865954"/>
                  </a:cubicBezTo>
                  <a:cubicBezTo>
                    <a:pt x="843978" y="866547"/>
                    <a:pt x="851927" y="869619"/>
                    <a:pt x="859899" y="872010"/>
                  </a:cubicBezTo>
                  <a:cubicBezTo>
                    <a:pt x="872127" y="875678"/>
                    <a:pt x="896233" y="884121"/>
                    <a:pt x="896233" y="884121"/>
                  </a:cubicBezTo>
                  <a:cubicBezTo>
                    <a:pt x="920456" y="882103"/>
                    <a:pt x="944863" y="881672"/>
                    <a:pt x="968901" y="878066"/>
                  </a:cubicBezTo>
                  <a:cubicBezTo>
                    <a:pt x="985362" y="875597"/>
                    <a:pt x="1002458" y="873398"/>
                    <a:pt x="1017346" y="865954"/>
                  </a:cubicBezTo>
                  <a:cubicBezTo>
                    <a:pt x="1049012" y="850121"/>
                    <a:pt x="1032810" y="856032"/>
                    <a:pt x="1065791" y="847788"/>
                  </a:cubicBezTo>
                  <a:cubicBezTo>
                    <a:pt x="1069828" y="841732"/>
                    <a:pt x="1072756" y="834767"/>
                    <a:pt x="1077902" y="829621"/>
                  </a:cubicBezTo>
                  <a:cubicBezTo>
                    <a:pt x="1083048" y="824475"/>
                    <a:pt x="1094873" y="824688"/>
                    <a:pt x="1096069" y="817509"/>
                  </a:cubicBezTo>
                  <a:cubicBezTo>
                    <a:pt x="1099405" y="797493"/>
                    <a:pt x="1076390" y="789656"/>
                    <a:pt x="1065791" y="781176"/>
                  </a:cubicBezTo>
                  <a:cubicBezTo>
                    <a:pt x="1061333" y="777609"/>
                    <a:pt x="1057716" y="773101"/>
                    <a:pt x="1053679" y="769064"/>
                  </a:cubicBezTo>
                  <a:lnTo>
                    <a:pt x="1035512" y="714564"/>
                  </a:lnTo>
                  <a:lnTo>
                    <a:pt x="1029457" y="696397"/>
                  </a:lnTo>
                  <a:cubicBezTo>
                    <a:pt x="1027438" y="690341"/>
                    <a:pt x="1024949" y="684423"/>
                    <a:pt x="1023401" y="678230"/>
                  </a:cubicBezTo>
                  <a:cubicBezTo>
                    <a:pt x="1021383" y="670156"/>
                    <a:pt x="1019738" y="661979"/>
                    <a:pt x="1017346" y="654007"/>
                  </a:cubicBezTo>
                  <a:cubicBezTo>
                    <a:pt x="1013678" y="641779"/>
                    <a:pt x="1007737" y="630192"/>
                    <a:pt x="1005234" y="617674"/>
                  </a:cubicBezTo>
                  <a:cubicBezTo>
                    <a:pt x="1003216" y="607581"/>
                    <a:pt x="1001675" y="597381"/>
                    <a:pt x="999179" y="587396"/>
                  </a:cubicBezTo>
                  <a:cubicBezTo>
                    <a:pt x="997631" y="581203"/>
                    <a:pt x="994877" y="575367"/>
                    <a:pt x="993123" y="569229"/>
                  </a:cubicBezTo>
                  <a:cubicBezTo>
                    <a:pt x="990836" y="561226"/>
                    <a:pt x="989459" y="552978"/>
                    <a:pt x="987067" y="545006"/>
                  </a:cubicBezTo>
                  <a:cubicBezTo>
                    <a:pt x="983399" y="532778"/>
                    <a:pt x="974956" y="508672"/>
                    <a:pt x="974956" y="508672"/>
                  </a:cubicBezTo>
                  <a:cubicBezTo>
                    <a:pt x="972938" y="496561"/>
                    <a:pt x="971564" y="484325"/>
                    <a:pt x="968901" y="472339"/>
                  </a:cubicBezTo>
                  <a:cubicBezTo>
                    <a:pt x="967516" y="466108"/>
                    <a:pt x="964599" y="460310"/>
                    <a:pt x="962845" y="454172"/>
                  </a:cubicBezTo>
                  <a:cubicBezTo>
                    <a:pt x="960558" y="446169"/>
                    <a:pt x="958808" y="438023"/>
                    <a:pt x="956789" y="429949"/>
                  </a:cubicBezTo>
                  <a:cubicBezTo>
                    <a:pt x="942805" y="318063"/>
                    <a:pt x="958680" y="419342"/>
                    <a:pt x="944678" y="363337"/>
                  </a:cubicBezTo>
                  <a:cubicBezTo>
                    <a:pt x="942182" y="353352"/>
                    <a:pt x="941330" y="342989"/>
                    <a:pt x="938622" y="333059"/>
                  </a:cubicBezTo>
                  <a:cubicBezTo>
                    <a:pt x="935263" y="320742"/>
                    <a:pt x="928610" y="309318"/>
                    <a:pt x="926511" y="296725"/>
                  </a:cubicBezTo>
                  <a:cubicBezTo>
                    <a:pt x="922133" y="270457"/>
                    <a:pt x="920038" y="255483"/>
                    <a:pt x="914400" y="230113"/>
                  </a:cubicBezTo>
                  <a:cubicBezTo>
                    <a:pt x="902307" y="175695"/>
                    <a:pt x="914418" y="232197"/>
                    <a:pt x="902289" y="187724"/>
                  </a:cubicBezTo>
                  <a:cubicBezTo>
                    <a:pt x="901092" y="183334"/>
                    <a:pt x="884695" y="111783"/>
                    <a:pt x="878066" y="102945"/>
                  </a:cubicBezTo>
                  <a:lnTo>
                    <a:pt x="859899" y="78723"/>
                  </a:lnTo>
                  <a:cubicBezTo>
                    <a:pt x="855862" y="66612"/>
                    <a:pt x="854869" y="53011"/>
                    <a:pt x="847788" y="42389"/>
                  </a:cubicBezTo>
                  <a:cubicBezTo>
                    <a:pt x="843751" y="36333"/>
                    <a:pt x="838932" y="30732"/>
                    <a:pt x="835677" y="24222"/>
                  </a:cubicBezTo>
                  <a:cubicBezTo>
                    <a:pt x="832822" y="18513"/>
                    <a:pt x="834135" y="10569"/>
                    <a:pt x="829621" y="6055"/>
                  </a:cubicBezTo>
                  <a:cubicBezTo>
                    <a:pt x="825107" y="1542"/>
                    <a:pt x="817510" y="2018"/>
                    <a:pt x="811454" y="0"/>
                  </a:cubicBezTo>
                  <a:cubicBezTo>
                    <a:pt x="788777" y="2834"/>
                    <a:pt x="756211" y="5707"/>
                    <a:pt x="732731" y="12111"/>
                  </a:cubicBezTo>
                  <a:cubicBezTo>
                    <a:pt x="648218" y="35160"/>
                    <a:pt x="739886" y="15524"/>
                    <a:pt x="666119" y="30278"/>
                  </a:cubicBezTo>
                  <a:cubicBezTo>
                    <a:pt x="597489" y="28259"/>
                    <a:pt x="528788" y="27928"/>
                    <a:pt x="460228" y="24222"/>
                  </a:cubicBezTo>
                  <a:cubicBezTo>
                    <a:pt x="453854" y="23877"/>
                    <a:pt x="448199" y="19920"/>
                    <a:pt x="442061" y="18166"/>
                  </a:cubicBezTo>
                  <a:cubicBezTo>
                    <a:pt x="434058" y="15880"/>
                    <a:pt x="425912" y="14129"/>
                    <a:pt x="417838" y="12111"/>
                  </a:cubicBezTo>
                  <a:cubicBezTo>
                    <a:pt x="415780" y="12368"/>
                    <a:pt x="364153" y="15604"/>
                    <a:pt x="351226" y="24222"/>
                  </a:cubicBezTo>
                  <a:cubicBezTo>
                    <a:pt x="344100" y="28973"/>
                    <a:pt x="340185" y="37638"/>
                    <a:pt x="333059" y="42389"/>
                  </a:cubicBezTo>
                  <a:cubicBezTo>
                    <a:pt x="327748" y="45930"/>
                    <a:pt x="321007" y="46611"/>
                    <a:pt x="314893" y="48445"/>
                  </a:cubicBezTo>
                  <a:cubicBezTo>
                    <a:pt x="300817" y="52668"/>
                    <a:pt x="286633" y="56519"/>
                    <a:pt x="272503" y="60556"/>
                  </a:cubicBezTo>
                  <a:cubicBezTo>
                    <a:pt x="239197" y="82760"/>
                    <a:pt x="267457" y="60556"/>
                    <a:pt x="242225" y="90834"/>
                  </a:cubicBezTo>
                  <a:cubicBezTo>
                    <a:pt x="219715" y="117846"/>
                    <a:pt x="225738" y="98746"/>
                    <a:pt x="211947" y="133223"/>
                  </a:cubicBezTo>
                  <a:cubicBezTo>
                    <a:pt x="207206" y="145076"/>
                    <a:pt x="203873" y="157446"/>
                    <a:pt x="199836" y="169557"/>
                  </a:cubicBezTo>
                  <a:cubicBezTo>
                    <a:pt x="197817" y="175613"/>
                    <a:pt x="195032" y="181465"/>
                    <a:pt x="193780" y="187724"/>
                  </a:cubicBezTo>
                  <a:cubicBezTo>
                    <a:pt x="191761" y="197817"/>
                    <a:pt x="190979" y="208238"/>
                    <a:pt x="187724" y="218002"/>
                  </a:cubicBezTo>
                  <a:cubicBezTo>
                    <a:pt x="184869" y="226566"/>
                    <a:pt x="179650" y="234151"/>
                    <a:pt x="175613" y="242225"/>
                  </a:cubicBezTo>
                  <a:cubicBezTo>
                    <a:pt x="163303" y="303771"/>
                    <a:pt x="175914" y="247229"/>
                    <a:pt x="163502" y="290670"/>
                  </a:cubicBezTo>
                  <a:cubicBezTo>
                    <a:pt x="161216" y="298672"/>
                    <a:pt x="159837" y="306920"/>
                    <a:pt x="157446" y="314892"/>
                  </a:cubicBezTo>
                  <a:cubicBezTo>
                    <a:pt x="153778" y="327120"/>
                    <a:pt x="149372" y="339115"/>
                    <a:pt x="145335" y="351226"/>
                  </a:cubicBezTo>
                  <a:cubicBezTo>
                    <a:pt x="143316" y="357282"/>
                    <a:pt x="140827" y="363200"/>
                    <a:pt x="139279" y="369393"/>
                  </a:cubicBezTo>
                  <a:cubicBezTo>
                    <a:pt x="136205" y="381691"/>
                    <a:pt x="132382" y="399615"/>
                    <a:pt x="127168" y="411782"/>
                  </a:cubicBezTo>
                  <a:cubicBezTo>
                    <a:pt x="123612" y="420079"/>
                    <a:pt x="117912" y="427441"/>
                    <a:pt x="115057" y="436005"/>
                  </a:cubicBezTo>
                  <a:cubicBezTo>
                    <a:pt x="109793" y="451796"/>
                    <a:pt x="108210" y="468659"/>
                    <a:pt x="102946" y="484450"/>
                  </a:cubicBezTo>
                  <a:cubicBezTo>
                    <a:pt x="100927" y="490506"/>
                    <a:pt x="99745" y="496908"/>
                    <a:pt x="96890" y="502617"/>
                  </a:cubicBezTo>
                  <a:cubicBezTo>
                    <a:pt x="93635" y="509127"/>
                    <a:pt x="88390" y="514465"/>
                    <a:pt x="84779" y="520784"/>
                  </a:cubicBezTo>
                  <a:cubicBezTo>
                    <a:pt x="80300" y="528622"/>
                    <a:pt x="76704" y="536932"/>
                    <a:pt x="72667" y="545006"/>
                  </a:cubicBezTo>
                  <a:cubicBezTo>
                    <a:pt x="64109" y="587800"/>
                    <a:pt x="69866" y="565523"/>
                    <a:pt x="54501" y="611618"/>
                  </a:cubicBezTo>
                  <a:lnTo>
                    <a:pt x="48445" y="629785"/>
                  </a:lnTo>
                  <a:lnTo>
                    <a:pt x="42389" y="647952"/>
                  </a:lnTo>
                  <a:cubicBezTo>
                    <a:pt x="41453" y="655443"/>
                    <a:pt x="35481" y="712800"/>
                    <a:pt x="30278" y="726675"/>
                  </a:cubicBezTo>
                  <a:cubicBezTo>
                    <a:pt x="27723" y="733490"/>
                    <a:pt x="22204" y="738786"/>
                    <a:pt x="18167" y="744842"/>
                  </a:cubicBezTo>
                  <a:cubicBezTo>
                    <a:pt x="10527" y="783038"/>
                    <a:pt x="3028" y="810444"/>
                    <a:pt x="0" y="823565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l="-103707" t="-194967" r="-140377" b="-233217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057983" y="494431"/>
              <a:ext cx="213245" cy="222071"/>
            </a:xfrm>
            <a:custGeom>
              <a:avLst/>
              <a:gdLst>
                <a:gd name="connsiteX0" fmla="*/ 0 w 696307"/>
                <a:gd name="connsiteY0" fmla="*/ 691398 h 691398"/>
                <a:gd name="connsiteX1" fmla="*/ 0 w 696307"/>
                <a:gd name="connsiteY1" fmla="*/ 691398 h 691398"/>
                <a:gd name="connsiteX2" fmla="*/ 224059 w 696307"/>
                <a:gd name="connsiteY2" fmla="*/ 661120 h 691398"/>
                <a:gd name="connsiteX3" fmla="*/ 314893 w 696307"/>
                <a:gd name="connsiteY3" fmla="*/ 649009 h 691398"/>
                <a:gd name="connsiteX4" fmla="*/ 351227 w 696307"/>
                <a:gd name="connsiteY4" fmla="*/ 636898 h 691398"/>
                <a:gd name="connsiteX5" fmla="*/ 411783 w 696307"/>
                <a:gd name="connsiteY5" fmla="*/ 618731 h 691398"/>
                <a:gd name="connsiteX6" fmla="*/ 429950 w 696307"/>
                <a:gd name="connsiteY6" fmla="*/ 612675 h 691398"/>
                <a:gd name="connsiteX7" fmla="*/ 448117 w 696307"/>
                <a:gd name="connsiteY7" fmla="*/ 606620 h 691398"/>
                <a:gd name="connsiteX8" fmla="*/ 466284 w 696307"/>
                <a:gd name="connsiteY8" fmla="*/ 594508 h 691398"/>
                <a:gd name="connsiteX9" fmla="*/ 484451 w 696307"/>
                <a:gd name="connsiteY9" fmla="*/ 558175 h 691398"/>
                <a:gd name="connsiteX10" fmla="*/ 490506 w 696307"/>
                <a:gd name="connsiteY10" fmla="*/ 467340 h 691398"/>
                <a:gd name="connsiteX11" fmla="*/ 502618 w 696307"/>
                <a:gd name="connsiteY11" fmla="*/ 424951 h 691398"/>
                <a:gd name="connsiteX12" fmla="*/ 508673 w 696307"/>
                <a:gd name="connsiteY12" fmla="*/ 394673 h 691398"/>
                <a:gd name="connsiteX13" fmla="*/ 514729 w 696307"/>
                <a:gd name="connsiteY13" fmla="*/ 376506 h 691398"/>
                <a:gd name="connsiteX14" fmla="*/ 520784 w 696307"/>
                <a:gd name="connsiteY14" fmla="*/ 346228 h 691398"/>
                <a:gd name="connsiteX15" fmla="*/ 526840 w 696307"/>
                <a:gd name="connsiteY15" fmla="*/ 328061 h 691398"/>
                <a:gd name="connsiteX16" fmla="*/ 605563 w 696307"/>
                <a:gd name="connsiteY16" fmla="*/ 309894 h 691398"/>
                <a:gd name="connsiteX17" fmla="*/ 629786 w 696307"/>
                <a:gd name="connsiteY17" fmla="*/ 303838 h 691398"/>
                <a:gd name="connsiteX18" fmla="*/ 666120 w 696307"/>
                <a:gd name="connsiteY18" fmla="*/ 297783 h 691398"/>
                <a:gd name="connsiteX19" fmla="*/ 678231 w 696307"/>
                <a:gd name="connsiteY19" fmla="*/ 285671 h 691398"/>
                <a:gd name="connsiteX20" fmla="*/ 684286 w 696307"/>
                <a:gd name="connsiteY20" fmla="*/ 79780 h 691398"/>
                <a:gd name="connsiteX21" fmla="*/ 678231 w 696307"/>
                <a:gd name="connsiteY21" fmla="*/ 61613 h 691398"/>
                <a:gd name="connsiteX22" fmla="*/ 654008 w 696307"/>
                <a:gd name="connsiteY22" fmla="*/ 25279 h 691398"/>
                <a:gd name="connsiteX23" fmla="*/ 647953 w 696307"/>
                <a:gd name="connsiteY23" fmla="*/ 7112 h 691398"/>
                <a:gd name="connsiteX24" fmla="*/ 587396 w 696307"/>
                <a:gd name="connsiteY24" fmla="*/ 13168 h 691398"/>
                <a:gd name="connsiteX25" fmla="*/ 581341 w 696307"/>
                <a:gd name="connsiteY25" fmla="*/ 73724 h 691398"/>
                <a:gd name="connsiteX26" fmla="*/ 599508 w 696307"/>
                <a:gd name="connsiteY26" fmla="*/ 79780 h 691398"/>
                <a:gd name="connsiteX27" fmla="*/ 617675 w 696307"/>
                <a:gd name="connsiteY27" fmla="*/ 97947 h 691398"/>
                <a:gd name="connsiteX28" fmla="*/ 629786 w 696307"/>
                <a:gd name="connsiteY28" fmla="*/ 134281 h 691398"/>
                <a:gd name="connsiteX29" fmla="*/ 611619 w 696307"/>
                <a:gd name="connsiteY29" fmla="*/ 140336 h 691398"/>
                <a:gd name="connsiteX30" fmla="*/ 581341 w 696307"/>
                <a:gd name="connsiteY30" fmla="*/ 146392 h 691398"/>
                <a:gd name="connsiteX31" fmla="*/ 569229 w 696307"/>
                <a:gd name="connsiteY31" fmla="*/ 158503 h 691398"/>
                <a:gd name="connsiteX32" fmla="*/ 551063 w 696307"/>
                <a:gd name="connsiteY32" fmla="*/ 194837 h 691398"/>
                <a:gd name="connsiteX33" fmla="*/ 538951 w 696307"/>
                <a:gd name="connsiteY33" fmla="*/ 243282 h 691398"/>
                <a:gd name="connsiteX34" fmla="*/ 520784 w 696307"/>
                <a:gd name="connsiteY34" fmla="*/ 309894 h 691398"/>
                <a:gd name="connsiteX35" fmla="*/ 502618 w 696307"/>
                <a:gd name="connsiteY35" fmla="*/ 303838 h 691398"/>
                <a:gd name="connsiteX36" fmla="*/ 496562 w 696307"/>
                <a:gd name="connsiteY36" fmla="*/ 285671 h 691398"/>
                <a:gd name="connsiteX37" fmla="*/ 478395 w 696307"/>
                <a:gd name="connsiteY37" fmla="*/ 267504 h 691398"/>
                <a:gd name="connsiteX38" fmla="*/ 466284 w 696307"/>
                <a:gd name="connsiteY38" fmla="*/ 243282 h 691398"/>
                <a:gd name="connsiteX39" fmla="*/ 429950 w 696307"/>
                <a:gd name="connsiteY39" fmla="*/ 225115 h 691398"/>
                <a:gd name="connsiteX40" fmla="*/ 387561 w 696307"/>
                <a:gd name="connsiteY40" fmla="*/ 213004 h 691398"/>
                <a:gd name="connsiteX41" fmla="*/ 290671 w 696307"/>
                <a:gd name="connsiteY41" fmla="*/ 237226 h 691398"/>
                <a:gd name="connsiteX42" fmla="*/ 272504 w 696307"/>
                <a:gd name="connsiteY42" fmla="*/ 243282 h 691398"/>
                <a:gd name="connsiteX43" fmla="*/ 254337 w 696307"/>
                <a:gd name="connsiteY43" fmla="*/ 249338 h 691398"/>
                <a:gd name="connsiteX44" fmla="*/ 151391 w 696307"/>
                <a:gd name="connsiteY44" fmla="*/ 243282 h 691398"/>
                <a:gd name="connsiteX45" fmla="*/ 109002 w 696307"/>
                <a:gd name="connsiteY45" fmla="*/ 225115 h 691398"/>
                <a:gd name="connsiteX46" fmla="*/ 96890 w 696307"/>
                <a:gd name="connsiteY46" fmla="*/ 213004 h 691398"/>
                <a:gd name="connsiteX47" fmla="*/ 78724 w 696307"/>
                <a:gd name="connsiteY47" fmla="*/ 206948 h 691398"/>
                <a:gd name="connsiteX48" fmla="*/ 60557 w 696307"/>
                <a:gd name="connsiteY48" fmla="*/ 219059 h 691398"/>
                <a:gd name="connsiteX49" fmla="*/ 48445 w 696307"/>
                <a:gd name="connsiteY49" fmla="*/ 255393 h 691398"/>
                <a:gd name="connsiteX50" fmla="*/ 42390 w 696307"/>
                <a:gd name="connsiteY50" fmla="*/ 509730 h 691398"/>
                <a:gd name="connsiteX51" fmla="*/ 30279 w 696307"/>
                <a:gd name="connsiteY51" fmla="*/ 558175 h 691398"/>
                <a:gd name="connsiteX52" fmla="*/ 24223 w 696307"/>
                <a:gd name="connsiteY52" fmla="*/ 582397 h 691398"/>
                <a:gd name="connsiteX53" fmla="*/ 6056 w 696307"/>
                <a:gd name="connsiteY53" fmla="*/ 642953 h 691398"/>
                <a:gd name="connsiteX54" fmla="*/ 0 w 696307"/>
                <a:gd name="connsiteY54" fmla="*/ 691398 h 69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96307" h="691398">
                  <a:moveTo>
                    <a:pt x="0" y="691398"/>
                  </a:moveTo>
                  <a:lnTo>
                    <a:pt x="0" y="691398"/>
                  </a:lnTo>
                  <a:lnTo>
                    <a:pt x="224059" y="661120"/>
                  </a:lnTo>
                  <a:cubicBezTo>
                    <a:pt x="330310" y="646295"/>
                    <a:pt x="170941" y="665005"/>
                    <a:pt x="314893" y="649009"/>
                  </a:cubicBezTo>
                  <a:cubicBezTo>
                    <a:pt x="327004" y="644972"/>
                    <a:pt x="338842" y="639995"/>
                    <a:pt x="351227" y="636898"/>
                  </a:cubicBezTo>
                  <a:cubicBezTo>
                    <a:pt x="387831" y="627746"/>
                    <a:pt x="367558" y="633473"/>
                    <a:pt x="411783" y="618731"/>
                  </a:cubicBezTo>
                  <a:lnTo>
                    <a:pt x="429950" y="612675"/>
                  </a:lnTo>
                  <a:lnTo>
                    <a:pt x="448117" y="606620"/>
                  </a:lnTo>
                  <a:cubicBezTo>
                    <a:pt x="454173" y="602583"/>
                    <a:pt x="461138" y="599654"/>
                    <a:pt x="466284" y="594508"/>
                  </a:cubicBezTo>
                  <a:cubicBezTo>
                    <a:pt x="478022" y="582770"/>
                    <a:pt x="479526" y="572949"/>
                    <a:pt x="484451" y="558175"/>
                  </a:cubicBezTo>
                  <a:cubicBezTo>
                    <a:pt x="486469" y="527897"/>
                    <a:pt x="487329" y="497519"/>
                    <a:pt x="490506" y="467340"/>
                  </a:cubicBezTo>
                  <a:cubicBezTo>
                    <a:pt x="492565" y="447775"/>
                    <a:pt x="498183" y="442692"/>
                    <a:pt x="502618" y="424951"/>
                  </a:cubicBezTo>
                  <a:cubicBezTo>
                    <a:pt x="505114" y="414966"/>
                    <a:pt x="506177" y="404658"/>
                    <a:pt x="508673" y="394673"/>
                  </a:cubicBezTo>
                  <a:cubicBezTo>
                    <a:pt x="510221" y="388480"/>
                    <a:pt x="513181" y="382699"/>
                    <a:pt x="514729" y="376506"/>
                  </a:cubicBezTo>
                  <a:cubicBezTo>
                    <a:pt x="517225" y="366521"/>
                    <a:pt x="518288" y="356213"/>
                    <a:pt x="520784" y="346228"/>
                  </a:cubicBezTo>
                  <a:cubicBezTo>
                    <a:pt x="522332" y="340035"/>
                    <a:pt x="522326" y="332575"/>
                    <a:pt x="526840" y="328061"/>
                  </a:cubicBezTo>
                  <a:cubicBezTo>
                    <a:pt x="544591" y="310310"/>
                    <a:pt x="588296" y="311812"/>
                    <a:pt x="605563" y="309894"/>
                  </a:cubicBezTo>
                  <a:cubicBezTo>
                    <a:pt x="613637" y="307875"/>
                    <a:pt x="621625" y="305470"/>
                    <a:pt x="629786" y="303838"/>
                  </a:cubicBezTo>
                  <a:cubicBezTo>
                    <a:pt x="641826" y="301430"/>
                    <a:pt x="654623" y="302094"/>
                    <a:pt x="666120" y="297783"/>
                  </a:cubicBezTo>
                  <a:cubicBezTo>
                    <a:pt x="671466" y="295778"/>
                    <a:pt x="674194" y="289708"/>
                    <a:pt x="678231" y="285671"/>
                  </a:cubicBezTo>
                  <a:cubicBezTo>
                    <a:pt x="707233" y="198664"/>
                    <a:pt x="695197" y="248899"/>
                    <a:pt x="684286" y="79780"/>
                  </a:cubicBezTo>
                  <a:cubicBezTo>
                    <a:pt x="683875" y="73410"/>
                    <a:pt x="681331" y="67193"/>
                    <a:pt x="678231" y="61613"/>
                  </a:cubicBezTo>
                  <a:cubicBezTo>
                    <a:pt x="671162" y="48889"/>
                    <a:pt x="654008" y="25279"/>
                    <a:pt x="654008" y="25279"/>
                  </a:cubicBezTo>
                  <a:cubicBezTo>
                    <a:pt x="651990" y="19223"/>
                    <a:pt x="653264" y="10653"/>
                    <a:pt x="647953" y="7112"/>
                  </a:cubicBezTo>
                  <a:cubicBezTo>
                    <a:pt x="624927" y="-8239"/>
                    <a:pt x="608315" y="4801"/>
                    <a:pt x="587396" y="13168"/>
                  </a:cubicBezTo>
                  <a:cubicBezTo>
                    <a:pt x="581737" y="30147"/>
                    <a:pt x="566267" y="54882"/>
                    <a:pt x="581341" y="73724"/>
                  </a:cubicBezTo>
                  <a:cubicBezTo>
                    <a:pt x="585329" y="78708"/>
                    <a:pt x="593452" y="77761"/>
                    <a:pt x="599508" y="79780"/>
                  </a:cubicBezTo>
                  <a:cubicBezTo>
                    <a:pt x="605564" y="85836"/>
                    <a:pt x="613516" y="90461"/>
                    <a:pt x="617675" y="97947"/>
                  </a:cubicBezTo>
                  <a:cubicBezTo>
                    <a:pt x="623875" y="109107"/>
                    <a:pt x="629786" y="134281"/>
                    <a:pt x="629786" y="134281"/>
                  </a:cubicBezTo>
                  <a:cubicBezTo>
                    <a:pt x="623730" y="136299"/>
                    <a:pt x="617812" y="138788"/>
                    <a:pt x="611619" y="140336"/>
                  </a:cubicBezTo>
                  <a:cubicBezTo>
                    <a:pt x="601634" y="142832"/>
                    <a:pt x="590801" y="142338"/>
                    <a:pt x="581341" y="146392"/>
                  </a:cubicBezTo>
                  <a:cubicBezTo>
                    <a:pt x="576093" y="148641"/>
                    <a:pt x="573266" y="154466"/>
                    <a:pt x="569229" y="158503"/>
                  </a:cubicBezTo>
                  <a:cubicBezTo>
                    <a:pt x="554012" y="204159"/>
                    <a:pt x="574537" y="147888"/>
                    <a:pt x="551063" y="194837"/>
                  </a:cubicBezTo>
                  <a:cubicBezTo>
                    <a:pt x="543713" y="209537"/>
                    <a:pt x="543097" y="228079"/>
                    <a:pt x="538951" y="243282"/>
                  </a:cubicBezTo>
                  <a:cubicBezTo>
                    <a:pt x="515902" y="327795"/>
                    <a:pt x="535538" y="236127"/>
                    <a:pt x="520784" y="309894"/>
                  </a:cubicBezTo>
                  <a:cubicBezTo>
                    <a:pt x="514729" y="307875"/>
                    <a:pt x="507131" y="308352"/>
                    <a:pt x="502618" y="303838"/>
                  </a:cubicBezTo>
                  <a:cubicBezTo>
                    <a:pt x="498104" y="299324"/>
                    <a:pt x="500103" y="290982"/>
                    <a:pt x="496562" y="285671"/>
                  </a:cubicBezTo>
                  <a:cubicBezTo>
                    <a:pt x="491811" y="278545"/>
                    <a:pt x="483373" y="274473"/>
                    <a:pt x="478395" y="267504"/>
                  </a:cubicBezTo>
                  <a:cubicBezTo>
                    <a:pt x="473148" y="260158"/>
                    <a:pt x="472063" y="250217"/>
                    <a:pt x="466284" y="243282"/>
                  </a:cubicBezTo>
                  <a:cubicBezTo>
                    <a:pt x="457991" y="233330"/>
                    <a:pt x="441703" y="228473"/>
                    <a:pt x="429950" y="225115"/>
                  </a:cubicBezTo>
                  <a:cubicBezTo>
                    <a:pt x="376698" y="209899"/>
                    <a:pt x="431140" y="227529"/>
                    <a:pt x="387561" y="213004"/>
                  </a:cubicBezTo>
                  <a:cubicBezTo>
                    <a:pt x="314490" y="227618"/>
                    <a:pt x="346530" y="218606"/>
                    <a:pt x="290671" y="237226"/>
                  </a:cubicBezTo>
                  <a:lnTo>
                    <a:pt x="272504" y="243282"/>
                  </a:lnTo>
                  <a:lnTo>
                    <a:pt x="254337" y="249338"/>
                  </a:lnTo>
                  <a:cubicBezTo>
                    <a:pt x="220022" y="247319"/>
                    <a:pt x="185595" y="246703"/>
                    <a:pt x="151391" y="243282"/>
                  </a:cubicBezTo>
                  <a:cubicBezTo>
                    <a:pt x="141893" y="242332"/>
                    <a:pt x="114564" y="228823"/>
                    <a:pt x="109002" y="225115"/>
                  </a:cubicBezTo>
                  <a:cubicBezTo>
                    <a:pt x="104251" y="221948"/>
                    <a:pt x="101786" y="215941"/>
                    <a:pt x="96890" y="213004"/>
                  </a:cubicBezTo>
                  <a:cubicBezTo>
                    <a:pt x="91417" y="209720"/>
                    <a:pt x="84779" y="208967"/>
                    <a:pt x="78724" y="206948"/>
                  </a:cubicBezTo>
                  <a:cubicBezTo>
                    <a:pt x="72668" y="210985"/>
                    <a:pt x="64414" y="212887"/>
                    <a:pt x="60557" y="219059"/>
                  </a:cubicBezTo>
                  <a:cubicBezTo>
                    <a:pt x="53791" y="229885"/>
                    <a:pt x="48445" y="255393"/>
                    <a:pt x="48445" y="255393"/>
                  </a:cubicBezTo>
                  <a:cubicBezTo>
                    <a:pt x="46427" y="340172"/>
                    <a:pt x="45995" y="425004"/>
                    <a:pt x="42390" y="509730"/>
                  </a:cubicBezTo>
                  <a:cubicBezTo>
                    <a:pt x="41467" y="531421"/>
                    <a:pt x="35629" y="539451"/>
                    <a:pt x="30279" y="558175"/>
                  </a:cubicBezTo>
                  <a:cubicBezTo>
                    <a:pt x="27993" y="566177"/>
                    <a:pt x="26614" y="574425"/>
                    <a:pt x="24223" y="582397"/>
                  </a:cubicBezTo>
                  <a:cubicBezTo>
                    <a:pt x="21002" y="593134"/>
                    <a:pt x="7698" y="628180"/>
                    <a:pt x="6056" y="642953"/>
                  </a:cubicBezTo>
                  <a:cubicBezTo>
                    <a:pt x="4941" y="652984"/>
                    <a:pt x="6056" y="663139"/>
                    <a:pt x="0" y="691398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l="-213596" t="-136358" r="-228194" b="-443682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993073" y="539506"/>
              <a:ext cx="44509" cy="58351"/>
            </a:xfrm>
            <a:custGeom>
              <a:avLst/>
              <a:gdLst>
                <a:gd name="connsiteX0" fmla="*/ 18167 w 145335"/>
                <a:gd name="connsiteY0" fmla="*/ 181669 h 181669"/>
                <a:gd name="connsiteX1" fmla="*/ 18167 w 145335"/>
                <a:gd name="connsiteY1" fmla="*/ 181669 h 181669"/>
                <a:gd name="connsiteX2" fmla="*/ 36334 w 145335"/>
                <a:gd name="connsiteY2" fmla="*/ 121113 h 181669"/>
                <a:gd name="connsiteX3" fmla="*/ 54501 w 145335"/>
                <a:gd name="connsiteY3" fmla="*/ 115057 h 181669"/>
                <a:gd name="connsiteX4" fmla="*/ 96890 w 145335"/>
                <a:gd name="connsiteY4" fmla="*/ 127168 h 181669"/>
                <a:gd name="connsiteX5" fmla="*/ 145335 w 145335"/>
                <a:gd name="connsiteY5" fmla="*/ 145335 h 181669"/>
                <a:gd name="connsiteX6" fmla="*/ 139280 w 145335"/>
                <a:gd name="connsiteY6" fmla="*/ 78723 h 181669"/>
                <a:gd name="connsiteX7" fmla="*/ 121113 w 145335"/>
                <a:gd name="connsiteY7" fmla="*/ 60556 h 181669"/>
                <a:gd name="connsiteX8" fmla="*/ 109002 w 145335"/>
                <a:gd name="connsiteY8" fmla="*/ 42390 h 181669"/>
                <a:gd name="connsiteX9" fmla="*/ 96890 w 145335"/>
                <a:gd name="connsiteY9" fmla="*/ 30278 h 181669"/>
                <a:gd name="connsiteX10" fmla="*/ 84779 w 145335"/>
                <a:gd name="connsiteY10" fmla="*/ 12111 h 181669"/>
                <a:gd name="connsiteX11" fmla="*/ 66612 w 145335"/>
                <a:gd name="connsiteY11" fmla="*/ 0 h 181669"/>
                <a:gd name="connsiteX12" fmla="*/ 30278 w 145335"/>
                <a:gd name="connsiteY12" fmla="*/ 18167 h 181669"/>
                <a:gd name="connsiteX13" fmla="*/ 18167 w 145335"/>
                <a:gd name="connsiteY13" fmla="*/ 36334 h 181669"/>
                <a:gd name="connsiteX14" fmla="*/ 12112 w 145335"/>
                <a:gd name="connsiteY14" fmla="*/ 60556 h 181669"/>
                <a:gd name="connsiteX15" fmla="*/ 0 w 145335"/>
                <a:gd name="connsiteY15" fmla="*/ 96890 h 181669"/>
                <a:gd name="connsiteX16" fmla="*/ 18167 w 145335"/>
                <a:gd name="connsiteY16" fmla="*/ 181669 h 18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335" h="181669">
                  <a:moveTo>
                    <a:pt x="18167" y="181669"/>
                  </a:moveTo>
                  <a:lnTo>
                    <a:pt x="18167" y="181669"/>
                  </a:lnTo>
                  <a:cubicBezTo>
                    <a:pt x="24223" y="161484"/>
                    <a:pt x="26243" y="139614"/>
                    <a:pt x="36334" y="121113"/>
                  </a:cubicBezTo>
                  <a:cubicBezTo>
                    <a:pt x="39391" y="115509"/>
                    <a:pt x="48118" y="115057"/>
                    <a:pt x="54501" y="115057"/>
                  </a:cubicBezTo>
                  <a:cubicBezTo>
                    <a:pt x="62103" y="115057"/>
                    <a:pt x="88324" y="124313"/>
                    <a:pt x="96890" y="127168"/>
                  </a:cubicBezTo>
                  <a:cubicBezTo>
                    <a:pt x="132315" y="162593"/>
                    <a:pt x="115293" y="165365"/>
                    <a:pt x="145335" y="145335"/>
                  </a:cubicBezTo>
                  <a:cubicBezTo>
                    <a:pt x="143317" y="123131"/>
                    <a:pt x="145405" y="100161"/>
                    <a:pt x="139280" y="78723"/>
                  </a:cubicBezTo>
                  <a:cubicBezTo>
                    <a:pt x="136927" y="70488"/>
                    <a:pt x="126596" y="67135"/>
                    <a:pt x="121113" y="60556"/>
                  </a:cubicBezTo>
                  <a:cubicBezTo>
                    <a:pt x="116454" y="54965"/>
                    <a:pt x="113548" y="48073"/>
                    <a:pt x="109002" y="42390"/>
                  </a:cubicBezTo>
                  <a:cubicBezTo>
                    <a:pt x="105435" y="37932"/>
                    <a:pt x="100457" y="34737"/>
                    <a:pt x="96890" y="30278"/>
                  </a:cubicBezTo>
                  <a:cubicBezTo>
                    <a:pt x="92344" y="24595"/>
                    <a:pt x="89925" y="17257"/>
                    <a:pt x="84779" y="12111"/>
                  </a:cubicBezTo>
                  <a:cubicBezTo>
                    <a:pt x="79633" y="6965"/>
                    <a:pt x="72668" y="4037"/>
                    <a:pt x="66612" y="0"/>
                  </a:cubicBezTo>
                  <a:cubicBezTo>
                    <a:pt x="51837" y="4925"/>
                    <a:pt x="42016" y="6429"/>
                    <a:pt x="30278" y="18167"/>
                  </a:cubicBezTo>
                  <a:cubicBezTo>
                    <a:pt x="25132" y="23313"/>
                    <a:pt x="22204" y="30278"/>
                    <a:pt x="18167" y="36334"/>
                  </a:cubicBezTo>
                  <a:cubicBezTo>
                    <a:pt x="16149" y="44408"/>
                    <a:pt x="14503" y="52585"/>
                    <a:pt x="12112" y="60556"/>
                  </a:cubicBezTo>
                  <a:cubicBezTo>
                    <a:pt x="8444" y="72784"/>
                    <a:pt x="0" y="96890"/>
                    <a:pt x="0" y="96890"/>
                  </a:cubicBezTo>
                  <a:cubicBezTo>
                    <a:pt x="6239" y="165512"/>
                    <a:pt x="15139" y="167539"/>
                    <a:pt x="18167" y="181669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l="-872877" t="-602182" r="-1622870" b="-1885899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249" y="2413059"/>
            <a:ext cx="2790825" cy="116205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3100" y="3774486"/>
            <a:ext cx="2379952" cy="1310698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3" name="矩形 22"/>
          <p:cNvSpPr/>
          <p:nvPr/>
        </p:nvSpPr>
        <p:spPr>
          <a:xfrm>
            <a:off x="1720461" y="2688867"/>
            <a:ext cx="1054399" cy="367651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327355" y="4178336"/>
            <a:ext cx="2020529" cy="777602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567" y="2321192"/>
            <a:ext cx="883997" cy="1347333"/>
          </a:xfrm>
          <a:prstGeom prst="rect">
            <a:avLst/>
          </a:prstGeom>
        </p:spPr>
      </p:pic>
      <p:pic>
        <p:nvPicPr>
          <p:cNvPr id="25" name="图片 24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193" y="492690"/>
            <a:ext cx="335309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4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完成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将衣服跟原图重合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50419" y="494431"/>
            <a:ext cx="335773" cy="539109"/>
            <a:chOff x="7950419" y="494431"/>
            <a:chExt cx="335773" cy="539109"/>
          </a:xfrm>
        </p:grpSpPr>
        <p:sp>
          <p:nvSpPr>
            <p:cNvPr id="18" name="任意多边形 17"/>
            <p:cNvSpPr/>
            <p:nvPr/>
          </p:nvSpPr>
          <p:spPr>
            <a:xfrm>
              <a:off x="7950419" y="747622"/>
              <a:ext cx="335773" cy="285918"/>
            </a:xfrm>
            <a:custGeom>
              <a:avLst/>
              <a:gdLst>
                <a:gd name="connsiteX0" fmla="*/ 0 w 1096396"/>
                <a:gd name="connsiteY0" fmla="*/ 823565 h 890177"/>
                <a:gd name="connsiteX1" fmla="*/ 0 w 1096396"/>
                <a:gd name="connsiteY1" fmla="*/ 823565 h 890177"/>
                <a:gd name="connsiteX2" fmla="*/ 218003 w 1096396"/>
                <a:gd name="connsiteY2" fmla="*/ 823565 h 890177"/>
                <a:gd name="connsiteX3" fmla="*/ 308837 w 1096396"/>
                <a:gd name="connsiteY3" fmla="*/ 841732 h 890177"/>
                <a:gd name="connsiteX4" fmla="*/ 345171 w 1096396"/>
                <a:gd name="connsiteY4" fmla="*/ 853843 h 890177"/>
                <a:gd name="connsiteX5" fmla="*/ 363338 w 1096396"/>
                <a:gd name="connsiteY5" fmla="*/ 859899 h 890177"/>
                <a:gd name="connsiteX6" fmla="*/ 381505 w 1096396"/>
                <a:gd name="connsiteY6" fmla="*/ 872010 h 890177"/>
                <a:gd name="connsiteX7" fmla="*/ 399671 w 1096396"/>
                <a:gd name="connsiteY7" fmla="*/ 878066 h 890177"/>
                <a:gd name="connsiteX8" fmla="*/ 460228 w 1096396"/>
                <a:gd name="connsiteY8" fmla="*/ 890177 h 890177"/>
                <a:gd name="connsiteX9" fmla="*/ 599507 w 1096396"/>
                <a:gd name="connsiteY9" fmla="*/ 878066 h 890177"/>
                <a:gd name="connsiteX10" fmla="*/ 617674 w 1096396"/>
                <a:gd name="connsiteY10" fmla="*/ 872010 h 890177"/>
                <a:gd name="connsiteX11" fmla="*/ 690342 w 1096396"/>
                <a:gd name="connsiteY11" fmla="*/ 859899 h 890177"/>
                <a:gd name="connsiteX12" fmla="*/ 835677 w 1096396"/>
                <a:gd name="connsiteY12" fmla="*/ 865954 h 890177"/>
                <a:gd name="connsiteX13" fmla="*/ 859899 w 1096396"/>
                <a:gd name="connsiteY13" fmla="*/ 872010 h 890177"/>
                <a:gd name="connsiteX14" fmla="*/ 896233 w 1096396"/>
                <a:gd name="connsiteY14" fmla="*/ 884121 h 890177"/>
                <a:gd name="connsiteX15" fmla="*/ 968901 w 1096396"/>
                <a:gd name="connsiteY15" fmla="*/ 878066 h 890177"/>
                <a:gd name="connsiteX16" fmla="*/ 1017346 w 1096396"/>
                <a:gd name="connsiteY16" fmla="*/ 865954 h 890177"/>
                <a:gd name="connsiteX17" fmla="*/ 1065791 w 1096396"/>
                <a:gd name="connsiteY17" fmla="*/ 847788 h 890177"/>
                <a:gd name="connsiteX18" fmla="*/ 1077902 w 1096396"/>
                <a:gd name="connsiteY18" fmla="*/ 829621 h 890177"/>
                <a:gd name="connsiteX19" fmla="*/ 1096069 w 1096396"/>
                <a:gd name="connsiteY19" fmla="*/ 817509 h 890177"/>
                <a:gd name="connsiteX20" fmla="*/ 1065791 w 1096396"/>
                <a:gd name="connsiteY20" fmla="*/ 781176 h 890177"/>
                <a:gd name="connsiteX21" fmla="*/ 1053679 w 1096396"/>
                <a:gd name="connsiteY21" fmla="*/ 769064 h 890177"/>
                <a:gd name="connsiteX22" fmla="*/ 1035512 w 1096396"/>
                <a:gd name="connsiteY22" fmla="*/ 714564 h 890177"/>
                <a:gd name="connsiteX23" fmla="*/ 1029457 w 1096396"/>
                <a:gd name="connsiteY23" fmla="*/ 696397 h 890177"/>
                <a:gd name="connsiteX24" fmla="*/ 1023401 w 1096396"/>
                <a:gd name="connsiteY24" fmla="*/ 678230 h 890177"/>
                <a:gd name="connsiteX25" fmla="*/ 1017346 w 1096396"/>
                <a:gd name="connsiteY25" fmla="*/ 654007 h 890177"/>
                <a:gd name="connsiteX26" fmla="*/ 1005234 w 1096396"/>
                <a:gd name="connsiteY26" fmla="*/ 617674 h 890177"/>
                <a:gd name="connsiteX27" fmla="*/ 999179 w 1096396"/>
                <a:gd name="connsiteY27" fmla="*/ 587396 h 890177"/>
                <a:gd name="connsiteX28" fmla="*/ 993123 w 1096396"/>
                <a:gd name="connsiteY28" fmla="*/ 569229 h 890177"/>
                <a:gd name="connsiteX29" fmla="*/ 987067 w 1096396"/>
                <a:gd name="connsiteY29" fmla="*/ 545006 h 890177"/>
                <a:gd name="connsiteX30" fmla="*/ 974956 w 1096396"/>
                <a:gd name="connsiteY30" fmla="*/ 508672 h 890177"/>
                <a:gd name="connsiteX31" fmla="*/ 968901 w 1096396"/>
                <a:gd name="connsiteY31" fmla="*/ 472339 h 890177"/>
                <a:gd name="connsiteX32" fmla="*/ 962845 w 1096396"/>
                <a:gd name="connsiteY32" fmla="*/ 454172 h 890177"/>
                <a:gd name="connsiteX33" fmla="*/ 956789 w 1096396"/>
                <a:gd name="connsiteY33" fmla="*/ 429949 h 890177"/>
                <a:gd name="connsiteX34" fmla="*/ 944678 w 1096396"/>
                <a:gd name="connsiteY34" fmla="*/ 363337 h 890177"/>
                <a:gd name="connsiteX35" fmla="*/ 938622 w 1096396"/>
                <a:gd name="connsiteY35" fmla="*/ 333059 h 890177"/>
                <a:gd name="connsiteX36" fmla="*/ 926511 w 1096396"/>
                <a:gd name="connsiteY36" fmla="*/ 296725 h 890177"/>
                <a:gd name="connsiteX37" fmla="*/ 914400 w 1096396"/>
                <a:gd name="connsiteY37" fmla="*/ 230113 h 890177"/>
                <a:gd name="connsiteX38" fmla="*/ 902289 w 1096396"/>
                <a:gd name="connsiteY38" fmla="*/ 187724 h 890177"/>
                <a:gd name="connsiteX39" fmla="*/ 878066 w 1096396"/>
                <a:gd name="connsiteY39" fmla="*/ 102945 h 890177"/>
                <a:gd name="connsiteX40" fmla="*/ 859899 w 1096396"/>
                <a:gd name="connsiteY40" fmla="*/ 78723 h 890177"/>
                <a:gd name="connsiteX41" fmla="*/ 847788 w 1096396"/>
                <a:gd name="connsiteY41" fmla="*/ 42389 h 890177"/>
                <a:gd name="connsiteX42" fmla="*/ 835677 w 1096396"/>
                <a:gd name="connsiteY42" fmla="*/ 24222 h 890177"/>
                <a:gd name="connsiteX43" fmla="*/ 829621 w 1096396"/>
                <a:gd name="connsiteY43" fmla="*/ 6055 h 890177"/>
                <a:gd name="connsiteX44" fmla="*/ 811454 w 1096396"/>
                <a:gd name="connsiteY44" fmla="*/ 0 h 890177"/>
                <a:gd name="connsiteX45" fmla="*/ 732731 w 1096396"/>
                <a:gd name="connsiteY45" fmla="*/ 12111 h 890177"/>
                <a:gd name="connsiteX46" fmla="*/ 666119 w 1096396"/>
                <a:gd name="connsiteY46" fmla="*/ 30278 h 890177"/>
                <a:gd name="connsiteX47" fmla="*/ 460228 w 1096396"/>
                <a:gd name="connsiteY47" fmla="*/ 24222 h 890177"/>
                <a:gd name="connsiteX48" fmla="*/ 442061 w 1096396"/>
                <a:gd name="connsiteY48" fmla="*/ 18166 h 890177"/>
                <a:gd name="connsiteX49" fmla="*/ 417838 w 1096396"/>
                <a:gd name="connsiteY49" fmla="*/ 12111 h 890177"/>
                <a:gd name="connsiteX50" fmla="*/ 351226 w 1096396"/>
                <a:gd name="connsiteY50" fmla="*/ 24222 h 890177"/>
                <a:gd name="connsiteX51" fmla="*/ 333059 w 1096396"/>
                <a:gd name="connsiteY51" fmla="*/ 42389 h 890177"/>
                <a:gd name="connsiteX52" fmla="*/ 314893 w 1096396"/>
                <a:gd name="connsiteY52" fmla="*/ 48445 h 890177"/>
                <a:gd name="connsiteX53" fmla="*/ 272503 w 1096396"/>
                <a:gd name="connsiteY53" fmla="*/ 60556 h 890177"/>
                <a:gd name="connsiteX54" fmla="*/ 242225 w 1096396"/>
                <a:gd name="connsiteY54" fmla="*/ 90834 h 890177"/>
                <a:gd name="connsiteX55" fmla="*/ 211947 w 1096396"/>
                <a:gd name="connsiteY55" fmla="*/ 133223 h 890177"/>
                <a:gd name="connsiteX56" fmla="*/ 199836 w 1096396"/>
                <a:gd name="connsiteY56" fmla="*/ 169557 h 890177"/>
                <a:gd name="connsiteX57" fmla="*/ 193780 w 1096396"/>
                <a:gd name="connsiteY57" fmla="*/ 187724 h 890177"/>
                <a:gd name="connsiteX58" fmla="*/ 187724 w 1096396"/>
                <a:gd name="connsiteY58" fmla="*/ 218002 h 890177"/>
                <a:gd name="connsiteX59" fmla="*/ 175613 w 1096396"/>
                <a:gd name="connsiteY59" fmla="*/ 242225 h 890177"/>
                <a:gd name="connsiteX60" fmla="*/ 163502 w 1096396"/>
                <a:gd name="connsiteY60" fmla="*/ 290670 h 890177"/>
                <a:gd name="connsiteX61" fmla="*/ 157446 w 1096396"/>
                <a:gd name="connsiteY61" fmla="*/ 314892 h 890177"/>
                <a:gd name="connsiteX62" fmla="*/ 145335 w 1096396"/>
                <a:gd name="connsiteY62" fmla="*/ 351226 h 890177"/>
                <a:gd name="connsiteX63" fmla="*/ 139279 w 1096396"/>
                <a:gd name="connsiteY63" fmla="*/ 369393 h 890177"/>
                <a:gd name="connsiteX64" fmla="*/ 127168 w 1096396"/>
                <a:gd name="connsiteY64" fmla="*/ 411782 h 890177"/>
                <a:gd name="connsiteX65" fmla="*/ 115057 w 1096396"/>
                <a:gd name="connsiteY65" fmla="*/ 436005 h 890177"/>
                <a:gd name="connsiteX66" fmla="*/ 102946 w 1096396"/>
                <a:gd name="connsiteY66" fmla="*/ 484450 h 890177"/>
                <a:gd name="connsiteX67" fmla="*/ 96890 w 1096396"/>
                <a:gd name="connsiteY67" fmla="*/ 502617 h 890177"/>
                <a:gd name="connsiteX68" fmla="*/ 84779 w 1096396"/>
                <a:gd name="connsiteY68" fmla="*/ 520784 h 890177"/>
                <a:gd name="connsiteX69" fmla="*/ 72667 w 1096396"/>
                <a:gd name="connsiteY69" fmla="*/ 545006 h 890177"/>
                <a:gd name="connsiteX70" fmla="*/ 54501 w 1096396"/>
                <a:gd name="connsiteY70" fmla="*/ 611618 h 890177"/>
                <a:gd name="connsiteX71" fmla="*/ 48445 w 1096396"/>
                <a:gd name="connsiteY71" fmla="*/ 629785 h 890177"/>
                <a:gd name="connsiteX72" fmla="*/ 42389 w 1096396"/>
                <a:gd name="connsiteY72" fmla="*/ 647952 h 890177"/>
                <a:gd name="connsiteX73" fmla="*/ 30278 w 1096396"/>
                <a:gd name="connsiteY73" fmla="*/ 726675 h 890177"/>
                <a:gd name="connsiteX74" fmla="*/ 18167 w 1096396"/>
                <a:gd name="connsiteY74" fmla="*/ 744842 h 890177"/>
                <a:gd name="connsiteX75" fmla="*/ 0 w 1096396"/>
                <a:gd name="connsiteY75" fmla="*/ 823565 h 89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096396" h="890177">
                  <a:moveTo>
                    <a:pt x="0" y="823565"/>
                  </a:moveTo>
                  <a:lnTo>
                    <a:pt x="0" y="823565"/>
                  </a:lnTo>
                  <a:cubicBezTo>
                    <a:pt x="93134" y="815803"/>
                    <a:pt x="103945" y="811866"/>
                    <a:pt x="218003" y="823565"/>
                  </a:cubicBezTo>
                  <a:cubicBezTo>
                    <a:pt x="248719" y="826715"/>
                    <a:pt x="279544" y="831968"/>
                    <a:pt x="308837" y="841732"/>
                  </a:cubicBezTo>
                  <a:lnTo>
                    <a:pt x="345171" y="853843"/>
                  </a:lnTo>
                  <a:cubicBezTo>
                    <a:pt x="351227" y="855862"/>
                    <a:pt x="358027" y="856358"/>
                    <a:pt x="363338" y="859899"/>
                  </a:cubicBezTo>
                  <a:cubicBezTo>
                    <a:pt x="369394" y="863936"/>
                    <a:pt x="374995" y="868755"/>
                    <a:pt x="381505" y="872010"/>
                  </a:cubicBezTo>
                  <a:cubicBezTo>
                    <a:pt x="387214" y="874865"/>
                    <a:pt x="393534" y="876312"/>
                    <a:pt x="399671" y="878066"/>
                  </a:cubicBezTo>
                  <a:cubicBezTo>
                    <a:pt x="424956" y="885290"/>
                    <a:pt x="431691" y="885421"/>
                    <a:pt x="460228" y="890177"/>
                  </a:cubicBezTo>
                  <a:cubicBezTo>
                    <a:pt x="501225" y="887615"/>
                    <a:pt x="556020" y="886763"/>
                    <a:pt x="599507" y="878066"/>
                  </a:cubicBezTo>
                  <a:cubicBezTo>
                    <a:pt x="605766" y="876814"/>
                    <a:pt x="611415" y="873262"/>
                    <a:pt x="617674" y="872010"/>
                  </a:cubicBezTo>
                  <a:cubicBezTo>
                    <a:pt x="641754" y="867194"/>
                    <a:pt x="690342" y="859899"/>
                    <a:pt x="690342" y="859899"/>
                  </a:cubicBezTo>
                  <a:cubicBezTo>
                    <a:pt x="738787" y="861917"/>
                    <a:pt x="787313" y="862500"/>
                    <a:pt x="835677" y="865954"/>
                  </a:cubicBezTo>
                  <a:cubicBezTo>
                    <a:pt x="843978" y="866547"/>
                    <a:pt x="851927" y="869619"/>
                    <a:pt x="859899" y="872010"/>
                  </a:cubicBezTo>
                  <a:cubicBezTo>
                    <a:pt x="872127" y="875678"/>
                    <a:pt x="896233" y="884121"/>
                    <a:pt x="896233" y="884121"/>
                  </a:cubicBezTo>
                  <a:cubicBezTo>
                    <a:pt x="920456" y="882103"/>
                    <a:pt x="944863" y="881672"/>
                    <a:pt x="968901" y="878066"/>
                  </a:cubicBezTo>
                  <a:cubicBezTo>
                    <a:pt x="985362" y="875597"/>
                    <a:pt x="1002458" y="873398"/>
                    <a:pt x="1017346" y="865954"/>
                  </a:cubicBezTo>
                  <a:cubicBezTo>
                    <a:pt x="1049012" y="850121"/>
                    <a:pt x="1032810" y="856032"/>
                    <a:pt x="1065791" y="847788"/>
                  </a:cubicBezTo>
                  <a:cubicBezTo>
                    <a:pt x="1069828" y="841732"/>
                    <a:pt x="1072756" y="834767"/>
                    <a:pt x="1077902" y="829621"/>
                  </a:cubicBezTo>
                  <a:cubicBezTo>
                    <a:pt x="1083048" y="824475"/>
                    <a:pt x="1094873" y="824688"/>
                    <a:pt x="1096069" y="817509"/>
                  </a:cubicBezTo>
                  <a:cubicBezTo>
                    <a:pt x="1099405" y="797493"/>
                    <a:pt x="1076390" y="789656"/>
                    <a:pt x="1065791" y="781176"/>
                  </a:cubicBezTo>
                  <a:cubicBezTo>
                    <a:pt x="1061333" y="777609"/>
                    <a:pt x="1057716" y="773101"/>
                    <a:pt x="1053679" y="769064"/>
                  </a:cubicBezTo>
                  <a:lnTo>
                    <a:pt x="1035512" y="714564"/>
                  </a:lnTo>
                  <a:lnTo>
                    <a:pt x="1029457" y="696397"/>
                  </a:lnTo>
                  <a:cubicBezTo>
                    <a:pt x="1027438" y="690341"/>
                    <a:pt x="1024949" y="684423"/>
                    <a:pt x="1023401" y="678230"/>
                  </a:cubicBezTo>
                  <a:cubicBezTo>
                    <a:pt x="1021383" y="670156"/>
                    <a:pt x="1019738" y="661979"/>
                    <a:pt x="1017346" y="654007"/>
                  </a:cubicBezTo>
                  <a:cubicBezTo>
                    <a:pt x="1013678" y="641779"/>
                    <a:pt x="1007737" y="630192"/>
                    <a:pt x="1005234" y="617674"/>
                  </a:cubicBezTo>
                  <a:cubicBezTo>
                    <a:pt x="1003216" y="607581"/>
                    <a:pt x="1001675" y="597381"/>
                    <a:pt x="999179" y="587396"/>
                  </a:cubicBezTo>
                  <a:cubicBezTo>
                    <a:pt x="997631" y="581203"/>
                    <a:pt x="994877" y="575367"/>
                    <a:pt x="993123" y="569229"/>
                  </a:cubicBezTo>
                  <a:cubicBezTo>
                    <a:pt x="990836" y="561226"/>
                    <a:pt x="989459" y="552978"/>
                    <a:pt x="987067" y="545006"/>
                  </a:cubicBezTo>
                  <a:cubicBezTo>
                    <a:pt x="983399" y="532778"/>
                    <a:pt x="974956" y="508672"/>
                    <a:pt x="974956" y="508672"/>
                  </a:cubicBezTo>
                  <a:cubicBezTo>
                    <a:pt x="972938" y="496561"/>
                    <a:pt x="971564" y="484325"/>
                    <a:pt x="968901" y="472339"/>
                  </a:cubicBezTo>
                  <a:cubicBezTo>
                    <a:pt x="967516" y="466108"/>
                    <a:pt x="964599" y="460310"/>
                    <a:pt x="962845" y="454172"/>
                  </a:cubicBezTo>
                  <a:cubicBezTo>
                    <a:pt x="960558" y="446169"/>
                    <a:pt x="958808" y="438023"/>
                    <a:pt x="956789" y="429949"/>
                  </a:cubicBezTo>
                  <a:cubicBezTo>
                    <a:pt x="942805" y="318063"/>
                    <a:pt x="958680" y="419342"/>
                    <a:pt x="944678" y="363337"/>
                  </a:cubicBezTo>
                  <a:cubicBezTo>
                    <a:pt x="942182" y="353352"/>
                    <a:pt x="941330" y="342989"/>
                    <a:pt x="938622" y="333059"/>
                  </a:cubicBezTo>
                  <a:cubicBezTo>
                    <a:pt x="935263" y="320742"/>
                    <a:pt x="928610" y="309318"/>
                    <a:pt x="926511" y="296725"/>
                  </a:cubicBezTo>
                  <a:cubicBezTo>
                    <a:pt x="922133" y="270457"/>
                    <a:pt x="920038" y="255483"/>
                    <a:pt x="914400" y="230113"/>
                  </a:cubicBezTo>
                  <a:cubicBezTo>
                    <a:pt x="902307" y="175695"/>
                    <a:pt x="914418" y="232197"/>
                    <a:pt x="902289" y="187724"/>
                  </a:cubicBezTo>
                  <a:cubicBezTo>
                    <a:pt x="901092" y="183334"/>
                    <a:pt x="884695" y="111783"/>
                    <a:pt x="878066" y="102945"/>
                  </a:cubicBezTo>
                  <a:lnTo>
                    <a:pt x="859899" y="78723"/>
                  </a:lnTo>
                  <a:cubicBezTo>
                    <a:pt x="855862" y="66612"/>
                    <a:pt x="854869" y="53011"/>
                    <a:pt x="847788" y="42389"/>
                  </a:cubicBezTo>
                  <a:cubicBezTo>
                    <a:pt x="843751" y="36333"/>
                    <a:pt x="838932" y="30732"/>
                    <a:pt x="835677" y="24222"/>
                  </a:cubicBezTo>
                  <a:cubicBezTo>
                    <a:pt x="832822" y="18513"/>
                    <a:pt x="834135" y="10569"/>
                    <a:pt x="829621" y="6055"/>
                  </a:cubicBezTo>
                  <a:cubicBezTo>
                    <a:pt x="825107" y="1542"/>
                    <a:pt x="817510" y="2018"/>
                    <a:pt x="811454" y="0"/>
                  </a:cubicBezTo>
                  <a:cubicBezTo>
                    <a:pt x="788777" y="2834"/>
                    <a:pt x="756211" y="5707"/>
                    <a:pt x="732731" y="12111"/>
                  </a:cubicBezTo>
                  <a:cubicBezTo>
                    <a:pt x="648218" y="35160"/>
                    <a:pt x="739886" y="15524"/>
                    <a:pt x="666119" y="30278"/>
                  </a:cubicBezTo>
                  <a:cubicBezTo>
                    <a:pt x="597489" y="28259"/>
                    <a:pt x="528788" y="27928"/>
                    <a:pt x="460228" y="24222"/>
                  </a:cubicBezTo>
                  <a:cubicBezTo>
                    <a:pt x="453854" y="23877"/>
                    <a:pt x="448199" y="19920"/>
                    <a:pt x="442061" y="18166"/>
                  </a:cubicBezTo>
                  <a:cubicBezTo>
                    <a:pt x="434058" y="15880"/>
                    <a:pt x="425912" y="14129"/>
                    <a:pt x="417838" y="12111"/>
                  </a:cubicBezTo>
                  <a:cubicBezTo>
                    <a:pt x="415780" y="12368"/>
                    <a:pt x="364153" y="15604"/>
                    <a:pt x="351226" y="24222"/>
                  </a:cubicBezTo>
                  <a:cubicBezTo>
                    <a:pt x="344100" y="28973"/>
                    <a:pt x="340185" y="37638"/>
                    <a:pt x="333059" y="42389"/>
                  </a:cubicBezTo>
                  <a:cubicBezTo>
                    <a:pt x="327748" y="45930"/>
                    <a:pt x="321007" y="46611"/>
                    <a:pt x="314893" y="48445"/>
                  </a:cubicBezTo>
                  <a:cubicBezTo>
                    <a:pt x="300817" y="52668"/>
                    <a:pt x="286633" y="56519"/>
                    <a:pt x="272503" y="60556"/>
                  </a:cubicBezTo>
                  <a:cubicBezTo>
                    <a:pt x="239197" y="82760"/>
                    <a:pt x="267457" y="60556"/>
                    <a:pt x="242225" y="90834"/>
                  </a:cubicBezTo>
                  <a:cubicBezTo>
                    <a:pt x="219715" y="117846"/>
                    <a:pt x="225738" y="98746"/>
                    <a:pt x="211947" y="133223"/>
                  </a:cubicBezTo>
                  <a:cubicBezTo>
                    <a:pt x="207206" y="145076"/>
                    <a:pt x="203873" y="157446"/>
                    <a:pt x="199836" y="169557"/>
                  </a:cubicBezTo>
                  <a:cubicBezTo>
                    <a:pt x="197817" y="175613"/>
                    <a:pt x="195032" y="181465"/>
                    <a:pt x="193780" y="187724"/>
                  </a:cubicBezTo>
                  <a:cubicBezTo>
                    <a:pt x="191761" y="197817"/>
                    <a:pt x="190979" y="208238"/>
                    <a:pt x="187724" y="218002"/>
                  </a:cubicBezTo>
                  <a:cubicBezTo>
                    <a:pt x="184869" y="226566"/>
                    <a:pt x="179650" y="234151"/>
                    <a:pt x="175613" y="242225"/>
                  </a:cubicBezTo>
                  <a:cubicBezTo>
                    <a:pt x="163303" y="303771"/>
                    <a:pt x="175914" y="247229"/>
                    <a:pt x="163502" y="290670"/>
                  </a:cubicBezTo>
                  <a:cubicBezTo>
                    <a:pt x="161216" y="298672"/>
                    <a:pt x="159837" y="306920"/>
                    <a:pt x="157446" y="314892"/>
                  </a:cubicBezTo>
                  <a:cubicBezTo>
                    <a:pt x="153778" y="327120"/>
                    <a:pt x="149372" y="339115"/>
                    <a:pt x="145335" y="351226"/>
                  </a:cubicBezTo>
                  <a:cubicBezTo>
                    <a:pt x="143316" y="357282"/>
                    <a:pt x="140827" y="363200"/>
                    <a:pt x="139279" y="369393"/>
                  </a:cubicBezTo>
                  <a:cubicBezTo>
                    <a:pt x="136205" y="381691"/>
                    <a:pt x="132382" y="399615"/>
                    <a:pt x="127168" y="411782"/>
                  </a:cubicBezTo>
                  <a:cubicBezTo>
                    <a:pt x="123612" y="420079"/>
                    <a:pt x="117912" y="427441"/>
                    <a:pt x="115057" y="436005"/>
                  </a:cubicBezTo>
                  <a:cubicBezTo>
                    <a:pt x="109793" y="451796"/>
                    <a:pt x="108210" y="468659"/>
                    <a:pt x="102946" y="484450"/>
                  </a:cubicBezTo>
                  <a:cubicBezTo>
                    <a:pt x="100927" y="490506"/>
                    <a:pt x="99745" y="496908"/>
                    <a:pt x="96890" y="502617"/>
                  </a:cubicBezTo>
                  <a:cubicBezTo>
                    <a:pt x="93635" y="509127"/>
                    <a:pt x="88390" y="514465"/>
                    <a:pt x="84779" y="520784"/>
                  </a:cubicBezTo>
                  <a:cubicBezTo>
                    <a:pt x="80300" y="528622"/>
                    <a:pt x="76704" y="536932"/>
                    <a:pt x="72667" y="545006"/>
                  </a:cubicBezTo>
                  <a:cubicBezTo>
                    <a:pt x="64109" y="587800"/>
                    <a:pt x="69866" y="565523"/>
                    <a:pt x="54501" y="611618"/>
                  </a:cubicBezTo>
                  <a:lnTo>
                    <a:pt x="48445" y="629785"/>
                  </a:lnTo>
                  <a:lnTo>
                    <a:pt x="42389" y="647952"/>
                  </a:lnTo>
                  <a:cubicBezTo>
                    <a:pt x="41453" y="655443"/>
                    <a:pt x="35481" y="712800"/>
                    <a:pt x="30278" y="726675"/>
                  </a:cubicBezTo>
                  <a:cubicBezTo>
                    <a:pt x="27723" y="733490"/>
                    <a:pt x="22204" y="738786"/>
                    <a:pt x="18167" y="744842"/>
                  </a:cubicBezTo>
                  <a:cubicBezTo>
                    <a:pt x="10527" y="783038"/>
                    <a:pt x="3028" y="810444"/>
                    <a:pt x="0" y="82356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l="-103707" t="-194967" r="-140377" b="-233217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057983" y="494431"/>
              <a:ext cx="213245" cy="222071"/>
            </a:xfrm>
            <a:custGeom>
              <a:avLst/>
              <a:gdLst>
                <a:gd name="connsiteX0" fmla="*/ 0 w 696307"/>
                <a:gd name="connsiteY0" fmla="*/ 691398 h 691398"/>
                <a:gd name="connsiteX1" fmla="*/ 0 w 696307"/>
                <a:gd name="connsiteY1" fmla="*/ 691398 h 691398"/>
                <a:gd name="connsiteX2" fmla="*/ 224059 w 696307"/>
                <a:gd name="connsiteY2" fmla="*/ 661120 h 691398"/>
                <a:gd name="connsiteX3" fmla="*/ 314893 w 696307"/>
                <a:gd name="connsiteY3" fmla="*/ 649009 h 691398"/>
                <a:gd name="connsiteX4" fmla="*/ 351227 w 696307"/>
                <a:gd name="connsiteY4" fmla="*/ 636898 h 691398"/>
                <a:gd name="connsiteX5" fmla="*/ 411783 w 696307"/>
                <a:gd name="connsiteY5" fmla="*/ 618731 h 691398"/>
                <a:gd name="connsiteX6" fmla="*/ 429950 w 696307"/>
                <a:gd name="connsiteY6" fmla="*/ 612675 h 691398"/>
                <a:gd name="connsiteX7" fmla="*/ 448117 w 696307"/>
                <a:gd name="connsiteY7" fmla="*/ 606620 h 691398"/>
                <a:gd name="connsiteX8" fmla="*/ 466284 w 696307"/>
                <a:gd name="connsiteY8" fmla="*/ 594508 h 691398"/>
                <a:gd name="connsiteX9" fmla="*/ 484451 w 696307"/>
                <a:gd name="connsiteY9" fmla="*/ 558175 h 691398"/>
                <a:gd name="connsiteX10" fmla="*/ 490506 w 696307"/>
                <a:gd name="connsiteY10" fmla="*/ 467340 h 691398"/>
                <a:gd name="connsiteX11" fmla="*/ 502618 w 696307"/>
                <a:gd name="connsiteY11" fmla="*/ 424951 h 691398"/>
                <a:gd name="connsiteX12" fmla="*/ 508673 w 696307"/>
                <a:gd name="connsiteY12" fmla="*/ 394673 h 691398"/>
                <a:gd name="connsiteX13" fmla="*/ 514729 w 696307"/>
                <a:gd name="connsiteY13" fmla="*/ 376506 h 691398"/>
                <a:gd name="connsiteX14" fmla="*/ 520784 w 696307"/>
                <a:gd name="connsiteY14" fmla="*/ 346228 h 691398"/>
                <a:gd name="connsiteX15" fmla="*/ 526840 w 696307"/>
                <a:gd name="connsiteY15" fmla="*/ 328061 h 691398"/>
                <a:gd name="connsiteX16" fmla="*/ 605563 w 696307"/>
                <a:gd name="connsiteY16" fmla="*/ 309894 h 691398"/>
                <a:gd name="connsiteX17" fmla="*/ 629786 w 696307"/>
                <a:gd name="connsiteY17" fmla="*/ 303838 h 691398"/>
                <a:gd name="connsiteX18" fmla="*/ 666120 w 696307"/>
                <a:gd name="connsiteY18" fmla="*/ 297783 h 691398"/>
                <a:gd name="connsiteX19" fmla="*/ 678231 w 696307"/>
                <a:gd name="connsiteY19" fmla="*/ 285671 h 691398"/>
                <a:gd name="connsiteX20" fmla="*/ 684286 w 696307"/>
                <a:gd name="connsiteY20" fmla="*/ 79780 h 691398"/>
                <a:gd name="connsiteX21" fmla="*/ 678231 w 696307"/>
                <a:gd name="connsiteY21" fmla="*/ 61613 h 691398"/>
                <a:gd name="connsiteX22" fmla="*/ 654008 w 696307"/>
                <a:gd name="connsiteY22" fmla="*/ 25279 h 691398"/>
                <a:gd name="connsiteX23" fmla="*/ 647953 w 696307"/>
                <a:gd name="connsiteY23" fmla="*/ 7112 h 691398"/>
                <a:gd name="connsiteX24" fmla="*/ 587396 w 696307"/>
                <a:gd name="connsiteY24" fmla="*/ 13168 h 691398"/>
                <a:gd name="connsiteX25" fmla="*/ 581341 w 696307"/>
                <a:gd name="connsiteY25" fmla="*/ 73724 h 691398"/>
                <a:gd name="connsiteX26" fmla="*/ 599508 w 696307"/>
                <a:gd name="connsiteY26" fmla="*/ 79780 h 691398"/>
                <a:gd name="connsiteX27" fmla="*/ 617675 w 696307"/>
                <a:gd name="connsiteY27" fmla="*/ 97947 h 691398"/>
                <a:gd name="connsiteX28" fmla="*/ 629786 w 696307"/>
                <a:gd name="connsiteY28" fmla="*/ 134281 h 691398"/>
                <a:gd name="connsiteX29" fmla="*/ 611619 w 696307"/>
                <a:gd name="connsiteY29" fmla="*/ 140336 h 691398"/>
                <a:gd name="connsiteX30" fmla="*/ 581341 w 696307"/>
                <a:gd name="connsiteY30" fmla="*/ 146392 h 691398"/>
                <a:gd name="connsiteX31" fmla="*/ 569229 w 696307"/>
                <a:gd name="connsiteY31" fmla="*/ 158503 h 691398"/>
                <a:gd name="connsiteX32" fmla="*/ 551063 w 696307"/>
                <a:gd name="connsiteY32" fmla="*/ 194837 h 691398"/>
                <a:gd name="connsiteX33" fmla="*/ 538951 w 696307"/>
                <a:gd name="connsiteY33" fmla="*/ 243282 h 691398"/>
                <a:gd name="connsiteX34" fmla="*/ 520784 w 696307"/>
                <a:gd name="connsiteY34" fmla="*/ 309894 h 691398"/>
                <a:gd name="connsiteX35" fmla="*/ 502618 w 696307"/>
                <a:gd name="connsiteY35" fmla="*/ 303838 h 691398"/>
                <a:gd name="connsiteX36" fmla="*/ 496562 w 696307"/>
                <a:gd name="connsiteY36" fmla="*/ 285671 h 691398"/>
                <a:gd name="connsiteX37" fmla="*/ 478395 w 696307"/>
                <a:gd name="connsiteY37" fmla="*/ 267504 h 691398"/>
                <a:gd name="connsiteX38" fmla="*/ 466284 w 696307"/>
                <a:gd name="connsiteY38" fmla="*/ 243282 h 691398"/>
                <a:gd name="connsiteX39" fmla="*/ 429950 w 696307"/>
                <a:gd name="connsiteY39" fmla="*/ 225115 h 691398"/>
                <a:gd name="connsiteX40" fmla="*/ 387561 w 696307"/>
                <a:gd name="connsiteY40" fmla="*/ 213004 h 691398"/>
                <a:gd name="connsiteX41" fmla="*/ 290671 w 696307"/>
                <a:gd name="connsiteY41" fmla="*/ 237226 h 691398"/>
                <a:gd name="connsiteX42" fmla="*/ 272504 w 696307"/>
                <a:gd name="connsiteY42" fmla="*/ 243282 h 691398"/>
                <a:gd name="connsiteX43" fmla="*/ 254337 w 696307"/>
                <a:gd name="connsiteY43" fmla="*/ 249338 h 691398"/>
                <a:gd name="connsiteX44" fmla="*/ 151391 w 696307"/>
                <a:gd name="connsiteY44" fmla="*/ 243282 h 691398"/>
                <a:gd name="connsiteX45" fmla="*/ 109002 w 696307"/>
                <a:gd name="connsiteY45" fmla="*/ 225115 h 691398"/>
                <a:gd name="connsiteX46" fmla="*/ 96890 w 696307"/>
                <a:gd name="connsiteY46" fmla="*/ 213004 h 691398"/>
                <a:gd name="connsiteX47" fmla="*/ 78724 w 696307"/>
                <a:gd name="connsiteY47" fmla="*/ 206948 h 691398"/>
                <a:gd name="connsiteX48" fmla="*/ 60557 w 696307"/>
                <a:gd name="connsiteY48" fmla="*/ 219059 h 691398"/>
                <a:gd name="connsiteX49" fmla="*/ 48445 w 696307"/>
                <a:gd name="connsiteY49" fmla="*/ 255393 h 691398"/>
                <a:gd name="connsiteX50" fmla="*/ 42390 w 696307"/>
                <a:gd name="connsiteY50" fmla="*/ 509730 h 691398"/>
                <a:gd name="connsiteX51" fmla="*/ 30279 w 696307"/>
                <a:gd name="connsiteY51" fmla="*/ 558175 h 691398"/>
                <a:gd name="connsiteX52" fmla="*/ 24223 w 696307"/>
                <a:gd name="connsiteY52" fmla="*/ 582397 h 691398"/>
                <a:gd name="connsiteX53" fmla="*/ 6056 w 696307"/>
                <a:gd name="connsiteY53" fmla="*/ 642953 h 691398"/>
                <a:gd name="connsiteX54" fmla="*/ 0 w 696307"/>
                <a:gd name="connsiteY54" fmla="*/ 691398 h 69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96307" h="691398">
                  <a:moveTo>
                    <a:pt x="0" y="691398"/>
                  </a:moveTo>
                  <a:lnTo>
                    <a:pt x="0" y="691398"/>
                  </a:lnTo>
                  <a:lnTo>
                    <a:pt x="224059" y="661120"/>
                  </a:lnTo>
                  <a:cubicBezTo>
                    <a:pt x="330310" y="646295"/>
                    <a:pt x="170941" y="665005"/>
                    <a:pt x="314893" y="649009"/>
                  </a:cubicBezTo>
                  <a:cubicBezTo>
                    <a:pt x="327004" y="644972"/>
                    <a:pt x="338842" y="639995"/>
                    <a:pt x="351227" y="636898"/>
                  </a:cubicBezTo>
                  <a:cubicBezTo>
                    <a:pt x="387831" y="627746"/>
                    <a:pt x="367558" y="633473"/>
                    <a:pt x="411783" y="618731"/>
                  </a:cubicBezTo>
                  <a:lnTo>
                    <a:pt x="429950" y="612675"/>
                  </a:lnTo>
                  <a:lnTo>
                    <a:pt x="448117" y="606620"/>
                  </a:lnTo>
                  <a:cubicBezTo>
                    <a:pt x="454173" y="602583"/>
                    <a:pt x="461138" y="599654"/>
                    <a:pt x="466284" y="594508"/>
                  </a:cubicBezTo>
                  <a:cubicBezTo>
                    <a:pt x="478022" y="582770"/>
                    <a:pt x="479526" y="572949"/>
                    <a:pt x="484451" y="558175"/>
                  </a:cubicBezTo>
                  <a:cubicBezTo>
                    <a:pt x="486469" y="527897"/>
                    <a:pt x="487329" y="497519"/>
                    <a:pt x="490506" y="467340"/>
                  </a:cubicBezTo>
                  <a:cubicBezTo>
                    <a:pt x="492565" y="447775"/>
                    <a:pt x="498183" y="442692"/>
                    <a:pt x="502618" y="424951"/>
                  </a:cubicBezTo>
                  <a:cubicBezTo>
                    <a:pt x="505114" y="414966"/>
                    <a:pt x="506177" y="404658"/>
                    <a:pt x="508673" y="394673"/>
                  </a:cubicBezTo>
                  <a:cubicBezTo>
                    <a:pt x="510221" y="388480"/>
                    <a:pt x="513181" y="382699"/>
                    <a:pt x="514729" y="376506"/>
                  </a:cubicBezTo>
                  <a:cubicBezTo>
                    <a:pt x="517225" y="366521"/>
                    <a:pt x="518288" y="356213"/>
                    <a:pt x="520784" y="346228"/>
                  </a:cubicBezTo>
                  <a:cubicBezTo>
                    <a:pt x="522332" y="340035"/>
                    <a:pt x="522326" y="332575"/>
                    <a:pt x="526840" y="328061"/>
                  </a:cubicBezTo>
                  <a:cubicBezTo>
                    <a:pt x="544591" y="310310"/>
                    <a:pt x="588296" y="311812"/>
                    <a:pt x="605563" y="309894"/>
                  </a:cubicBezTo>
                  <a:cubicBezTo>
                    <a:pt x="613637" y="307875"/>
                    <a:pt x="621625" y="305470"/>
                    <a:pt x="629786" y="303838"/>
                  </a:cubicBezTo>
                  <a:cubicBezTo>
                    <a:pt x="641826" y="301430"/>
                    <a:pt x="654623" y="302094"/>
                    <a:pt x="666120" y="297783"/>
                  </a:cubicBezTo>
                  <a:cubicBezTo>
                    <a:pt x="671466" y="295778"/>
                    <a:pt x="674194" y="289708"/>
                    <a:pt x="678231" y="285671"/>
                  </a:cubicBezTo>
                  <a:cubicBezTo>
                    <a:pt x="707233" y="198664"/>
                    <a:pt x="695197" y="248899"/>
                    <a:pt x="684286" y="79780"/>
                  </a:cubicBezTo>
                  <a:cubicBezTo>
                    <a:pt x="683875" y="73410"/>
                    <a:pt x="681331" y="67193"/>
                    <a:pt x="678231" y="61613"/>
                  </a:cubicBezTo>
                  <a:cubicBezTo>
                    <a:pt x="671162" y="48889"/>
                    <a:pt x="654008" y="25279"/>
                    <a:pt x="654008" y="25279"/>
                  </a:cubicBezTo>
                  <a:cubicBezTo>
                    <a:pt x="651990" y="19223"/>
                    <a:pt x="653264" y="10653"/>
                    <a:pt x="647953" y="7112"/>
                  </a:cubicBezTo>
                  <a:cubicBezTo>
                    <a:pt x="624927" y="-8239"/>
                    <a:pt x="608315" y="4801"/>
                    <a:pt x="587396" y="13168"/>
                  </a:cubicBezTo>
                  <a:cubicBezTo>
                    <a:pt x="581737" y="30147"/>
                    <a:pt x="566267" y="54882"/>
                    <a:pt x="581341" y="73724"/>
                  </a:cubicBezTo>
                  <a:cubicBezTo>
                    <a:pt x="585329" y="78708"/>
                    <a:pt x="593452" y="77761"/>
                    <a:pt x="599508" y="79780"/>
                  </a:cubicBezTo>
                  <a:cubicBezTo>
                    <a:pt x="605564" y="85836"/>
                    <a:pt x="613516" y="90461"/>
                    <a:pt x="617675" y="97947"/>
                  </a:cubicBezTo>
                  <a:cubicBezTo>
                    <a:pt x="623875" y="109107"/>
                    <a:pt x="629786" y="134281"/>
                    <a:pt x="629786" y="134281"/>
                  </a:cubicBezTo>
                  <a:cubicBezTo>
                    <a:pt x="623730" y="136299"/>
                    <a:pt x="617812" y="138788"/>
                    <a:pt x="611619" y="140336"/>
                  </a:cubicBezTo>
                  <a:cubicBezTo>
                    <a:pt x="601634" y="142832"/>
                    <a:pt x="590801" y="142338"/>
                    <a:pt x="581341" y="146392"/>
                  </a:cubicBezTo>
                  <a:cubicBezTo>
                    <a:pt x="576093" y="148641"/>
                    <a:pt x="573266" y="154466"/>
                    <a:pt x="569229" y="158503"/>
                  </a:cubicBezTo>
                  <a:cubicBezTo>
                    <a:pt x="554012" y="204159"/>
                    <a:pt x="574537" y="147888"/>
                    <a:pt x="551063" y="194837"/>
                  </a:cubicBezTo>
                  <a:cubicBezTo>
                    <a:pt x="543713" y="209537"/>
                    <a:pt x="543097" y="228079"/>
                    <a:pt x="538951" y="243282"/>
                  </a:cubicBezTo>
                  <a:cubicBezTo>
                    <a:pt x="515902" y="327795"/>
                    <a:pt x="535538" y="236127"/>
                    <a:pt x="520784" y="309894"/>
                  </a:cubicBezTo>
                  <a:cubicBezTo>
                    <a:pt x="514729" y="307875"/>
                    <a:pt x="507131" y="308352"/>
                    <a:pt x="502618" y="303838"/>
                  </a:cubicBezTo>
                  <a:cubicBezTo>
                    <a:pt x="498104" y="299324"/>
                    <a:pt x="500103" y="290982"/>
                    <a:pt x="496562" y="285671"/>
                  </a:cubicBezTo>
                  <a:cubicBezTo>
                    <a:pt x="491811" y="278545"/>
                    <a:pt x="483373" y="274473"/>
                    <a:pt x="478395" y="267504"/>
                  </a:cubicBezTo>
                  <a:cubicBezTo>
                    <a:pt x="473148" y="260158"/>
                    <a:pt x="472063" y="250217"/>
                    <a:pt x="466284" y="243282"/>
                  </a:cubicBezTo>
                  <a:cubicBezTo>
                    <a:pt x="457991" y="233330"/>
                    <a:pt x="441703" y="228473"/>
                    <a:pt x="429950" y="225115"/>
                  </a:cubicBezTo>
                  <a:cubicBezTo>
                    <a:pt x="376698" y="209899"/>
                    <a:pt x="431140" y="227529"/>
                    <a:pt x="387561" y="213004"/>
                  </a:cubicBezTo>
                  <a:cubicBezTo>
                    <a:pt x="314490" y="227618"/>
                    <a:pt x="346530" y="218606"/>
                    <a:pt x="290671" y="237226"/>
                  </a:cubicBezTo>
                  <a:lnTo>
                    <a:pt x="272504" y="243282"/>
                  </a:lnTo>
                  <a:lnTo>
                    <a:pt x="254337" y="249338"/>
                  </a:lnTo>
                  <a:cubicBezTo>
                    <a:pt x="220022" y="247319"/>
                    <a:pt x="185595" y="246703"/>
                    <a:pt x="151391" y="243282"/>
                  </a:cubicBezTo>
                  <a:cubicBezTo>
                    <a:pt x="141893" y="242332"/>
                    <a:pt x="114564" y="228823"/>
                    <a:pt x="109002" y="225115"/>
                  </a:cubicBezTo>
                  <a:cubicBezTo>
                    <a:pt x="104251" y="221948"/>
                    <a:pt x="101786" y="215941"/>
                    <a:pt x="96890" y="213004"/>
                  </a:cubicBezTo>
                  <a:cubicBezTo>
                    <a:pt x="91417" y="209720"/>
                    <a:pt x="84779" y="208967"/>
                    <a:pt x="78724" y="206948"/>
                  </a:cubicBezTo>
                  <a:cubicBezTo>
                    <a:pt x="72668" y="210985"/>
                    <a:pt x="64414" y="212887"/>
                    <a:pt x="60557" y="219059"/>
                  </a:cubicBezTo>
                  <a:cubicBezTo>
                    <a:pt x="53791" y="229885"/>
                    <a:pt x="48445" y="255393"/>
                    <a:pt x="48445" y="255393"/>
                  </a:cubicBezTo>
                  <a:cubicBezTo>
                    <a:pt x="46427" y="340172"/>
                    <a:pt x="45995" y="425004"/>
                    <a:pt x="42390" y="509730"/>
                  </a:cubicBezTo>
                  <a:cubicBezTo>
                    <a:pt x="41467" y="531421"/>
                    <a:pt x="35629" y="539451"/>
                    <a:pt x="30279" y="558175"/>
                  </a:cubicBezTo>
                  <a:cubicBezTo>
                    <a:pt x="27993" y="566177"/>
                    <a:pt x="26614" y="574425"/>
                    <a:pt x="24223" y="582397"/>
                  </a:cubicBezTo>
                  <a:cubicBezTo>
                    <a:pt x="21002" y="593134"/>
                    <a:pt x="7698" y="628180"/>
                    <a:pt x="6056" y="642953"/>
                  </a:cubicBezTo>
                  <a:cubicBezTo>
                    <a:pt x="4941" y="652984"/>
                    <a:pt x="6056" y="663139"/>
                    <a:pt x="0" y="691398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l="-213596" t="-136358" r="-228194" b="-443682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993073" y="539506"/>
              <a:ext cx="44509" cy="58351"/>
            </a:xfrm>
            <a:custGeom>
              <a:avLst/>
              <a:gdLst>
                <a:gd name="connsiteX0" fmla="*/ 18167 w 145335"/>
                <a:gd name="connsiteY0" fmla="*/ 181669 h 181669"/>
                <a:gd name="connsiteX1" fmla="*/ 18167 w 145335"/>
                <a:gd name="connsiteY1" fmla="*/ 181669 h 181669"/>
                <a:gd name="connsiteX2" fmla="*/ 36334 w 145335"/>
                <a:gd name="connsiteY2" fmla="*/ 121113 h 181669"/>
                <a:gd name="connsiteX3" fmla="*/ 54501 w 145335"/>
                <a:gd name="connsiteY3" fmla="*/ 115057 h 181669"/>
                <a:gd name="connsiteX4" fmla="*/ 96890 w 145335"/>
                <a:gd name="connsiteY4" fmla="*/ 127168 h 181669"/>
                <a:gd name="connsiteX5" fmla="*/ 145335 w 145335"/>
                <a:gd name="connsiteY5" fmla="*/ 145335 h 181669"/>
                <a:gd name="connsiteX6" fmla="*/ 139280 w 145335"/>
                <a:gd name="connsiteY6" fmla="*/ 78723 h 181669"/>
                <a:gd name="connsiteX7" fmla="*/ 121113 w 145335"/>
                <a:gd name="connsiteY7" fmla="*/ 60556 h 181669"/>
                <a:gd name="connsiteX8" fmla="*/ 109002 w 145335"/>
                <a:gd name="connsiteY8" fmla="*/ 42390 h 181669"/>
                <a:gd name="connsiteX9" fmla="*/ 96890 w 145335"/>
                <a:gd name="connsiteY9" fmla="*/ 30278 h 181669"/>
                <a:gd name="connsiteX10" fmla="*/ 84779 w 145335"/>
                <a:gd name="connsiteY10" fmla="*/ 12111 h 181669"/>
                <a:gd name="connsiteX11" fmla="*/ 66612 w 145335"/>
                <a:gd name="connsiteY11" fmla="*/ 0 h 181669"/>
                <a:gd name="connsiteX12" fmla="*/ 30278 w 145335"/>
                <a:gd name="connsiteY12" fmla="*/ 18167 h 181669"/>
                <a:gd name="connsiteX13" fmla="*/ 18167 w 145335"/>
                <a:gd name="connsiteY13" fmla="*/ 36334 h 181669"/>
                <a:gd name="connsiteX14" fmla="*/ 12112 w 145335"/>
                <a:gd name="connsiteY14" fmla="*/ 60556 h 181669"/>
                <a:gd name="connsiteX15" fmla="*/ 0 w 145335"/>
                <a:gd name="connsiteY15" fmla="*/ 96890 h 181669"/>
                <a:gd name="connsiteX16" fmla="*/ 18167 w 145335"/>
                <a:gd name="connsiteY16" fmla="*/ 181669 h 18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335" h="181669">
                  <a:moveTo>
                    <a:pt x="18167" y="181669"/>
                  </a:moveTo>
                  <a:lnTo>
                    <a:pt x="18167" y="181669"/>
                  </a:lnTo>
                  <a:cubicBezTo>
                    <a:pt x="24223" y="161484"/>
                    <a:pt x="26243" y="139614"/>
                    <a:pt x="36334" y="121113"/>
                  </a:cubicBezTo>
                  <a:cubicBezTo>
                    <a:pt x="39391" y="115509"/>
                    <a:pt x="48118" y="115057"/>
                    <a:pt x="54501" y="115057"/>
                  </a:cubicBezTo>
                  <a:cubicBezTo>
                    <a:pt x="62103" y="115057"/>
                    <a:pt x="88324" y="124313"/>
                    <a:pt x="96890" y="127168"/>
                  </a:cubicBezTo>
                  <a:cubicBezTo>
                    <a:pt x="132315" y="162593"/>
                    <a:pt x="115293" y="165365"/>
                    <a:pt x="145335" y="145335"/>
                  </a:cubicBezTo>
                  <a:cubicBezTo>
                    <a:pt x="143317" y="123131"/>
                    <a:pt x="145405" y="100161"/>
                    <a:pt x="139280" y="78723"/>
                  </a:cubicBezTo>
                  <a:cubicBezTo>
                    <a:pt x="136927" y="70488"/>
                    <a:pt x="126596" y="67135"/>
                    <a:pt x="121113" y="60556"/>
                  </a:cubicBezTo>
                  <a:cubicBezTo>
                    <a:pt x="116454" y="54965"/>
                    <a:pt x="113548" y="48073"/>
                    <a:pt x="109002" y="42390"/>
                  </a:cubicBezTo>
                  <a:cubicBezTo>
                    <a:pt x="105435" y="37932"/>
                    <a:pt x="100457" y="34737"/>
                    <a:pt x="96890" y="30278"/>
                  </a:cubicBezTo>
                  <a:cubicBezTo>
                    <a:pt x="92344" y="24595"/>
                    <a:pt x="89925" y="17257"/>
                    <a:pt x="84779" y="12111"/>
                  </a:cubicBezTo>
                  <a:cubicBezTo>
                    <a:pt x="79633" y="6965"/>
                    <a:pt x="72668" y="4037"/>
                    <a:pt x="66612" y="0"/>
                  </a:cubicBezTo>
                  <a:cubicBezTo>
                    <a:pt x="51837" y="4925"/>
                    <a:pt x="42016" y="6429"/>
                    <a:pt x="30278" y="18167"/>
                  </a:cubicBezTo>
                  <a:cubicBezTo>
                    <a:pt x="25132" y="23313"/>
                    <a:pt x="22204" y="30278"/>
                    <a:pt x="18167" y="36334"/>
                  </a:cubicBezTo>
                  <a:cubicBezTo>
                    <a:pt x="16149" y="44408"/>
                    <a:pt x="14503" y="52585"/>
                    <a:pt x="12112" y="60556"/>
                  </a:cubicBezTo>
                  <a:cubicBezTo>
                    <a:pt x="8444" y="72784"/>
                    <a:pt x="0" y="96890"/>
                    <a:pt x="0" y="96890"/>
                  </a:cubicBezTo>
                  <a:cubicBezTo>
                    <a:pt x="6239" y="165512"/>
                    <a:pt x="15139" y="167539"/>
                    <a:pt x="18167" y="181669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l="-872877" t="-602182" r="-1622870" b="-1885899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43608" y="1693944"/>
            <a:ext cx="2799809" cy="3659695"/>
            <a:chOff x="734616" y="2020699"/>
            <a:chExt cx="2799809" cy="3659695"/>
          </a:xfrm>
        </p:grpSpPr>
        <p:pic>
          <p:nvPicPr>
            <p:cNvPr id="8" name="Picture 2" descr="http://pic34.nipic.com/20131021/8053706_134211405136_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64"/>
            <a:stretch/>
          </p:blipFill>
          <p:spPr bwMode="auto">
            <a:xfrm>
              <a:off x="734616" y="2020699"/>
              <a:ext cx="2799809" cy="3659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5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2772386"/>
              <a:ext cx="883997" cy="1347333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7596336" y="183771"/>
            <a:ext cx="1155341" cy="1510173"/>
            <a:chOff x="7596336" y="183771"/>
            <a:chExt cx="1155341" cy="1510173"/>
          </a:xfrm>
        </p:grpSpPr>
        <p:pic>
          <p:nvPicPr>
            <p:cNvPr id="9" name="Picture 2" descr="http://pic34.nipic.com/20131021/8053706_134211405136_2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64"/>
            <a:stretch/>
          </p:blipFill>
          <p:spPr bwMode="auto">
            <a:xfrm>
              <a:off x="7596336" y="183771"/>
              <a:ext cx="1155341" cy="1510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图片 24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0419" y="492690"/>
              <a:ext cx="335309" cy="542591"/>
            </a:xfrm>
            <a:prstGeom prst="rect">
              <a:avLst/>
            </a:prstGeom>
          </p:spPr>
        </p:pic>
      </p:grpSp>
      <p:sp>
        <p:nvSpPr>
          <p:cNvPr id="21" name="标题 1"/>
          <p:cNvSpPr txBox="1">
            <a:spLocks/>
          </p:cNvSpPr>
          <p:nvPr/>
        </p:nvSpPr>
        <p:spPr>
          <a:xfrm>
            <a:off x="395536" y="5736860"/>
            <a:ext cx="4334119" cy="8846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 smtClean="0"/>
              <a:t>教程及</a:t>
            </a:r>
            <a:r>
              <a:rPr lang="en-US" altLang="zh-CN" sz="2000" b="1" dirty="0" smtClean="0"/>
              <a:t>OK</a:t>
            </a:r>
            <a:r>
              <a:rPr lang="zh-CN" altLang="en-US" sz="2000" b="1" dirty="0" smtClean="0"/>
              <a:t>插件下载地址</a:t>
            </a:r>
            <a:endParaRPr lang="en-US" altLang="zh-CN" sz="2000" b="1" dirty="0" smtClean="0"/>
          </a:p>
          <a:p>
            <a:pPr algn="ctr">
              <a:lnSpc>
                <a:spcPct val="120000"/>
              </a:lnSpc>
            </a:pPr>
            <a:r>
              <a:rPr lang="en-US" altLang="zh-CN" sz="2000" dirty="0" smtClean="0"/>
              <a:t>http</a:t>
            </a:r>
            <a:r>
              <a:rPr lang="en-US" altLang="zh-CN" sz="2000" dirty="0"/>
              <a:t>://pan.baidu.com/s/1hqpbixI</a:t>
            </a:r>
            <a:endParaRPr lang="en-US" altLang="zh-CN" sz="2000" dirty="0" smtClean="0"/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4838329" y="5736860"/>
            <a:ext cx="3880003" cy="8846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 smtClean="0"/>
              <a:t>欢迎关注我的微博</a:t>
            </a:r>
            <a:endParaRPr lang="en-US" altLang="zh-CN" sz="2000" b="1" dirty="0" smtClean="0"/>
          </a:p>
          <a:p>
            <a:pPr algn="ctr">
              <a:lnSpc>
                <a:spcPct val="120000"/>
              </a:lnSpc>
            </a:pPr>
            <a:r>
              <a:rPr lang="en-US" altLang="zh-CN" sz="2000" dirty="0"/>
              <a:t>http://weibo.com/slidelab </a:t>
            </a:r>
            <a:endParaRPr lang="en-US" altLang="zh-CN" sz="2000" dirty="0" smtClean="0"/>
          </a:p>
        </p:txBody>
      </p:sp>
      <p:sp>
        <p:nvSpPr>
          <p:cNvPr id="28" name="标题 1"/>
          <p:cNvSpPr txBox="1">
            <a:spLocks/>
          </p:cNvSpPr>
          <p:nvPr/>
        </p:nvSpPr>
        <p:spPr>
          <a:xfrm>
            <a:off x="4067944" y="2145930"/>
            <a:ext cx="4392488" cy="2846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latin typeface="+mn-ea"/>
                <a:ea typeface="+mn-ea"/>
              </a:rPr>
              <a:t>      将新色衣服跟原图重合后组合，或复制后粘贴为一张图</a:t>
            </a:r>
            <a:endParaRPr lang="en-US" altLang="zh-CN" sz="2400" dirty="0" smtClean="0">
              <a:latin typeface="+mn-ea"/>
              <a:ea typeface="+mn-ea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latin typeface="+mn-ea"/>
                <a:ea typeface="+mn-ea"/>
              </a:rPr>
              <a:t>      由于</a:t>
            </a:r>
            <a:r>
              <a:rPr lang="en-US" altLang="zh-CN" sz="2400" dirty="0" smtClean="0">
                <a:latin typeface="+mn-ea"/>
                <a:ea typeface="+mn-ea"/>
              </a:rPr>
              <a:t>OK</a:t>
            </a:r>
            <a:r>
              <a:rPr lang="zh-CN" altLang="en-US" sz="2400" dirty="0" smtClean="0">
                <a:latin typeface="+mn-ea"/>
                <a:ea typeface="+mn-ea"/>
              </a:rPr>
              <a:t>图片混合保留了原图，所以如果不再使用原图，可将原图删除。</a:t>
            </a:r>
            <a:endParaRPr lang="en-US" altLang="zh-CN" sz="2400" dirty="0" smtClean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011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431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346</Words>
  <Application>Microsoft Office PowerPoint</Application>
  <PresentationFormat>全屏显示(4:3)</PresentationFormat>
  <Paragraphs>26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形状裁图和图片色相给美女换衣服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形状裁图和图片色相给美女换衣服</dc:title>
  <dc:creator>Slibe</dc:creator>
  <cp:lastModifiedBy>Administrator</cp:lastModifiedBy>
  <cp:revision>108</cp:revision>
  <dcterms:created xsi:type="dcterms:W3CDTF">2015-04-22T13:37:12Z</dcterms:created>
  <dcterms:modified xsi:type="dcterms:W3CDTF">2016-03-08T04:28:06Z</dcterms:modified>
</cp:coreProperties>
</file>