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30A"/>
    <a:srgbClr val="83B345"/>
    <a:srgbClr val="8ABB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A19E9-B003-4742-88B1-42022F798ED7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E4817-E875-4A61-A531-77C5349E1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822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495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4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387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642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098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09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50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506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08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12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52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9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532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003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262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58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79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03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98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65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929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436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61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AE06B-4216-40FC-B3E4-3FBCC0155FD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072D4-46AB-4CD9-BA18-45CE4F71C6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75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1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4894060"/>
          </a:xfrm>
          <a:prstGeom prst="rect">
            <a:avLst/>
          </a:prstGeom>
          <a:solidFill>
            <a:srgbClr val="83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242803" y="-603137"/>
            <a:ext cx="9706393" cy="55208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5198" y="834011"/>
            <a:ext cx="6751727" cy="40836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0450"/>
            <a:ext cx="12192000" cy="1987550"/>
          </a:xfrm>
          <a:prstGeom prst="rect">
            <a:avLst/>
          </a:prstGeom>
          <a:solidFill>
            <a:srgbClr val="001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78322" y="5197642"/>
            <a:ext cx="5035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36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日植树节</a:t>
            </a:r>
            <a:r>
              <a:rPr lang="en-US" altLang="zh-CN" sz="36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36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模板</a:t>
            </a:r>
            <a:endParaRPr lang="zh-CN" altLang="en-US" sz="3600" dirty="0">
              <a:solidFill>
                <a:schemeClr val="bg1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1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328228"/>
          </a:xfrm>
          <a:prstGeom prst="rect">
            <a:avLst/>
          </a:prstGeom>
          <a:solidFill>
            <a:srgbClr val="83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242803" y="1072306"/>
            <a:ext cx="9706393" cy="55208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328228"/>
            <a:ext cx="12192000" cy="529771"/>
          </a:xfrm>
          <a:prstGeom prst="rect">
            <a:avLst/>
          </a:prstGeom>
          <a:solidFill>
            <a:srgbClr val="001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372" y="2447030"/>
            <a:ext cx="6751727" cy="408365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488977" y="2688746"/>
            <a:ext cx="2069772" cy="2069772"/>
          </a:xfrm>
          <a:prstGeom prst="ellipse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091543" y="698263"/>
            <a:ext cx="2380342" cy="2380342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53082" y="59634"/>
            <a:ext cx="2656114" cy="26561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111452" y="1807526"/>
            <a:ext cx="2656114" cy="2656114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347318" y="4334978"/>
            <a:ext cx="1698372" cy="1698372"/>
          </a:xfrm>
          <a:prstGeom prst="ellipse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61099" y="3321872"/>
            <a:ext cx="19255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</a:t>
            </a:r>
            <a:endParaRPr lang="en-US" altLang="zh-CN" sz="2400" dirty="0" smtClean="0">
              <a:latin typeface="造字工房童心（非商用）常规体" pitchFamily="2" charset="-122"/>
              <a:ea typeface="造字工房童心（非商用）常规体" pitchFamily="2" charset="-122"/>
            </a:endParaRPr>
          </a:p>
          <a:p>
            <a:pPr algn="ctr"/>
            <a:r>
              <a:rPr lang="zh-CN" altLang="en-US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节</a:t>
            </a:r>
            <a:r>
              <a:rPr lang="en-US" altLang="zh-CN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24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模板</a:t>
            </a:r>
            <a:endParaRPr lang="zh-CN" altLang="en-US" sz="24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53740" y="1491372"/>
            <a:ext cx="22172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</a:t>
            </a:r>
            <a:endParaRPr lang="en-US" altLang="zh-CN" sz="2800" dirty="0" smtClean="0">
              <a:latin typeface="造字工房童心（非商用）常规体" pitchFamily="2" charset="-122"/>
              <a:ea typeface="造字工房童心（非商用）常规体" pitchFamily="2" charset="-122"/>
            </a:endParaRPr>
          </a:p>
          <a:p>
            <a:pPr algn="ctr"/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节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模板</a:t>
            </a:r>
            <a:endParaRPr lang="zh-CN" altLang="en-US" sz="28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29659" y="883077"/>
            <a:ext cx="25058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</a:t>
            </a:r>
            <a:endParaRPr lang="en-US" altLang="zh-CN" sz="3200" dirty="0" smtClean="0">
              <a:latin typeface="造字工房童心（非商用）常规体" pitchFamily="2" charset="-122"/>
              <a:ea typeface="造字工房童心（非商用）常规体" pitchFamily="2" charset="-122"/>
            </a:endParaRPr>
          </a:p>
          <a:p>
            <a:pPr algn="ctr"/>
            <a:r>
              <a:rPr lang="zh-CN" altLang="en-US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节</a:t>
            </a:r>
            <a:r>
              <a:rPr lang="en-US" altLang="zh-CN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32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模板</a:t>
            </a:r>
            <a:endParaRPr lang="zh-CN" altLang="en-US" sz="32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74277" y="2687060"/>
            <a:ext cx="221727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</a:t>
            </a:r>
            <a:endParaRPr lang="en-US" altLang="zh-CN" sz="2800" dirty="0" smtClean="0">
              <a:latin typeface="造字工房童心（非商用）常规体" pitchFamily="2" charset="-122"/>
              <a:ea typeface="造字工房童心（非商用）常规体" pitchFamily="2" charset="-122"/>
            </a:endParaRPr>
          </a:p>
          <a:p>
            <a:pPr algn="ctr"/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节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模板</a:t>
            </a:r>
            <a:endParaRPr lang="zh-CN" altLang="en-US" sz="28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78812" y="4844918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</a:t>
            </a:r>
            <a:endParaRPr lang="en-US" altLang="zh-CN" sz="2000" dirty="0" smtClean="0">
              <a:latin typeface="造字工房童心（非商用）常规体" pitchFamily="2" charset="-122"/>
              <a:ea typeface="造字工房童心（非商用）常规体" pitchFamily="2" charset="-122"/>
            </a:endParaRPr>
          </a:p>
          <a:p>
            <a:pPr algn="ctr"/>
            <a:r>
              <a:rPr lang="zh-CN" altLang="en-US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节</a:t>
            </a:r>
            <a:r>
              <a:rPr lang="en-US" altLang="zh-CN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20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模板</a:t>
            </a:r>
            <a:endParaRPr lang="zh-CN" altLang="en-US" sz="20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406548" y="2590969"/>
            <a:ext cx="2218596" cy="22185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910099" y="500752"/>
            <a:ext cx="2645091" cy="264509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605162" y="-181396"/>
            <a:ext cx="2951953" cy="295195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975808" y="1731537"/>
            <a:ext cx="2949913" cy="29499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301294" y="4261087"/>
            <a:ext cx="1808138" cy="18081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57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328228"/>
          </a:xfrm>
          <a:prstGeom prst="rect">
            <a:avLst/>
          </a:prstGeom>
          <a:solidFill>
            <a:srgbClr val="83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299199" y="2187363"/>
            <a:ext cx="7513104" cy="42733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328228"/>
            <a:ext cx="12192000" cy="529771"/>
          </a:xfrm>
          <a:prstGeom prst="rect">
            <a:avLst/>
          </a:prstGeom>
          <a:solidFill>
            <a:srgbClr val="001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378" y="4531942"/>
            <a:ext cx="2969894" cy="1796286"/>
          </a:xfrm>
          <a:prstGeom prst="rect">
            <a:avLst/>
          </a:prstGeom>
        </p:spPr>
      </p:pic>
      <p:sp>
        <p:nvSpPr>
          <p:cNvPr id="14" name="对角圆角矩形 13"/>
          <p:cNvSpPr/>
          <p:nvPr/>
        </p:nvSpPr>
        <p:spPr>
          <a:xfrm>
            <a:off x="1421819" y="1540376"/>
            <a:ext cx="7567849" cy="1117600"/>
          </a:xfrm>
          <a:prstGeom prst="round2DiagRect">
            <a:avLst>
              <a:gd name="adj1" fmla="val 50000"/>
              <a:gd name="adj2" fmla="val 9091"/>
            </a:avLst>
          </a:prstGeom>
          <a:solidFill>
            <a:schemeClr val="bg1">
              <a:alpha val="78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4631" y="1761291"/>
            <a:ext cx="3959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日植树节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板</a:t>
            </a:r>
            <a:endParaRPr lang="zh-CN" altLang="en-US" sz="28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 rot="3795995">
            <a:off x="8071881" y="4795316"/>
            <a:ext cx="1338395" cy="1422912"/>
          </a:xfrm>
          <a:prstGeom prst="round2DiagRect">
            <a:avLst>
              <a:gd name="adj1" fmla="val 50000"/>
              <a:gd name="adj2" fmla="val 9091"/>
            </a:avLst>
          </a:prstGeom>
          <a:solidFill>
            <a:schemeClr val="bg1"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对角圆角矩形 19"/>
          <p:cNvSpPr/>
          <p:nvPr/>
        </p:nvSpPr>
        <p:spPr>
          <a:xfrm rot="3795995">
            <a:off x="8439789" y="3827260"/>
            <a:ext cx="1172237" cy="1257803"/>
          </a:xfrm>
          <a:prstGeom prst="round2DiagRect">
            <a:avLst>
              <a:gd name="adj1" fmla="val 50000"/>
              <a:gd name="adj2" fmla="val 9091"/>
            </a:avLst>
          </a:prstGeom>
          <a:solidFill>
            <a:schemeClr val="bg1"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角圆角矩形 20"/>
          <p:cNvSpPr/>
          <p:nvPr/>
        </p:nvSpPr>
        <p:spPr>
          <a:xfrm rot="5692569">
            <a:off x="9139296" y="3433023"/>
            <a:ext cx="1397102" cy="1394835"/>
          </a:xfrm>
          <a:prstGeom prst="round2DiagRect">
            <a:avLst>
              <a:gd name="adj1" fmla="val 50000"/>
              <a:gd name="adj2" fmla="val 9091"/>
            </a:avLst>
          </a:prstGeom>
          <a:solidFill>
            <a:schemeClr val="bg1"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对角圆角矩形 21"/>
          <p:cNvSpPr/>
          <p:nvPr/>
        </p:nvSpPr>
        <p:spPr>
          <a:xfrm rot="9678854">
            <a:off x="9981503" y="3160335"/>
            <a:ext cx="1549727" cy="1586408"/>
          </a:xfrm>
          <a:prstGeom prst="round2DiagRect">
            <a:avLst>
              <a:gd name="adj1" fmla="val 50000"/>
              <a:gd name="adj2" fmla="val 9091"/>
            </a:avLst>
          </a:prstGeom>
          <a:solidFill>
            <a:schemeClr val="bg1"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对角圆角矩形 22"/>
          <p:cNvSpPr/>
          <p:nvPr/>
        </p:nvSpPr>
        <p:spPr>
          <a:xfrm rot="9678854">
            <a:off x="10614884" y="3592603"/>
            <a:ext cx="2440659" cy="2272098"/>
          </a:xfrm>
          <a:prstGeom prst="round2DiagRect">
            <a:avLst>
              <a:gd name="adj1" fmla="val 50000"/>
              <a:gd name="adj2" fmla="val 9091"/>
            </a:avLst>
          </a:prstGeom>
          <a:solidFill>
            <a:schemeClr val="bg1"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328228"/>
          </a:xfrm>
          <a:prstGeom prst="rect">
            <a:avLst/>
          </a:prstGeom>
          <a:solidFill>
            <a:srgbClr val="83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角圆角矩形 13"/>
          <p:cNvSpPr/>
          <p:nvPr/>
        </p:nvSpPr>
        <p:spPr>
          <a:xfrm>
            <a:off x="-534572" y="509086"/>
            <a:ext cx="12044401" cy="1117600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bg1">
              <a:alpha val="78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328228"/>
            <a:ext cx="12192000" cy="529771"/>
          </a:xfrm>
          <a:prstGeom prst="rect">
            <a:avLst/>
          </a:prstGeom>
          <a:solidFill>
            <a:srgbClr val="001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42314" y="806276"/>
            <a:ext cx="3959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3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月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12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日植树节</a:t>
            </a:r>
            <a:r>
              <a:rPr lang="en-US" altLang="zh-CN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PPT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模</a:t>
            </a:r>
            <a:r>
              <a:rPr lang="zh-CN" altLang="en-US" sz="2800" dirty="0" smtClean="0">
                <a:latin typeface="造字工房童心（非商用）常规体" pitchFamily="2" charset="-122"/>
                <a:ea typeface="造字工房童心（非商用）常规体" pitchFamily="2" charset="-122"/>
              </a:rPr>
              <a:t>板</a:t>
            </a:r>
            <a:endParaRPr lang="zh-CN" altLang="en-US" sz="2800" dirty="0"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04" y="203200"/>
            <a:ext cx="2353525" cy="142348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57865" y="2135772"/>
            <a:ext cx="80213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中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国植树节定于每年的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12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日，是中国为激发人们爱林、造林的热情，促进国土绿化，保护人类赖以生存的生态环境，通过立法确定的节日。在该日，全国各地政府、机关、学校、公司会响应造林的号召，集中举行植树节仪式，从事植树活动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2756" b="13698"/>
          <a:stretch/>
        </p:blipFill>
        <p:spPr>
          <a:xfrm>
            <a:off x="948494" y="2307771"/>
            <a:ext cx="2137704" cy="303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1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4894060"/>
          </a:xfrm>
          <a:prstGeom prst="rect">
            <a:avLst/>
          </a:prstGeom>
          <a:solidFill>
            <a:srgbClr val="83B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675578" y="-1461630"/>
            <a:ext cx="9706393" cy="55208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912" y="91851"/>
            <a:ext cx="6751727" cy="40836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701143"/>
            <a:ext cx="12192000" cy="3156857"/>
          </a:xfrm>
          <a:prstGeom prst="rect">
            <a:avLst/>
          </a:prstGeom>
          <a:solidFill>
            <a:srgbClr val="001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28705" y="4167528"/>
            <a:ext cx="41104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61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5149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262</Words>
  <Application>Microsoft Office PowerPoint</Application>
  <PresentationFormat>宽屏</PresentationFormat>
  <Paragraphs>22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Microsoft JhengHei Light</vt:lpstr>
      <vt:lpstr>宋体</vt:lpstr>
      <vt:lpstr>微软雅黑</vt:lpstr>
      <vt:lpstr>造字工房童心（非商用）常规体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kan</cp:lastModifiedBy>
  <cp:revision>51</cp:revision>
  <dcterms:created xsi:type="dcterms:W3CDTF">2016-02-28T06:52:35Z</dcterms:created>
  <dcterms:modified xsi:type="dcterms:W3CDTF">2016-03-12T02:15:50Z</dcterms:modified>
</cp:coreProperties>
</file>