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63" r:id="rId5"/>
    <p:sldId id="259" r:id="rId6"/>
    <p:sldId id="264" r:id="rId7"/>
    <p:sldId id="262" r:id="rId8"/>
    <p:sldId id="26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FFF"/>
    <a:srgbClr val="CFAF0F"/>
    <a:srgbClr val="9275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66171-B364-402A-89C5-E0F0081EA0AA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D9D4B-A1FC-4925-B1CD-8F893C209F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62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720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2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9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132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430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191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7887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53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189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775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8209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412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24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8673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6572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752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179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57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36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501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23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469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366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B7B8E-C2F2-4BC5-A8C0-D6D4113F3471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52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67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 rot="15452771">
            <a:off x="3293588" y="1492707"/>
            <a:ext cx="2586592" cy="258659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 prstMaterial="plastic">
            <a:bevelT w="1943100" h="19367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416952"/>
            <a:ext cx="7772400" cy="866527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三维模拟金属质感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291342"/>
            <a:ext cx="6400800" cy="69492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@</a:t>
            </a:r>
            <a:r>
              <a:rPr lang="zh-CN" altLang="en-US" sz="2400" dirty="0" smtClean="0"/>
              <a:t>只为设计</a:t>
            </a:r>
            <a:endParaRPr lang="zh-CN" altLang="en-US" sz="2400" dirty="0"/>
          </a:p>
        </p:txBody>
      </p:sp>
      <p:sp>
        <p:nvSpPr>
          <p:cNvPr id="27" name="椭圆 26"/>
          <p:cNvSpPr/>
          <p:nvPr/>
        </p:nvSpPr>
        <p:spPr>
          <a:xfrm>
            <a:off x="3408218" y="1622221"/>
            <a:ext cx="2327564" cy="2327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 prstMaterial="plastic">
            <a:bevelT w="1943100" h="19367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5400000">
            <a:off x="4214478" y="2351691"/>
            <a:ext cx="1007604" cy="868624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7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壹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绘制椭圆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619672" y="1776049"/>
            <a:ext cx="115212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887415" y="1785177"/>
            <a:ext cx="396044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  <a:ea typeface="+mn-ea"/>
              </a:rPr>
              <a:t>插入→形状→椭圆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887415" y="2320581"/>
            <a:ext cx="489654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latin typeface="+mn-ea"/>
                <a:ea typeface="+mn-ea"/>
              </a:rPr>
              <a:t>PS</a:t>
            </a:r>
            <a:r>
              <a:rPr lang="zh-CN" altLang="en-US" sz="1800" dirty="0" smtClean="0">
                <a:latin typeface="+mn-ea"/>
                <a:ea typeface="+mn-ea"/>
              </a:rPr>
              <a:t>：使用椭圆绘制时，按</a:t>
            </a:r>
            <a:r>
              <a:rPr lang="en-US" altLang="zh-CN" sz="1800" dirty="0" smtClean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</a:rPr>
              <a:t>shift</a:t>
            </a:r>
            <a:r>
              <a:rPr lang="zh-CN" altLang="en-US" sz="1800" dirty="0" smtClean="0">
                <a:latin typeface="+mn-ea"/>
                <a:ea typeface="+mn-ea"/>
              </a:rPr>
              <a:t>键可以画出圆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3887415" y="3733006"/>
            <a:ext cx="525658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  <a:ea typeface="+mn-ea"/>
              </a:rPr>
              <a:t>双击圆→格式选项卡→复制圆的高度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039" y="3504406"/>
            <a:ext cx="3171825" cy="1600200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标题 1"/>
          <p:cNvSpPr txBox="1">
            <a:spLocks/>
          </p:cNvSpPr>
          <p:nvPr/>
        </p:nvSpPr>
        <p:spPr>
          <a:xfrm>
            <a:off x="3887415" y="4214374"/>
            <a:ext cx="489654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latin typeface="+mn-ea"/>
                <a:ea typeface="+mn-ea"/>
              </a:rPr>
              <a:t>PS</a:t>
            </a:r>
            <a:r>
              <a:rPr lang="zh-CN" altLang="en-US" sz="1800" dirty="0" smtClean="0">
                <a:latin typeface="+mn-ea"/>
                <a:ea typeface="+mn-ea"/>
              </a:rPr>
              <a:t>：复制时把厘米也带上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631831" y="361440"/>
            <a:ext cx="115212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8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315" y="1860528"/>
            <a:ext cx="3143250" cy="1028700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贰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>
                <a:solidFill>
                  <a:schemeClr val="bg1"/>
                </a:solidFill>
              </a:rPr>
              <a:t>设置三维棱台 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887414" y="1785176"/>
            <a:ext cx="4789041" cy="7907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latin typeface="+mn-ea"/>
                <a:ea typeface="+mn-ea"/>
              </a:rPr>
              <a:t>在顶部棱台→宽度→粘贴刚才复制的圆的直径→修改</a:t>
            </a:r>
            <a:r>
              <a:rPr lang="en-US" altLang="zh-CN" sz="2000" dirty="0" smtClean="0">
                <a:latin typeface="+mn-ea"/>
                <a:ea typeface="+mn-ea"/>
              </a:rPr>
              <a:t>3.2</a:t>
            </a:r>
            <a:r>
              <a:rPr lang="zh-CN" altLang="en-US" sz="2000" dirty="0" smtClean="0">
                <a:latin typeface="+mn-ea"/>
                <a:ea typeface="+mn-ea"/>
              </a:rPr>
              <a:t>厘米为</a:t>
            </a:r>
            <a:r>
              <a:rPr lang="en-US" altLang="zh-CN" sz="2000" dirty="0" smtClean="0">
                <a:latin typeface="+mn-ea"/>
                <a:ea typeface="+mn-ea"/>
              </a:rPr>
              <a:t>1.6</a:t>
            </a:r>
            <a:r>
              <a:rPr lang="zh-CN" altLang="en-US" sz="2000" dirty="0" smtClean="0">
                <a:latin typeface="+mn-ea"/>
                <a:ea typeface="+mn-ea"/>
              </a:rPr>
              <a:t>厘米（即半径）</a:t>
            </a: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887415" y="2497460"/>
            <a:ext cx="489654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latin typeface="+mn-ea"/>
                <a:ea typeface="+mn-ea"/>
              </a:rPr>
              <a:t>PS</a:t>
            </a:r>
            <a:r>
              <a:rPr lang="zh-CN" altLang="en-US" sz="1800" dirty="0" smtClean="0">
                <a:latin typeface="+mn-ea"/>
                <a:ea typeface="+mn-ea"/>
              </a:rPr>
              <a:t>：然后把顶部棱台高度也设置为</a:t>
            </a:r>
            <a:r>
              <a:rPr lang="en-US" altLang="zh-CN" sz="1800" dirty="0" smtClean="0">
                <a:latin typeface="+mn-ea"/>
                <a:ea typeface="+mn-ea"/>
              </a:rPr>
              <a:t>1.6</a:t>
            </a:r>
            <a:r>
              <a:rPr lang="zh-CN" altLang="en-US" sz="1800" dirty="0" smtClean="0">
                <a:latin typeface="+mn-ea"/>
                <a:ea typeface="+mn-ea"/>
              </a:rPr>
              <a:t>厘米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503039" y="4101119"/>
            <a:ext cx="4429001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  <a:ea typeface="+mn-ea"/>
              </a:rPr>
              <a:t>顶部棱台类型选择“角度”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620689" y="5821010"/>
            <a:ext cx="7902623" cy="5945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dirty="0" smtClean="0">
                <a:latin typeface="+mn-ea"/>
                <a:ea typeface="+mn-ea"/>
              </a:rPr>
              <a:t>PS</a:t>
            </a:r>
            <a:r>
              <a:rPr lang="zh-CN" altLang="en-US" sz="1800" dirty="0" smtClean="0">
                <a:latin typeface="+mn-ea"/>
                <a:ea typeface="+mn-ea"/>
              </a:rPr>
              <a:t>：这里输入厘米会自动转换为磅值。输入的高度和宽度为圆尺寸的一半</a:t>
            </a:r>
            <a:endParaRPr lang="zh-CN" altLang="en-US" sz="1800" dirty="0">
              <a:latin typeface="+mn-ea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72137" t="46062" b="21454"/>
          <a:stretch/>
        </p:blipFill>
        <p:spPr>
          <a:xfrm>
            <a:off x="5436096" y="3420340"/>
            <a:ext cx="3114675" cy="2041592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1" name="椭圆 10"/>
          <p:cNvSpPr/>
          <p:nvPr/>
        </p:nvSpPr>
        <p:spPr>
          <a:xfrm>
            <a:off x="7631831" y="361440"/>
            <a:ext cx="1152128" cy="115212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576000" h="576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80112" y="3616914"/>
            <a:ext cx="782588" cy="789985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69082" y="2082801"/>
            <a:ext cx="2026617" cy="723900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叁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设置三维材料和照明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4030758" y="2215472"/>
            <a:ext cx="3636914" cy="7907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  <a:ea typeface="+mn-ea"/>
              </a:rPr>
              <a:t>三维材料→暖色粗糙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0" name="标题 1"/>
          <p:cNvSpPr txBox="1">
            <a:spLocks/>
          </p:cNvSpPr>
          <p:nvPr/>
        </p:nvSpPr>
        <p:spPr>
          <a:xfrm>
            <a:off x="1675981" y="4770533"/>
            <a:ext cx="2916833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</a:rPr>
              <a:t>三维照明→平面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1584" t="20469" r="1851" b="23423"/>
          <a:stretch/>
        </p:blipFill>
        <p:spPr>
          <a:xfrm>
            <a:off x="1403648" y="1524845"/>
            <a:ext cx="2169495" cy="2576274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5" name="椭圆 54"/>
          <p:cNvSpPr/>
          <p:nvPr/>
        </p:nvSpPr>
        <p:spPr>
          <a:xfrm>
            <a:off x="7631831" y="361440"/>
            <a:ext cx="1152128" cy="1152128"/>
          </a:xfrm>
          <a:prstGeom prst="ellipse">
            <a:avLst/>
          </a:prstGeom>
          <a:scene3d>
            <a:camera prst="orthographicFront"/>
            <a:lightRig rig="flat" dir="t"/>
          </a:scene3d>
          <a:sp3d>
            <a:bevelT w="576000" h="576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68817" t="55906" r="2958" b="11610"/>
          <a:stretch/>
        </p:blipFill>
        <p:spPr>
          <a:xfrm>
            <a:off x="5436096" y="4101119"/>
            <a:ext cx="2952328" cy="1910329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2051720" y="1700808"/>
            <a:ext cx="445295" cy="514664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084168" y="4813677"/>
            <a:ext cx="445295" cy="514664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4302" y="4629034"/>
            <a:ext cx="2567967" cy="1824302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2137" t="39172" r="744" b="20469"/>
          <a:stretch/>
        </p:blipFill>
        <p:spPr>
          <a:xfrm>
            <a:off x="917338" y="1560483"/>
            <a:ext cx="3528393" cy="2952328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4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肆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设置颜色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4895526" y="2128571"/>
            <a:ext cx="3636914" cy="1357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+mn-ea"/>
                <a:ea typeface="+mn-ea"/>
              </a:rPr>
              <a:t>填充→纯色填充→颜色→如图灰色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0" name="标题 1"/>
          <p:cNvSpPr txBox="1">
            <a:spLocks/>
          </p:cNvSpPr>
          <p:nvPr/>
        </p:nvSpPr>
        <p:spPr>
          <a:xfrm>
            <a:off x="1581018" y="5205728"/>
            <a:ext cx="2916833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800" dirty="0" smtClean="0">
                <a:latin typeface="+mn-ea"/>
              </a:rPr>
              <a:t>线条→无线条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7631831" y="361440"/>
            <a:ext cx="1152128" cy="11521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orthographicFront"/>
            <a:lightRig rig="flat" dir="t"/>
          </a:scene3d>
          <a:sp3d>
            <a:bevelT w="576000" h="576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3922" y="4039985"/>
            <a:ext cx="581356" cy="472826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5535529" y="5286894"/>
            <a:ext cx="1347410" cy="490334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2225227" y="2232098"/>
            <a:ext cx="436485" cy="32822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96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标题 1"/>
          <p:cNvSpPr txBox="1">
            <a:spLocks/>
          </p:cNvSpPr>
          <p:nvPr/>
        </p:nvSpPr>
        <p:spPr>
          <a:xfrm>
            <a:off x="0" y="568602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完成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4" name="标题 1"/>
          <p:cNvSpPr txBox="1">
            <a:spLocks/>
          </p:cNvSpPr>
          <p:nvPr/>
        </p:nvSpPr>
        <p:spPr>
          <a:xfrm>
            <a:off x="1381385" y="4149080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/>
              <a:t>教程源文件下载地址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 smtClean="0"/>
              <a:t>http</a:t>
            </a:r>
            <a:r>
              <a:rPr lang="en-US" altLang="zh-CN" sz="2400" dirty="0"/>
              <a:t>://pan.baidu.com/s/1hqpbixI</a:t>
            </a:r>
            <a:endParaRPr lang="en-US" altLang="zh-CN" sz="2400" dirty="0" smtClean="0"/>
          </a:p>
        </p:txBody>
      </p:sp>
      <p:sp>
        <p:nvSpPr>
          <p:cNvPr id="205" name="标题 1"/>
          <p:cNvSpPr txBox="1">
            <a:spLocks/>
          </p:cNvSpPr>
          <p:nvPr/>
        </p:nvSpPr>
        <p:spPr>
          <a:xfrm>
            <a:off x="1414108" y="5255172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/>
              <a:t>欢迎关注我的微博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/>
              <a:t>http://weibo.com/slidelab </a:t>
            </a:r>
            <a:endParaRPr lang="en-US" altLang="zh-CN" sz="2400" dirty="0" smtClean="0"/>
          </a:p>
        </p:txBody>
      </p:sp>
      <p:sp>
        <p:nvSpPr>
          <p:cNvPr id="92" name="椭圆 91"/>
          <p:cNvSpPr/>
          <p:nvPr/>
        </p:nvSpPr>
        <p:spPr>
          <a:xfrm>
            <a:off x="3532402" y="1756749"/>
            <a:ext cx="2016000" cy="201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orthographicFront"/>
            <a:lightRig rig="flat" dir="t"/>
          </a:scene3d>
          <a:sp3d>
            <a:bevelT w="1008000" h="1008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rot="1910018">
            <a:off x="3622093" y="1846440"/>
            <a:ext cx="1836618" cy="183661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orthographicFront"/>
            <a:lightRig rig="flat" dir="t"/>
          </a:scene3d>
          <a:sp3d>
            <a:bevelT w="1008000" h="1008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等腰三角形 92"/>
          <p:cNvSpPr/>
          <p:nvPr/>
        </p:nvSpPr>
        <p:spPr>
          <a:xfrm rot="5400000">
            <a:off x="4260249" y="2475226"/>
            <a:ext cx="694682" cy="598862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177800" dist="50800" dir="16200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95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85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327</Words>
  <Application>Microsoft Office PowerPoint</Application>
  <PresentationFormat>全屏显示(4:3)</PresentationFormat>
  <Paragraphs>29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三维模拟金属质感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线条模拟金属质感</dc:title>
  <dc:creator>Slibe</dc:creator>
  <cp:lastModifiedBy>kan</cp:lastModifiedBy>
  <cp:revision>27</cp:revision>
  <dcterms:created xsi:type="dcterms:W3CDTF">2015-04-22T13:37:12Z</dcterms:created>
  <dcterms:modified xsi:type="dcterms:W3CDTF">2016-03-12T03:47:24Z</dcterms:modified>
</cp:coreProperties>
</file>