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5"/>
  </p:notesMasterIdLst>
  <p:handoutMasterIdLst>
    <p:handoutMasterId r:id="rId6"/>
  </p:handoutMasterIdLst>
  <p:sldIdLst>
    <p:sldId id="280" r:id="rId3"/>
    <p:sldId id="396" r:id="rId4"/>
  </p:sldIdLst>
  <p:sldSz cx="9144000" cy="5143500" type="screen16x9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7AFE3"/>
    <a:srgbClr val="FF51B7"/>
    <a:srgbClr val="F5F5F5"/>
    <a:srgbClr val="969696"/>
    <a:srgbClr val="C8C8C8"/>
    <a:srgbClr val="0096D5"/>
    <a:srgbClr val="D4D4D4"/>
    <a:srgbClr val="EAEAEA"/>
    <a:srgbClr val="F3F0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94660"/>
  </p:normalViewPr>
  <p:slideViewPr>
    <p:cSldViewPr>
      <p:cViewPr varScale="1">
        <p:scale>
          <a:sx n="115" d="100"/>
          <a:sy n="115" d="100"/>
        </p:scale>
        <p:origin x="330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292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7DD0A-9044-4D18-9C18-8B428ED92850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8C6817-9CDC-4935-A4AC-27CF72BD8B2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913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387C70-E853-4894-BF07-D2F4B19C8F53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47F99-6ADC-4C80-99B3-D41D132752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098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A47F99-6ADC-4C80-99B3-D41D132752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5710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719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24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608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62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3131840" y="409253"/>
            <a:ext cx="28803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 smtClean="0">
                <a:solidFill>
                  <a:schemeClr val="accent3"/>
                </a:solidFill>
              </a:rPr>
              <a:t>单击输入标题</a:t>
            </a:r>
            <a:endParaRPr lang="en-US" altLang="zh-CN" sz="2100" dirty="0" smtClean="0">
              <a:solidFill>
                <a:schemeClr val="accent3"/>
              </a:solidFill>
            </a:endParaRPr>
          </a:p>
          <a:p>
            <a:pPr algn="ctr"/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单击此处添加副标题或详细文本描述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3131840" y="4587974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 smtClean="0">
                <a:ln>
                  <a:noFill/>
                </a:ln>
                <a:solidFill>
                  <a:schemeClr val="accent3"/>
                </a:solidFill>
              </a:rPr>
              <a:t>www.</a:t>
            </a:r>
            <a:r>
              <a:rPr lang="zh-CN" altLang="en-US" sz="800" dirty="0" smtClean="0">
                <a:ln>
                  <a:noFill/>
                </a:ln>
                <a:solidFill>
                  <a:schemeClr val="accent3"/>
                </a:solidFill>
              </a:rPr>
              <a:t>企业网站</a:t>
            </a:r>
            <a:r>
              <a:rPr lang="en-US" altLang="zh-CN" sz="800" dirty="0" smtClean="0">
                <a:ln>
                  <a:noFill/>
                </a:ln>
                <a:solidFill>
                  <a:schemeClr val="accent3"/>
                </a:solidFill>
              </a:rPr>
              <a:t>.com</a:t>
            </a:r>
          </a:p>
          <a:p>
            <a:pPr algn="ctr"/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企业名称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宣传口号</a:t>
            </a:r>
            <a:r>
              <a:rPr lang="en-US" altLang="zh-CN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en-US" sz="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企业标题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>
            <a:off x="3419872" y="339502"/>
            <a:ext cx="246466" cy="384285"/>
            <a:chOff x="3579019" y="293633"/>
            <a:chExt cx="361957" cy="564356"/>
          </a:xfrm>
        </p:grpSpPr>
        <p:sp>
          <p:nvSpPr>
            <p:cNvPr id="18" name="任意多边形 17"/>
            <p:cNvSpPr/>
            <p:nvPr/>
          </p:nvSpPr>
          <p:spPr>
            <a:xfrm>
              <a:off x="3579019" y="433388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3661175" y="481752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3594504" y="293633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3795720" y="507901"/>
              <a:ext cx="145256" cy="235743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  <a:gd name="connsiteX0" fmla="*/ 0 w 145256"/>
                <a:gd name="connsiteY0" fmla="*/ 0 h 235743"/>
                <a:gd name="connsiteX1" fmla="*/ 145256 w 145256"/>
                <a:gd name="connsiteY1" fmla="*/ 235743 h 2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56" h="235743">
                  <a:moveTo>
                    <a:pt x="0" y="0"/>
                  </a:moveTo>
                  <a:lnTo>
                    <a:pt x="145256" y="235743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 flipH="1">
            <a:off x="5477662" y="339502"/>
            <a:ext cx="246466" cy="384285"/>
            <a:chOff x="3579019" y="293633"/>
            <a:chExt cx="361957" cy="564356"/>
          </a:xfrm>
        </p:grpSpPr>
        <p:sp>
          <p:nvSpPr>
            <p:cNvPr id="23" name="任意多边形 22"/>
            <p:cNvSpPr/>
            <p:nvPr/>
          </p:nvSpPr>
          <p:spPr>
            <a:xfrm>
              <a:off x="3579019" y="433388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3661175" y="481752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594504" y="293633"/>
              <a:ext cx="230981" cy="376237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981" h="376237">
                  <a:moveTo>
                    <a:pt x="0" y="0"/>
                  </a:moveTo>
                  <a:lnTo>
                    <a:pt x="230981" y="376237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795720" y="507901"/>
              <a:ext cx="145256" cy="235743"/>
            </a:xfrm>
            <a:custGeom>
              <a:avLst/>
              <a:gdLst>
                <a:gd name="connsiteX0" fmla="*/ 0 w 230981"/>
                <a:gd name="connsiteY0" fmla="*/ 0 h 376237"/>
                <a:gd name="connsiteX1" fmla="*/ 230981 w 230981"/>
                <a:gd name="connsiteY1" fmla="*/ 376237 h 376237"/>
                <a:gd name="connsiteX0" fmla="*/ 0 w 145256"/>
                <a:gd name="connsiteY0" fmla="*/ 0 h 235743"/>
                <a:gd name="connsiteX1" fmla="*/ 145256 w 145256"/>
                <a:gd name="connsiteY1" fmla="*/ 235743 h 235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5256" h="235743">
                  <a:moveTo>
                    <a:pt x="0" y="0"/>
                  </a:moveTo>
                  <a:lnTo>
                    <a:pt x="145256" y="235743"/>
                  </a:lnTo>
                </a:path>
              </a:pathLst>
            </a:custGeom>
            <a:noFill/>
            <a:ln w="127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7" name="直接连接符 26"/>
          <p:cNvCxnSpPr/>
          <p:nvPr userDrawn="1"/>
        </p:nvCxnSpPr>
        <p:spPr>
          <a:xfrm flipH="1">
            <a:off x="526183" y="690855"/>
            <a:ext cx="3140155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 flipH="1">
            <a:off x="5477662" y="690855"/>
            <a:ext cx="3140157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 userDrawn="1"/>
        </p:nvCxnSpPr>
        <p:spPr>
          <a:xfrm flipH="1">
            <a:off x="526184" y="4749606"/>
            <a:ext cx="3325736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 userDrawn="1"/>
        </p:nvCxnSpPr>
        <p:spPr>
          <a:xfrm flipH="1">
            <a:off x="5292080" y="4749606"/>
            <a:ext cx="3325740" cy="0"/>
          </a:xfrm>
          <a:prstGeom prst="line">
            <a:avLst/>
          </a:prstGeom>
          <a:ln w="127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02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12" fill="hold" nodeType="after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 p14:presetBounceEnd="8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8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8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/>
          <p:bldP spid="16" grpId="0"/>
        </p:bldLst>
      </p:timing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1171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87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90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96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157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41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14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7864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63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52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2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16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555526"/>
            <a:ext cx="9144000" cy="0"/>
          </a:xfrm>
          <a:prstGeom prst="line">
            <a:avLst/>
          </a:prstGeom>
          <a:ln w="22225">
            <a:solidFill>
              <a:srgbClr val="96969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1341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75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64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33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05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44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53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A8091-7EE4-41B5-8137-A62B04FCA6E6}" type="datetimeFigureOut">
              <a:rPr lang="zh-CN" altLang="en-US" smtClean="0"/>
              <a:t>2016/3/29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8AA5FA-60D0-45B3-9A54-CD9302FF9B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423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484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66"/>
          <p:cNvGrpSpPr>
            <a:grpSpLocks/>
          </p:cNvGrpSpPr>
          <p:nvPr/>
        </p:nvGrpSpPr>
        <p:grpSpPr bwMode="auto">
          <a:xfrm>
            <a:off x="395641" y="986284"/>
            <a:ext cx="4453517" cy="3745706"/>
            <a:chOff x="720" y="839"/>
            <a:chExt cx="3740" cy="3146"/>
          </a:xfrm>
          <a:solidFill>
            <a:schemeClr val="tx2"/>
          </a:solidFill>
        </p:grpSpPr>
        <p:sp>
          <p:nvSpPr>
            <p:cNvPr id="59" name="Freeform 67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9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74"/>
            <p:cNvSpPr>
              <a:spLocks/>
            </p:cNvSpPr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75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76"/>
            <p:cNvSpPr>
              <a:spLocks/>
            </p:cNvSpPr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77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78"/>
            <p:cNvSpPr>
              <a:spLocks/>
            </p:cNvSpPr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79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80"/>
            <p:cNvSpPr>
              <a:spLocks/>
            </p:cNvSpPr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81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82"/>
            <p:cNvSpPr>
              <a:spLocks/>
            </p:cNvSpPr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83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84"/>
            <p:cNvSpPr>
              <a:spLocks/>
            </p:cNvSpPr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85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86"/>
            <p:cNvSpPr>
              <a:spLocks/>
            </p:cNvSpPr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7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8"/>
            <p:cNvSpPr>
              <a:spLocks/>
            </p:cNvSpPr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89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90"/>
            <p:cNvSpPr>
              <a:spLocks/>
            </p:cNvSpPr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91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92"/>
            <p:cNvSpPr>
              <a:spLocks/>
            </p:cNvSpPr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93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94"/>
            <p:cNvSpPr>
              <a:spLocks/>
            </p:cNvSpPr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95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96"/>
            <p:cNvSpPr>
              <a:spLocks/>
            </p:cNvSpPr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97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98"/>
            <p:cNvSpPr>
              <a:spLocks/>
            </p:cNvSpPr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99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100"/>
            <p:cNvSpPr>
              <a:spLocks/>
            </p:cNvSpPr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101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102"/>
            <p:cNvSpPr>
              <a:spLocks/>
            </p:cNvSpPr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103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104"/>
            <p:cNvSpPr>
              <a:spLocks/>
            </p:cNvSpPr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105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06"/>
            <p:cNvSpPr>
              <a:spLocks/>
            </p:cNvSpPr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107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108"/>
            <p:cNvSpPr>
              <a:spLocks/>
            </p:cNvSpPr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09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10"/>
            <p:cNvSpPr>
              <a:spLocks/>
            </p:cNvSpPr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11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12"/>
            <p:cNvSpPr>
              <a:spLocks/>
            </p:cNvSpPr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13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14"/>
            <p:cNvSpPr>
              <a:spLocks/>
            </p:cNvSpPr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15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16"/>
            <p:cNvSpPr>
              <a:spLocks/>
            </p:cNvSpPr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17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18"/>
            <p:cNvSpPr>
              <a:spLocks/>
            </p:cNvSpPr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119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120"/>
            <p:cNvSpPr>
              <a:spLocks/>
            </p:cNvSpPr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21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22"/>
            <p:cNvSpPr>
              <a:spLocks/>
            </p:cNvSpPr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23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24"/>
            <p:cNvSpPr>
              <a:spLocks/>
            </p:cNvSpPr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25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26"/>
            <p:cNvSpPr>
              <a:spLocks/>
            </p:cNvSpPr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27"/>
            <p:cNvSpPr>
              <a:spLocks/>
            </p:cNvSpPr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28"/>
            <p:cNvSpPr>
              <a:spLocks/>
            </p:cNvSpPr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5" name="Freeform 78"/>
          <p:cNvSpPr>
            <a:spLocks/>
          </p:cNvSpPr>
          <p:nvPr/>
        </p:nvSpPr>
        <p:spPr bwMode="gray">
          <a:xfrm>
            <a:off x="3334486" y="3939033"/>
            <a:ext cx="671600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bg2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sp>
        <p:nvSpPr>
          <p:cNvPr id="126" name="Freeform 92"/>
          <p:cNvSpPr>
            <a:spLocks/>
          </p:cNvSpPr>
          <p:nvPr/>
        </p:nvSpPr>
        <p:spPr bwMode="gray">
          <a:xfrm>
            <a:off x="3647662" y="2615059"/>
            <a:ext cx="587055" cy="394097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bg2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sp>
        <p:nvSpPr>
          <p:cNvPr id="127" name="Freeform 100"/>
          <p:cNvSpPr>
            <a:spLocks/>
          </p:cNvSpPr>
          <p:nvPr/>
        </p:nvSpPr>
        <p:spPr bwMode="gray">
          <a:xfrm>
            <a:off x="3876292" y="2010221"/>
            <a:ext cx="512035" cy="51077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bg2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sp>
        <p:nvSpPr>
          <p:cNvPr id="128" name="Freeform 82"/>
          <p:cNvSpPr>
            <a:spLocks/>
          </p:cNvSpPr>
          <p:nvPr/>
        </p:nvSpPr>
        <p:spPr bwMode="gray">
          <a:xfrm>
            <a:off x="4001417" y="3293714"/>
            <a:ext cx="336991" cy="378619"/>
          </a:xfrm>
          <a:custGeom>
            <a:avLst/>
            <a:gdLst>
              <a:gd name="T0" fmla="*/ 109 w 565"/>
              <a:gd name="T1" fmla="*/ 11 h 638"/>
              <a:gd name="T2" fmla="*/ 106 w 565"/>
              <a:gd name="T3" fmla="*/ 11 h 638"/>
              <a:gd name="T4" fmla="*/ 103 w 565"/>
              <a:gd name="T5" fmla="*/ 14 h 638"/>
              <a:gd name="T6" fmla="*/ 100 w 565"/>
              <a:gd name="T7" fmla="*/ 21 h 638"/>
              <a:gd name="T8" fmla="*/ 99 w 565"/>
              <a:gd name="T9" fmla="*/ 28 h 638"/>
              <a:gd name="T10" fmla="*/ 96 w 565"/>
              <a:gd name="T11" fmla="*/ 31 h 638"/>
              <a:gd name="T12" fmla="*/ 90 w 565"/>
              <a:gd name="T13" fmla="*/ 29 h 638"/>
              <a:gd name="T14" fmla="*/ 84 w 565"/>
              <a:gd name="T15" fmla="*/ 26 h 638"/>
              <a:gd name="T16" fmla="*/ 80 w 565"/>
              <a:gd name="T17" fmla="*/ 26 h 638"/>
              <a:gd name="T18" fmla="*/ 82 w 565"/>
              <a:gd name="T19" fmla="*/ 32 h 638"/>
              <a:gd name="T20" fmla="*/ 87 w 565"/>
              <a:gd name="T21" fmla="*/ 36 h 638"/>
              <a:gd name="T22" fmla="*/ 93 w 565"/>
              <a:gd name="T23" fmla="*/ 38 h 638"/>
              <a:gd name="T24" fmla="*/ 101 w 565"/>
              <a:gd name="T25" fmla="*/ 35 h 638"/>
              <a:gd name="T26" fmla="*/ 104 w 565"/>
              <a:gd name="T27" fmla="*/ 31 h 638"/>
              <a:gd name="T28" fmla="*/ 106 w 565"/>
              <a:gd name="T29" fmla="*/ 25 h 638"/>
              <a:gd name="T30" fmla="*/ 110 w 565"/>
              <a:gd name="T31" fmla="*/ 24 h 638"/>
              <a:gd name="T32" fmla="*/ 117 w 565"/>
              <a:gd name="T33" fmla="*/ 30 h 638"/>
              <a:gd name="T34" fmla="*/ 126 w 565"/>
              <a:gd name="T35" fmla="*/ 34 h 638"/>
              <a:gd name="T36" fmla="*/ 131 w 565"/>
              <a:gd name="T37" fmla="*/ 36 h 638"/>
              <a:gd name="T38" fmla="*/ 138 w 565"/>
              <a:gd name="T39" fmla="*/ 38 h 638"/>
              <a:gd name="T40" fmla="*/ 142 w 565"/>
              <a:gd name="T41" fmla="*/ 44 h 638"/>
              <a:gd name="T42" fmla="*/ 139 w 565"/>
              <a:gd name="T43" fmla="*/ 51 h 638"/>
              <a:gd name="T44" fmla="*/ 133 w 565"/>
              <a:gd name="T45" fmla="*/ 58 h 638"/>
              <a:gd name="T46" fmla="*/ 130 w 565"/>
              <a:gd name="T47" fmla="*/ 60 h 638"/>
              <a:gd name="T48" fmla="*/ 134 w 565"/>
              <a:gd name="T49" fmla="*/ 60 h 638"/>
              <a:gd name="T50" fmla="*/ 139 w 565"/>
              <a:gd name="T51" fmla="*/ 60 h 638"/>
              <a:gd name="T52" fmla="*/ 141 w 565"/>
              <a:gd name="T53" fmla="*/ 63 h 638"/>
              <a:gd name="T54" fmla="*/ 136 w 565"/>
              <a:gd name="T55" fmla="*/ 67 h 638"/>
              <a:gd name="T56" fmla="*/ 129 w 565"/>
              <a:gd name="T57" fmla="*/ 71 h 638"/>
              <a:gd name="T58" fmla="*/ 126 w 565"/>
              <a:gd name="T59" fmla="*/ 73 h 638"/>
              <a:gd name="T60" fmla="*/ 129 w 565"/>
              <a:gd name="T61" fmla="*/ 73 h 638"/>
              <a:gd name="T62" fmla="*/ 135 w 565"/>
              <a:gd name="T63" fmla="*/ 78 h 638"/>
              <a:gd name="T64" fmla="*/ 136 w 565"/>
              <a:gd name="T65" fmla="*/ 88 h 638"/>
              <a:gd name="T66" fmla="*/ 138 w 565"/>
              <a:gd name="T67" fmla="*/ 98 h 638"/>
              <a:gd name="T68" fmla="*/ 141 w 565"/>
              <a:gd name="T69" fmla="*/ 104 h 638"/>
              <a:gd name="T70" fmla="*/ 141 w 565"/>
              <a:gd name="T71" fmla="*/ 108 h 638"/>
              <a:gd name="T72" fmla="*/ 136 w 565"/>
              <a:gd name="T73" fmla="*/ 112 h 638"/>
              <a:gd name="T74" fmla="*/ 129 w 565"/>
              <a:gd name="T75" fmla="*/ 111 h 638"/>
              <a:gd name="T76" fmla="*/ 123 w 565"/>
              <a:gd name="T77" fmla="*/ 110 h 638"/>
              <a:gd name="T78" fmla="*/ 119 w 565"/>
              <a:gd name="T79" fmla="*/ 116 h 638"/>
              <a:gd name="T80" fmla="*/ 118 w 565"/>
              <a:gd name="T81" fmla="*/ 122 h 638"/>
              <a:gd name="T82" fmla="*/ 116 w 565"/>
              <a:gd name="T83" fmla="*/ 129 h 638"/>
              <a:gd name="T84" fmla="*/ 113 w 565"/>
              <a:gd name="T85" fmla="*/ 136 h 638"/>
              <a:gd name="T86" fmla="*/ 112 w 565"/>
              <a:gd name="T87" fmla="*/ 146 h 638"/>
              <a:gd name="T88" fmla="*/ 112 w 565"/>
              <a:gd name="T89" fmla="*/ 150 h 638"/>
              <a:gd name="T90" fmla="*/ 102 w 565"/>
              <a:gd name="T91" fmla="*/ 158 h 638"/>
              <a:gd name="T92" fmla="*/ 88 w 565"/>
              <a:gd name="T93" fmla="*/ 158 h 638"/>
              <a:gd name="T94" fmla="*/ 69 w 565"/>
              <a:gd name="T95" fmla="*/ 148 h 638"/>
              <a:gd name="T96" fmla="*/ 47 w 565"/>
              <a:gd name="T97" fmla="*/ 155 h 638"/>
              <a:gd name="T98" fmla="*/ 35 w 565"/>
              <a:gd name="T99" fmla="*/ 128 h 638"/>
              <a:gd name="T100" fmla="*/ 20 w 565"/>
              <a:gd name="T101" fmla="*/ 113 h 638"/>
              <a:gd name="T102" fmla="*/ 5 w 565"/>
              <a:gd name="T103" fmla="*/ 83 h 638"/>
              <a:gd name="T104" fmla="*/ 27 w 565"/>
              <a:gd name="T105" fmla="*/ 49 h 638"/>
              <a:gd name="T106" fmla="*/ 42 w 565"/>
              <a:gd name="T107" fmla="*/ 36 h 638"/>
              <a:gd name="T108" fmla="*/ 46 w 565"/>
              <a:gd name="T109" fmla="*/ 12 h 638"/>
              <a:gd name="T110" fmla="*/ 56 w 565"/>
              <a:gd name="T111" fmla="*/ 0 h 638"/>
              <a:gd name="T112" fmla="*/ 76 w 565"/>
              <a:gd name="T113" fmla="*/ 7 h 638"/>
              <a:gd name="T114" fmla="*/ 96 w 565"/>
              <a:gd name="T115" fmla="*/ 1 h 638"/>
              <a:gd name="T116" fmla="*/ 109 w 565"/>
              <a:gd name="T117" fmla="*/ 11 h 63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65"/>
              <a:gd name="T178" fmla="*/ 0 h 638"/>
              <a:gd name="T179" fmla="*/ 565 w 565"/>
              <a:gd name="T180" fmla="*/ 638 h 638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65" h="638">
                <a:moveTo>
                  <a:pt x="433" y="44"/>
                </a:moveTo>
                <a:lnTo>
                  <a:pt x="433" y="44"/>
                </a:lnTo>
                <a:lnTo>
                  <a:pt x="429" y="46"/>
                </a:lnTo>
                <a:lnTo>
                  <a:pt x="423" y="47"/>
                </a:lnTo>
                <a:lnTo>
                  <a:pt x="417" y="53"/>
                </a:lnTo>
                <a:lnTo>
                  <a:pt x="411" y="59"/>
                </a:lnTo>
                <a:lnTo>
                  <a:pt x="403" y="69"/>
                </a:lnTo>
                <a:lnTo>
                  <a:pt x="398" y="85"/>
                </a:lnTo>
                <a:lnTo>
                  <a:pt x="396" y="99"/>
                </a:lnTo>
                <a:lnTo>
                  <a:pt x="394" y="112"/>
                </a:lnTo>
                <a:lnTo>
                  <a:pt x="392" y="122"/>
                </a:lnTo>
                <a:lnTo>
                  <a:pt x="384" y="126"/>
                </a:lnTo>
                <a:lnTo>
                  <a:pt x="372" y="122"/>
                </a:lnTo>
                <a:lnTo>
                  <a:pt x="360" y="118"/>
                </a:lnTo>
                <a:lnTo>
                  <a:pt x="346" y="110"/>
                </a:lnTo>
                <a:lnTo>
                  <a:pt x="335" y="107"/>
                </a:lnTo>
                <a:lnTo>
                  <a:pt x="325" y="105"/>
                </a:lnTo>
                <a:lnTo>
                  <a:pt x="319" y="107"/>
                </a:lnTo>
                <a:lnTo>
                  <a:pt x="317" y="118"/>
                </a:lnTo>
                <a:lnTo>
                  <a:pt x="325" y="128"/>
                </a:lnTo>
                <a:lnTo>
                  <a:pt x="337" y="138"/>
                </a:lnTo>
                <a:lnTo>
                  <a:pt x="346" y="146"/>
                </a:lnTo>
                <a:lnTo>
                  <a:pt x="358" y="152"/>
                </a:lnTo>
                <a:lnTo>
                  <a:pt x="372" y="154"/>
                </a:lnTo>
                <a:lnTo>
                  <a:pt x="388" y="150"/>
                </a:lnTo>
                <a:lnTo>
                  <a:pt x="402" y="142"/>
                </a:lnTo>
                <a:lnTo>
                  <a:pt x="407" y="134"/>
                </a:lnTo>
                <a:lnTo>
                  <a:pt x="413" y="124"/>
                </a:lnTo>
                <a:lnTo>
                  <a:pt x="417" y="112"/>
                </a:lnTo>
                <a:lnTo>
                  <a:pt x="423" y="103"/>
                </a:lnTo>
                <a:lnTo>
                  <a:pt x="429" y="97"/>
                </a:lnTo>
                <a:lnTo>
                  <a:pt x="437" y="97"/>
                </a:lnTo>
                <a:lnTo>
                  <a:pt x="447" y="105"/>
                </a:lnTo>
                <a:lnTo>
                  <a:pt x="468" y="122"/>
                </a:lnTo>
                <a:lnTo>
                  <a:pt x="486" y="132"/>
                </a:lnTo>
                <a:lnTo>
                  <a:pt x="502" y="138"/>
                </a:lnTo>
                <a:lnTo>
                  <a:pt x="514" y="142"/>
                </a:lnTo>
                <a:lnTo>
                  <a:pt x="524" y="144"/>
                </a:lnTo>
                <a:lnTo>
                  <a:pt x="537" y="148"/>
                </a:lnTo>
                <a:lnTo>
                  <a:pt x="549" y="154"/>
                </a:lnTo>
                <a:lnTo>
                  <a:pt x="559" y="164"/>
                </a:lnTo>
                <a:lnTo>
                  <a:pt x="565" y="177"/>
                </a:lnTo>
                <a:lnTo>
                  <a:pt x="561" y="191"/>
                </a:lnTo>
                <a:lnTo>
                  <a:pt x="553" y="207"/>
                </a:lnTo>
                <a:lnTo>
                  <a:pt x="543" y="221"/>
                </a:lnTo>
                <a:lnTo>
                  <a:pt x="531" y="232"/>
                </a:lnTo>
                <a:lnTo>
                  <a:pt x="524" y="240"/>
                </a:lnTo>
                <a:lnTo>
                  <a:pt x="520" y="242"/>
                </a:lnTo>
                <a:lnTo>
                  <a:pt x="524" y="242"/>
                </a:lnTo>
                <a:lnTo>
                  <a:pt x="533" y="242"/>
                </a:lnTo>
                <a:lnTo>
                  <a:pt x="543" y="240"/>
                </a:lnTo>
                <a:lnTo>
                  <a:pt x="555" y="242"/>
                </a:lnTo>
                <a:lnTo>
                  <a:pt x="561" y="246"/>
                </a:lnTo>
                <a:lnTo>
                  <a:pt x="561" y="252"/>
                </a:lnTo>
                <a:lnTo>
                  <a:pt x="555" y="262"/>
                </a:lnTo>
                <a:lnTo>
                  <a:pt x="543" y="270"/>
                </a:lnTo>
                <a:lnTo>
                  <a:pt x="529" y="278"/>
                </a:lnTo>
                <a:lnTo>
                  <a:pt x="516" y="286"/>
                </a:lnTo>
                <a:lnTo>
                  <a:pt x="506" y="290"/>
                </a:lnTo>
                <a:lnTo>
                  <a:pt x="502" y="292"/>
                </a:lnTo>
                <a:lnTo>
                  <a:pt x="506" y="292"/>
                </a:lnTo>
                <a:lnTo>
                  <a:pt x="516" y="295"/>
                </a:lnTo>
                <a:lnTo>
                  <a:pt x="528" y="303"/>
                </a:lnTo>
                <a:lnTo>
                  <a:pt x="537" y="315"/>
                </a:lnTo>
                <a:lnTo>
                  <a:pt x="541" y="329"/>
                </a:lnTo>
                <a:lnTo>
                  <a:pt x="543" y="353"/>
                </a:lnTo>
                <a:lnTo>
                  <a:pt x="543" y="374"/>
                </a:lnTo>
                <a:lnTo>
                  <a:pt x="549" y="396"/>
                </a:lnTo>
                <a:lnTo>
                  <a:pt x="555" y="408"/>
                </a:lnTo>
                <a:lnTo>
                  <a:pt x="561" y="418"/>
                </a:lnTo>
                <a:lnTo>
                  <a:pt x="565" y="425"/>
                </a:lnTo>
                <a:lnTo>
                  <a:pt x="563" y="435"/>
                </a:lnTo>
                <a:lnTo>
                  <a:pt x="553" y="445"/>
                </a:lnTo>
                <a:lnTo>
                  <a:pt x="541" y="451"/>
                </a:lnTo>
                <a:lnTo>
                  <a:pt x="528" y="449"/>
                </a:lnTo>
                <a:lnTo>
                  <a:pt x="514" y="445"/>
                </a:lnTo>
                <a:lnTo>
                  <a:pt x="502" y="441"/>
                </a:lnTo>
                <a:lnTo>
                  <a:pt x="490" y="443"/>
                </a:lnTo>
                <a:lnTo>
                  <a:pt x="482" y="453"/>
                </a:lnTo>
                <a:lnTo>
                  <a:pt x="476" y="465"/>
                </a:lnTo>
                <a:lnTo>
                  <a:pt x="474" y="479"/>
                </a:lnTo>
                <a:lnTo>
                  <a:pt x="472" y="492"/>
                </a:lnTo>
                <a:lnTo>
                  <a:pt x="470" y="506"/>
                </a:lnTo>
                <a:lnTo>
                  <a:pt x="463" y="518"/>
                </a:lnTo>
                <a:lnTo>
                  <a:pt x="457" y="532"/>
                </a:lnTo>
                <a:lnTo>
                  <a:pt x="449" y="545"/>
                </a:lnTo>
                <a:lnTo>
                  <a:pt x="447" y="567"/>
                </a:lnTo>
                <a:lnTo>
                  <a:pt x="445" y="587"/>
                </a:lnTo>
                <a:lnTo>
                  <a:pt x="445" y="599"/>
                </a:lnTo>
                <a:lnTo>
                  <a:pt x="445" y="604"/>
                </a:lnTo>
                <a:lnTo>
                  <a:pt x="445" y="606"/>
                </a:lnTo>
                <a:lnTo>
                  <a:pt x="405" y="634"/>
                </a:lnTo>
                <a:lnTo>
                  <a:pt x="382" y="610"/>
                </a:lnTo>
                <a:lnTo>
                  <a:pt x="350" y="634"/>
                </a:lnTo>
                <a:lnTo>
                  <a:pt x="317" y="638"/>
                </a:lnTo>
                <a:lnTo>
                  <a:pt x="274" y="595"/>
                </a:lnTo>
                <a:lnTo>
                  <a:pt x="234" y="638"/>
                </a:lnTo>
                <a:lnTo>
                  <a:pt x="185" y="622"/>
                </a:lnTo>
                <a:lnTo>
                  <a:pt x="146" y="565"/>
                </a:lnTo>
                <a:lnTo>
                  <a:pt x="140" y="514"/>
                </a:lnTo>
                <a:lnTo>
                  <a:pt x="91" y="514"/>
                </a:lnTo>
                <a:lnTo>
                  <a:pt x="77" y="453"/>
                </a:lnTo>
                <a:lnTo>
                  <a:pt x="0" y="394"/>
                </a:lnTo>
                <a:lnTo>
                  <a:pt x="18" y="333"/>
                </a:lnTo>
                <a:lnTo>
                  <a:pt x="77" y="272"/>
                </a:lnTo>
                <a:lnTo>
                  <a:pt x="106" y="199"/>
                </a:lnTo>
                <a:lnTo>
                  <a:pt x="134" y="156"/>
                </a:lnTo>
                <a:lnTo>
                  <a:pt x="165" y="144"/>
                </a:lnTo>
                <a:lnTo>
                  <a:pt x="144" y="101"/>
                </a:lnTo>
                <a:lnTo>
                  <a:pt x="183" y="51"/>
                </a:lnTo>
                <a:lnTo>
                  <a:pt x="179" y="8"/>
                </a:lnTo>
                <a:lnTo>
                  <a:pt x="224" y="0"/>
                </a:lnTo>
                <a:lnTo>
                  <a:pt x="252" y="34"/>
                </a:lnTo>
                <a:lnTo>
                  <a:pt x="301" y="30"/>
                </a:lnTo>
                <a:lnTo>
                  <a:pt x="344" y="20"/>
                </a:lnTo>
                <a:lnTo>
                  <a:pt x="384" y="4"/>
                </a:lnTo>
                <a:lnTo>
                  <a:pt x="415" y="22"/>
                </a:lnTo>
                <a:lnTo>
                  <a:pt x="433" y="44"/>
                </a:lnTo>
              </a:path>
            </a:pathLst>
          </a:custGeom>
          <a:solidFill>
            <a:schemeClr val="bg2"/>
          </a:solidFill>
          <a:ln w="635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lIns="68567" tIns="34284" rIns="68567" bIns="34284"/>
          <a:lstStyle/>
          <a:p>
            <a:endParaRPr lang="zh-CN" altLang="en-US"/>
          </a:p>
        </p:txBody>
      </p:sp>
      <p:cxnSp>
        <p:nvCxnSpPr>
          <p:cNvPr id="129" name="直接连接符 128"/>
          <p:cNvCxnSpPr/>
          <p:nvPr/>
        </p:nvCxnSpPr>
        <p:spPr>
          <a:xfrm>
            <a:off x="4326660" y="2331096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直接连接符 129"/>
          <p:cNvCxnSpPr/>
          <p:nvPr/>
        </p:nvCxnSpPr>
        <p:spPr>
          <a:xfrm>
            <a:off x="4515994" y="2517428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接连接符 130"/>
          <p:cNvCxnSpPr/>
          <p:nvPr/>
        </p:nvCxnSpPr>
        <p:spPr>
          <a:xfrm>
            <a:off x="4166548" y="2713224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直接连接符 131"/>
          <p:cNvCxnSpPr/>
          <p:nvPr/>
        </p:nvCxnSpPr>
        <p:spPr>
          <a:xfrm>
            <a:off x="4355883" y="2899557"/>
            <a:ext cx="184906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 flipV="1">
            <a:off x="4278775" y="3397300"/>
            <a:ext cx="237218" cy="15359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4515994" y="3397300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>
            <a:off x="3784602" y="4261098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接连接符 135"/>
          <p:cNvCxnSpPr/>
          <p:nvPr/>
        </p:nvCxnSpPr>
        <p:spPr>
          <a:xfrm>
            <a:off x="3973935" y="4447431"/>
            <a:ext cx="21460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矩形 136"/>
          <p:cNvSpPr/>
          <p:nvPr/>
        </p:nvSpPr>
        <p:spPr>
          <a:xfrm>
            <a:off x="5027553" y="2157086"/>
            <a:ext cx="1234359" cy="288498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5027553" y="2588867"/>
            <a:ext cx="1234359" cy="288498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5027553" y="3087946"/>
            <a:ext cx="1234359" cy="288498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4993600" y="4085423"/>
            <a:ext cx="1234359" cy="288498"/>
          </a:xfrm>
          <a:prstGeom prst="rect">
            <a:avLst/>
          </a:prstGeom>
        </p:spPr>
        <p:txBody>
          <a:bodyPr wrap="none" lIns="68567" tIns="34284" rIns="68567" bIns="34284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1" name="矩形标注 140"/>
          <p:cNvSpPr/>
          <p:nvPr/>
        </p:nvSpPr>
        <p:spPr>
          <a:xfrm>
            <a:off x="6607140" y="1723282"/>
            <a:ext cx="2175135" cy="2923856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4" rIns="68567" bIns="34284" rtlCol="0" anchor="ctr"/>
          <a:lstStyle/>
          <a:p>
            <a:pPr algn="ctr"/>
            <a:endParaRPr lang="zh-CN" altLang="en-US"/>
          </a:p>
        </p:txBody>
      </p:sp>
      <p:sp>
        <p:nvSpPr>
          <p:cNvPr id="142" name="TextBox 141"/>
          <p:cNvSpPr txBox="1"/>
          <p:nvPr/>
        </p:nvSpPr>
        <p:spPr>
          <a:xfrm>
            <a:off x="6732240" y="1840332"/>
            <a:ext cx="1872208" cy="2709973"/>
          </a:xfrm>
          <a:prstGeom prst="rect">
            <a:avLst/>
          </a:prstGeom>
          <a:noFill/>
        </p:spPr>
        <p:txBody>
          <a:bodyPr wrap="square" lIns="68567" tIns="34284" rIns="68567" bIns="34284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313069" y="58298"/>
            <a:ext cx="2386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3867494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6" grpId="0" animBg="1"/>
          <p:bldP spid="127" grpId="0" animBg="1"/>
          <p:bldP spid="128" grpId="0" animBg="1"/>
          <p:bldP spid="137" grpId="0"/>
          <p:bldP spid="138" grpId="0"/>
          <p:bldP spid="139" grpId="0"/>
          <p:bldP spid="140" grpId="0"/>
          <p:bldP spid="141" grpId="0" animBg="1"/>
          <p:bldP spid="142" grpId="0"/>
          <p:bldP spid="14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1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6" grpId="0" animBg="1"/>
          <p:bldP spid="127" grpId="0" animBg="1"/>
          <p:bldP spid="128" grpId="0" animBg="1"/>
          <p:bldP spid="137" grpId="0"/>
          <p:bldP spid="138" grpId="0"/>
          <p:bldP spid="139" grpId="0"/>
          <p:bldP spid="140" grpId="0"/>
          <p:bldP spid="141" grpId="0" animBg="1"/>
          <p:bldP spid="142" grpId="0"/>
          <p:bldP spid="142" grpId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90549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自定义 167">
      <a:dk1>
        <a:srgbClr val="000000"/>
      </a:dk1>
      <a:lt1>
        <a:srgbClr val="FFFFFF"/>
      </a:lt1>
      <a:dk2>
        <a:srgbClr val="67B0E3"/>
      </a:dk2>
      <a:lt2>
        <a:srgbClr val="A0A0A0"/>
      </a:lt2>
      <a:accent1>
        <a:srgbClr val="B5B5B5"/>
      </a:accent1>
      <a:accent2>
        <a:srgbClr val="B5B5B5"/>
      </a:accent2>
      <a:accent3>
        <a:srgbClr val="B5B5B5"/>
      </a:accent3>
      <a:accent4>
        <a:srgbClr val="B5B5B5"/>
      </a:accent4>
      <a:accent5>
        <a:srgbClr val="B5B5B5"/>
      </a:accent5>
      <a:accent6>
        <a:srgbClr val="B5B5B5"/>
      </a:accent6>
      <a:hlink>
        <a:srgbClr val="0000FF"/>
      </a:hlink>
      <a:folHlink>
        <a:srgbClr val="800080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</TotalTime>
  <Words>223</Words>
  <Application>Microsoft Office PowerPoint</Application>
  <PresentationFormat>全屏显示(16:9)</PresentationFormat>
  <Paragraphs>15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华文黑体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176</cp:revision>
  <dcterms:created xsi:type="dcterms:W3CDTF">2014-12-16T06:14:24Z</dcterms:created>
  <dcterms:modified xsi:type="dcterms:W3CDTF">2016-03-29T03:28:38Z</dcterms:modified>
</cp:coreProperties>
</file>