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79" r:id="rId3"/>
    <p:sldId id="2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C70-4A93-81CC-2CC5F5491FA1}"/>
              </c:ext>
            </c:extLst>
          </c:dPt>
          <c:dPt>
            <c:idx val="1"/>
            <c:bubble3D val="0"/>
            <c:spPr>
              <a:solidFill>
                <a:srgbClr val="777777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C70-4A93-81CC-2CC5F5491FA1}"/>
              </c:ext>
            </c:extLst>
          </c:dPt>
          <c:dPt>
            <c:idx val="2"/>
            <c:bubble3D val="0"/>
            <c:spPr>
              <a:solidFill>
                <a:schemeClr val="tx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C70-4A93-81CC-2CC5F5491FA1}"/>
              </c:ext>
            </c:extLst>
          </c:dPt>
          <c:dPt>
            <c:idx val="3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FC70-4A93-81CC-2CC5F5491FA1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C70-4A93-81CC-2CC5F5491F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3FCA83-EB87-4AF5-85BC-93A2BAEB8147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C2040F-813D-46B0-BC84-739901A2E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89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6048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989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938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070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1402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303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58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933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3784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880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945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726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2420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2561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617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585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623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341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6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5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248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112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832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5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692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923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/>
          </p:nvPr>
        </p:nvGraphicFramePr>
        <p:xfrm>
          <a:off x="3332615" y="2341353"/>
          <a:ext cx="5526770" cy="3684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94755" y="240022"/>
            <a:ext cx="5648172" cy="1053853"/>
            <a:chOff x="694755" y="240022"/>
            <a:chExt cx="6834966" cy="1053853"/>
          </a:xfrm>
        </p:grpSpPr>
        <p:sp>
          <p:nvSpPr>
            <p:cNvPr id="7" name="文本框 6"/>
            <p:cNvSpPr txBox="1"/>
            <p:nvPr/>
          </p:nvSpPr>
          <p:spPr>
            <a:xfrm>
              <a:off x="785190" y="240022"/>
              <a:ext cx="38308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Tittle Here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85190" y="924543"/>
              <a:ext cx="67445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viverra imperdiet enim. Fusce est. Vivamus a </a:t>
              </a:r>
              <a:r>
                <a:rPr kumimoji="0" lang="en-US" altLang="zh-CN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85000" y="2519173"/>
            <a:ext cx="1990217" cy="1402587"/>
            <a:chOff x="6985000" y="2519173"/>
            <a:chExt cx="1990217" cy="1402587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8450961" y="2521077"/>
              <a:ext cx="524256" cy="0"/>
            </a:xfrm>
            <a:prstGeom prst="line">
              <a:avLst/>
            </a:prstGeom>
            <a:ln w="12700">
              <a:solidFill>
                <a:srgbClr val="777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6985000" y="2519173"/>
              <a:ext cx="1465961" cy="1402587"/>
            </a:xfrm>
            <a:prstGeom prst="line">
              <a:avLst/>
            </a:prstGeom>
            <a:ln w="12700">
              <a:solidFill>
                <a:srgbClr val="777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flipV="1">
            <a:off x="3022600" y="3220466"/>
            <a:ext cx="1990217" cy="1402587"/>
            <a:chOff x="6985000" y="2519173"/>
            <a:chExt cx="1990217" cy="140258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8450961" y="2521077"/>
              <a:ext cx="524256" cy="0"/>
            </a:xfrm>
            <a:prstGeom prst="line">
              <a:avLst/>
            </a:prstGeom>
            <a:ln w="12700">
              <a:solidFill>
                <a:srgbClr val="777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6985000" y="2519173"/>
              <a:ext cx="1465961" cy="1402587"/>
            </a:xfrm>
            <a:prstGeom prst="line">
              <a:avLst/>
            </a:prstGeom>
            <a:ln w="12700">
              <a:solidFill>
                <a:srgbClr val="777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8975217" y="2223846"/>
            <a:ext cx="24424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Tittle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975217" y="2808621"/>
            <a:ext cx="250952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consectetuer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adipiscing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elit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Maecenas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porttitor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congue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massa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posuere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,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sed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pulvinar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ultricies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purus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lectus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malesuada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libero,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commodo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eros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quis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30796" y="2808621"/>
            <a:ext cx="29180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Tittle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17737" y="3393396"/>
            <a:ext cx="29982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consectetuer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adipiscing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elit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Maecenas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porttitor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congue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massa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posuere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,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sed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pulvinar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ultricies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purus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lectus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malesuada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libero,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commodo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eros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quis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01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8446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164</Words>
  <Application>Microsoft Office PowerPoint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等线</vt:lpstr>
      <vt:lpstr>等线 Light</vt:lpstr>
      <vt:lpstr>宋体</vt:lpstr>
      <vt:lpstr>微软雅黑</vt:lpstr>
      <vt:lpstr>Agency FB</vt:lpstr>
      <vt:lpstr>Arial</vt:lpstr>
      <vt:lpstr>Calibri</vt:lpstr>
      <vt:lpstr>Calibri Light</vt:lpstr>
      <vt:lpstr>1_Office 主题​​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海鸦矣</dc:creator>
  <cp:lastModifiedBy>kan</cp:lastModifiedBy>
  <cp:revision>11</cp:revision>
  <dcterms:created xsi:type="dcterms:W3CDTF">2016-03-06T08:23:01Z</dcterms:created>
  <dcterms:modified xsi:type="dcterms:W3CDTF">2016-03-30T08:30:22Z</dcterms:modified>
</cp:coreProperties>
</file>