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package" ContentType="application/vnd.openxmlformats-officedocument.package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ags/tag3.xml" ContentType="application/vnd.openxmlformats-officedocument.presentationml.tag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ags/tag4.xml" ContentType="application/vnd.openxmlformats-officedocument.presentationml.tag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tags/tag7.xml" ContentType="application/vnd.openxmlformats-officedocument.presentationml.tags+xml"/>
  <Override PartName="/ppt/charts/chart6.xml" ContentType="application/vnd.openxmlformats-officedocument.drawingml.chart+xml"/>
  <Override PartName="/ppt/charts/style6.xml" ContentType="application/vnd.ms-office.chartstyle+xml"/>
  <Override PartName="/ppt/charts/colors6.xml" ContentType="application/vnd.ms-office.chartcolorstyle+xml"/>
  <Override PartName="/ppt/charts/chart7.xml" ContentType="application/vnd.openxmlformats-officedocument.drawingml.chart+xml"/>
  <Override PartName="/ppt/charts/style7.xml" ContentType="application/vnd.ms-office.chartstyle+xml"/>
  <Override PartName="/ppt/charts/colors7.xml" ContentType="application/vnd.ms-office.chartcolorstyle+xml"/>
  <Override PartName="/ppt/charts/chart8.xml" ContentType="application/vnd.openxmlformats-officedocument.drawingml.chart+xml"/>
  <Override PartName="/ppt/charts/style8.xml" ContentType="application/vnd.ms-office.chartstyle+xml"/>
  <Override PartName="/ppt/charts/colors8.xml" ContentType="application/vnd.ms-office.chartcolorstyle+xml"/>
  <Override PartName="/ppt/charts/chart9.xml" ContentType="application/vnd.openxmlformats-officedocument.drawingml.chart+xml"/>
  <Override PartName="/ppt/charts/style9.xml" ContentType="application/vnd.ms-office.chartstyle+xml"/>
  <Override PartName="/ppt/charts/colors9.xml" ContentType="application/vnd.ms-office.chartcolorstyle+xml"/>
  <Override PartName="/ppt/tags/tag8.xml" ContentType="application/vnd.openxmlformats-officedocument.presentationml.tags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12"/>
  </p:notesMasterIdLst>
  <p:sldIdLst>
    <p:sldId id="256" r:id="rId3"/>
    <p:sldId id="257" r:id="rId4"/>
    <p:sldId id="258" r:id="rId5"/>
    <p:sldId id="259" r:id="rId6"/>
    <p:sldId id="260" r:id="rId7"/>
    <p:sldId id="264" r:id="rId8"/>
    <p:sldId id="261" r:id="rId9"/>
    <p:sldId id="262" r:id="rId10"/>
    <p:sldId id="265" r:id="rId11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E4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7" d="100"/>
          <a:sy n="87" d="100"/>
        </p:scale>
        <p:origin x="258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theme" Target="theme/theme1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1.package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2.package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3.package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4.package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5.package"/><Relationship Id="rId2" Type="http://schemas.microsoft.com/office/2011/relationships/chartColorStyle" Target="colors5.xml"/><Relationship Id="rId1" Type="http://schemas.microsoft.com/office/2011/relationships/chartStyle" Target="style5.xml"/></Relationships>
</file>

<file path=ppt/charts/_rels/chart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6.package"/><Relationship Id="rId2" Type="http://schemas.microsoft.com/office/2011/relationships/chartColorStyle" Target="colors6.xml"/><Relationship Id="rId1" Type="http://schemas.microsoft.com/office/2011/relationships/chartStyle" Target="style6.xml"/></Relationships>
</file>

<file path=ppt/charts/_rels/chart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7.package"/><Relationship Id="rId2" Type="http://schemas.microsoft.com/office/2011/relationships/chartColorStyle" Target="colors7.xml"/><Relationship Id="rId1" Type="http://schemas.microsoft.com/office/2011/relationships/chartStyle" Target="style7.xml"/></Relationships>
</file>

<file path=ppt/charts/_rels/chart8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8.package"/><Relationship Id="rId2" Type="http://schemas.microsoft.com/office/2011/relationships/chartColorStyle" Target="colors8.xml"/><Relationship Id="rId1" Type="http://schemas.microsoft.com/office/2011/relationships/chartStyle" Target="style8.xml"/></Relationships>
</file>

<file path=ppt/charts/_rels/chart9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2007___9.package"/><Relationship Id="rId2" Type="http://schemas.microsoft.com/office/2011/relationships/chartColorStyle" Target="colors9.xml"/><Relationship Id="rId1" Type="http://schemas.microsoft.com/office/2011/relationships/chartStyle" Target="style9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图表标题</a:t>
            </a:r>
            <a:endParaRPr lang="en-US" altLang="zh-CN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360867728"/>
        <c:axId val="363503824"/>
      </c:barChart>
      <c:catAx>
        <c:axId val="3608677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3503824"/>
        <c:crosses val="autoZero"/>
        <c:auto val="1"/>
        <c:lblAlgn val="ctr"/>
        <c:lblOffset val="100"/>
        <c:noMultiLvlLbl val="0"/>
      </c:catAx>
      <c:valAx>
        <c:axId val="36350382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08677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359191000"/>
        <c:axId val="359191392"/>
        <c:axId val="0"/>
      </c:bar3DChart>
      <c:catAx>
        <c:axId val="3591910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9191392"/>
        <c:crosses val="autoZero"/>
        <c:auto val="1"/>
        <c:lblAlgn val="ctr"/>
        <c:lblOffset val="100"/>
        <c:noMultiLvlLbl val="0"/>
      </c:catAx>
      <c:valAx>
        <c:axId val="3591913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591910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2935752"/>
        <c:axId val="362936144"/>
        <c:axId val="0"/>
      </c:bar3DChart>
      <c:catAx>
        <c:axId val="36293575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2936144"/>
        <c:crosses val="autoZero"/>
        <c:auto val="1"/>
        <c:lblAlgn val="ctr"/>
        <c:lblOffset val="100"/>
        <c:noMultiLvlLbl val="0"/>
      </c:catAx>
      <c:valAx>
        <c:axId val="3629361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2935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364255800"/>
        <c:axId val="364256192"/>
        <c:axId val="0"/>
        <c:extLst>
          <c:ext xmlns:c15="http://schemas.microsoft.com/office/drawing/2012/chart" uri="{02D57815-91ED-43cb-92C2-25804820EDAC}">
            <c15:filteredBarSeries>
              <c15:ser>
                <c:idx val="2"/>
                <c:order val="2"/>
                <c:tx>
                  <c:strRef>
                    <c:extLst>
                      <c:ext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  <a:sp3d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5.7</c:v>
                      </c:pt>
                      <c:pt idx="1">
                        <c:v>7.5</c:v>
                      </c:pt>
                      <c:pt idx="2">
                        <c:v>6.5</c:v>
                      </c:pt>
                      <c:pt idx="3">
                        <c:v>5.5</c:v>
                      </c:pt>
                      <c:pt idx="4">
                        <c:v>6</c:v>
                      </c:pt>
                    </c:numCache>
                  </c:numRef>
                </c:val>
              </c15:ser>
            </c15:filteredBarSeries>
          </c:ext>
        </c:extLst>
      </c:bar3DChart>
      <c:catAx>
        <c:axId val="36425580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256192"/>
        <c:crosses val="autoZero"/>
        <c:auto val="1"/>
        <c:lblAlgn val="ctr"/>
        <c:lblOffset val="100"/>
        <c:noMultiLvlLbl val="0"/>
      </c:catAx>
      <c:valAx>
        <c:axId val="364256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25580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300" baseline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  <a:cs typeface="+mn-cs"/>
              </a:defRPr>
            </a:pPr>
            <a:r>
              <a:rPr lang="zh-CN" altLang="en-US" b="0" spc="300" dirty="0" smtClean="0">
                <a:latin typeface="时尚中黑简体" panose="01010104010101010101" pitchFamily="2" charset="-122"/>
                <a:ea typeface="时尚中黑简体" panose="01010104010101010101" pitchFamily="2" charset="-122"/>
              </a:rPr>
              <a:t>最终效果美美哒</a:t>
            </a:r>
            <a:endParaRPr lang="zh-CN" altLang="en-US" b="0" spc="300" dirty="0">
              <a:latin typeface="时尚中黑简体" panose="01010104010101010101" pitchFamily="2" charset="-122"/>
              <a:ea typeface="时尚中黑简体" panose="01010104010101010101" pitchFamily="2" charset="-122"/>
            </a:endParaRPr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300" baseline="0">
              <a:solidFill>
                <a:schemeClr val="bg1"/>
              </a:solidFill>
              <a:latin typeface="时尚中黑简体" panose="01010104010101010101" pitchFamily="2" charset="-122"/>
              <a:ea typeface="时尚中黑简体" panose="01010104010101010101" pitchFamily="2" charset="-122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dLbls>
            <c:numFmt formatCode="@" sourceLinked="0"/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20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layout/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叶雪PPT</c:v>
                </c:pt>
                <c:pt idx="1">
                  <c:v>叶雪PPT</c:v>
                </c:pt>
                <c:pt idx="2">
                  <c:v>叶雪PPT</c:v>
                </c:pt>
                <c:pt idx="3">
                  <c:v>叶雪PPT</c:v>
                </c:pt>
                <c:pt idx="4">
                  <c:v>叶雪PPT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叶雪PPT</c:v>
                </c:pt>
                <c:pt idx="1">
                  <c:v>叶雪PPT</c:v>
                </c:pt>
                <c:pt idx="2">
                  <c:v>叶雪PPT</c:v>
                </c:pt>
                <c:pt idx="3">
                  <c:v>叶雪PPT</c:v>
                </c:pt>
                <c:pt idx="4">
                  <c:v>叶雪PPT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364257368"/>
        <c:axId val="364257760"/>
        <c:axId val="0"/>
      </c:bar3DChart>
      <c:catAx>
        <c:axId val="364257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257760"/>
        <c:crosses val="autoZero"/>
        <c:auto val="1"/>
        <c:lblAlgn val="ctr"/>
        <c:lblOffset val="100"/>
        <c:noMultiLvlLbl val="0"/>
      </c:catAx>
      <c:valAx>
        <c:axId val="36425776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bg1"/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257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/>
      </a:solidFill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方框图表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box"/>
        <c:axId val="217635120"/>
        <c:axId val="364660192"/>
        <c:axId val="0"/>
      </c:bar3DChart>
      <c:catAx>
        <c:axId val="21763512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660192"/>
        <c:crosses val="autoZero"/>
        <c:auto val="1"/>
        <c:lblAlgn val="ctr"/>
        <c:lblOffset val="100"/>
        <c:noMultiLvlLbl val="0"/>
      </c:catAx>
      <c:valAx>
        <c:axId val="36466019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217635120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/>
      </a:solidFill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棱锥图表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  <c:shape val="pyramidToMax"/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  <c:shape val="pyramidToMax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pyramidToMax"/>
        <c:axId val="364661368"/>
        <c:axId val="365143744"/>
        <c:axId val="0"/>
      </c:bar3DChart>
      <c:catAx>
        <c:axId val="36466136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143744"/>
        <c:crosses val="autoZero"/>
        <c:auto val="1"/>
        <c:lblAlgn val="ctr"/>
        <c:lblOffset val="100"/>
        <c:noMultiLvlLbl val="0"/>
      </c:catAx>
      <c:valAx>
        <c:axId val="36514374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466136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/>
      </a:solidFill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圆柱图表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cylinder"/>
        <c:axId val="365144528"/>
        <c:axId val="365144920"/>
        <c:axId val="0"/>
      </c:bar3DChart>
      <c:catAx>
        <c:axId val="365144528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144920"/>
        <c:crosses val="autoZero"/>
        <c:auto val="1"/>
        <c:lblAlgn val="ctr"/>
        <c:lblOffset val="100"/>
        <c:noMultiLvlLbl val="0"/>
      </c:catAx>
      <c:valAx>
        <c:axId val="365144920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144528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/>
      </a:solidFill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0" i="0" u="none" strike="noStrike" kern="1200" spc="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r>
              <a:rPr lang="zh-CN" altLang="en-US" dirty="0" smtClean="0"/>
              <a:t>圆锥图表</a:t>
            </a:r>
            <a:endParaRPr lang="zh-CN" altLang="en-US" dirty="0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0" i="0" u="none" strike="noStrike" kern="1200" spc="0" baseline="0">
              <a:solidFill>
                <a:schemeClr val="bg1"/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view3D>
      <c:rotX val="15"/>
      <c:rotY val="20"/>
      <c:depthPercent val="100"/>
      <c:rAngAx val="1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bar3DChart>
        <c:barDir val="col"/>
        <c:grouping val="percent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数据列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  <a:ln>
                <a:noFill/>
              </a:ln>
              <a:effectLst/>
              <a:sp3d/>
            </c:spPr>
          </c:dPt>
          <c:dPt>
            <c:idx val="2"/>
            <c:invertIfNegative val="0"/>
            <c:bubble3D val="0"/>
            <c:spPr>
              <a:solidFill>
                <a:schemeClr val="accent3"/>
              </a:solidFill>
              <a:ln>
                <a:noFill/>
              </a:ln>
              <a:effectLst/>
              <a:sp3d/>
            </c:spPr>
          </c:dPt>
          <c:dPt>
            <c:idx val="3"/>
            <c:invertIfNegative val="0"/>
            <c:bubble3D val="0"/>
            <c:spPr>
              <a:solidFill>
                <a:schemeClr val="accent4"/>
              </a:solidFill>
              <a:ln>
                <a:noFill/>
              </a:ln>
              <a:effectLst/>
              <a:sp3d/>
            </c:spPr>
          </c:dPt>
          <c:dPt>
            <c:idx val="4"/>
            <c:invertIfNegative val="0"/>
            <c:bubble3D val="0"/>
            <c:spPr>
              <a:solidFill>
                <a:schemeClr val="accent5"/>
              </a:solidFill>
              <a:ln>
                <a:noFill/>
              </a:ln>
              <a:effectLst/>
              <a:sp3d/>
            </c:spPr>
          </c:dPt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  <c:pt idx="4">
                  <c:v>4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辅助列</c:v>
                </c:pt>
              </c:strCache>
            </c:strRef>
          </c:tx>
          <c:spPr>
            <a:solidFill>
              <a:schemeClr val="bg1">
                <a:alpha val="30000"/>
              </a:schemeClr>
            </a:solidFill>
            <a:ln>
              <a:noFill/>
            </a:ln>
            <a:effectLst/>
            <a:sp3d/>
          </c:spPr>
          <c:invertIfNegative val="0"/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Sheet1!$C$2:$C$6</c:f>
              <c:numCache>
                <c:formatCode>General</c:formatCode>
                <c:ptCount val="5"/>
                <c:pt idx="0">
                  <c:v>5.7</c:v>
                </c:pt>
                <c:pt idx="1">
                  <c:v>7.5</c:v>
                </c:pt>
                <c:pt idx="2">
                  <c:v>6.5</c:v>
                </c:pt>
                <c:pt idx="3">
                  <c:v>5.5</c:v>
                </c:pt>
                <c:pt idx="4">
                  <c:v>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shape val="cone"/>
        <c:axId val="365145704"/>
        <c:axId val="365146096"/>
        <c:axId val="0"/>
      </c:bar3DChart>
      <c:catAx>
        <c:axId val="3651457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bg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146096"/>
        <c:crosses val="autoZero"/>
        <c:auto val="1"/>
        <c:lblAlgn val="ctr"/>
        <c:lblOffset val="100"/>
        <c:noMultiLvlLbl val="0"/>
      </c:catAx>
      <c:valAx>
        <c:axId val="36514609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0%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36514570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solidFill>
        <a:schemeClr val="bg1"/>
      </a:solidFill>
    </a:ln>
    <a:effectLst>
      <a:softEdge rad="0"/>
    </a:effectLst>
  </c:spPr>
  <c:txPr>
    <a:bodyPr/>
    <a:lstStyle/>
    <a:p>
      <a:pPr>
        <a:defRPr>
          <a:solidFill>
            <a:schemeClr val="bg1"/>
          </a:solidFill>
        </a:defRPr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6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7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8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9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8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6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7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8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9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C31B962-EA9F-43A4-8816-45E2426AD2A7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D1A1C6-F385-448E-AC3D-C8721F8176B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3110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577989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098260" y="2169137"/>
            <a:ext cx="5641299" cy="1293563"/>
          </a:xfrm>
          <a:prstGeom prst="rect">
            <a:avLst/>
          </a:prstGeom>
          <a:noFill/>
          <a:ln w="19050">
            <a:solidFill>
              <a:srgbClr val="436B79"/>
            </a:solidFill>
          </a:ln>
          <a:effectLst/>
        </p:spPr>
        <p:txBody>
          <a:bodyPr anchor="ctr">
            <a:normAutofit/>
          </a:bodyPr>
          <a:lstStyle>
            <a:lvl1pPr algn="ctr">
              <a:lnSpc>
                <a:spcPct val="100000"/>
              </a:lnSpc>
              <a:defRPr sz="3200" b="1" i="0">
                <a:solidFill>
                  <a:srgbClr val="FFFFFF"/>
                </a:solidFill>
                <a:effectLst/>
                <a:latin typeface="+mj-ea"/>
                <a:ea typeface="+mj-ea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093125" y="3472075"/>
            <a:ext cx="5651569" cy="439829"/>
          </a:xfrm>
          <a:solidFill>
            <a:schemeClr val="tx1">
              <a:lumMod val="95000"/>
            </a:schemeClr>
          </a:solidFill>
          <a:ln w="12700">
            <a:noFill/>
          </a:ln>
          <a:effectLst/>
        </p:spPr>
        <p:txBody>
          <a:bodyPr wrap="square" anchor="ctr">
            <a:normAutofit/>
          </a:bodyPr>
          <a:lstStyle>
            <a:lvl1pPr marL="0" indent="0" algn="ctr">
              <a:buNone/>
              <a:defRPr sz="1800">
                <a:solidFill>
                  <a:schemeClr val="bg1"/>
                </a:solidFill>
                <a:effectLst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11" name="矩形 10"/>
          <p:cNvSpPr/>
          <p:nvPr/>
        </p:nvSpPr>
        <p:spPr>
          <a:xfrm>
            <a:off x="3975807" y="4379431"/>
            <a:ext cx="704852" cy="115681"/>
          </a:xfrm>
          <a:prstGeom prst="rect">
            <a:avLst/>
          </a:prstGeom>
          <a:solidFill>
            <a:srgbClr val="488AB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771145" y="4379431"/>
            <a:ext cx="704852" cy="115681"/>
          </a:xfrm>
          <a:prstGeom prst="rect">
            <a:avLst/>
          </a:prstGeom>
          <a:solidFill>
            <a:srgbClr val="1FB6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566483" y="4379431"/>
            <a:ext cx="704852" cy="115681"/>
          </a:xfrm>
          <a:prstGeom prst="rect">
            <a:avLst/>
          </a:prstGeom>
          <a:solidFill>
            <a:srgbClr val="F6B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361821" y="4379431"/>
            <a:ext cx="704852" cy="115681"/>
          </a:xfrm>
          <a:prstGeom prst="rect">
            <a:avLst/>
          </a:prstGeom>
          <a:solidFill>
            <a:srgbClr val="EA564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7157159" y="4379431"/>
            <a:ext cx="704852" cy="115681"/>
          </a:xfrm>
          <a:prstGeom prst="rect">
            <a:avLst/>
          </a:prstGeom>
          <a:solidFill>
            <a:srgbClr val="8771A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5810984"/>
      </p:ext>
    </p:extLst>
  </p:cSld>
  <p:clrMapOvr>
    <a:masterClrMapping/>
  </p:clrMapOvr>
  <p:extLst mod="1"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6623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101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55580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3289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16615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766888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280109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544412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898472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4410531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31373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320544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819505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2197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84574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1" y="2786743"/>
            <a:ext cx="10515600" cy="1070339"/>
          </a:xfrm>
        </p:spPr>
        <p:txBody>
          <a:bodyPr anchor="b"/>
          <a:lstStyle>
            <a:lvl1pPr>
              <a:defRPr sz="4800">
                <a:solidFill>
                  <a:schemeClr val="tx1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1" y="3884070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4513426"/>
      </p:ext>
    </p:extLst>
  </p:cSld>
  <p:clrMapOvr>
    <a:masterClrMapping/>
  </p:clrMapOvr>
  <p:extLst mod="1">
    <p:ext uri="{DCECCB84-F9BA-43D5-87BE-67443E8EF086}">
      <p15:sldGuideLst xmlns:p15="http://schemas.microsoft.com/office/powerpoint/2012/main"/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741120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572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6458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783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4664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355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C3E4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4746" y="1257300"/>
            <a:ext cx="10680337" cy="503555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D5C7162E-2C5D-4395-A8A6-B12612DF7D69}" type="datetimeFigureOut">
              <a:rPr lang="zh-CN" altLang="en-US" smtClean="0"/>
              <a:t>2016/4/19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1">
                    <a:lumMod val="65000"/>
                  </a:schemeClr>
                </a:solidFill>
              </a:defRPr>
            </a:lvl1pPr>
          </a:lstStyle>
          <a:p>
            <a:fld id="{4CB4BE19-6E6B-4667-A3C6-3040110F5E41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54746" y="365315"/>
            <a:ext cx="10680337" cy="601525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zh-CN" altLang="en-US" dirty="0" smtClean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5326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7188" indent="-357188" algn="l" defTabSz="914400" rtl="0" eaLnBrk="1" latinLnBrk="0" hangingPunct="1">
        <a:lnSpc>
          <a:spcPct val="90000"/>
        </a:lnSpc>
        <a:spcBef>
          <a:spcPts val="1800"/>
        </a:spcBef>
        <a:buClr>
          <a:schemeClr val="accent1"/>
        </a:buClr>
        <a:buSzPct val="50000"/>
        <a:buFont typeface="Wingdings" panose="05000000000000000000" pitchFamily="2" charset="2"/>
        <a:buChar char="p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357188" indent="-357188" algn="l" defTabSz="914400" rtl="0" eaLnBrk="1" latinLnBrk="0" hangingPunct="1">
        <a:lnSpc>
          <a:spcPct val="130000"/>
        </a:lnSpc>
        <a:spcBef>
          <a:spcPts val="0"/>
        </a:spcBef>
        <a:buFont typeface="Calibri" panose="020F0502020204030204" pitchFamily="34" charset="0"/>
        <a:buChar char=" 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>
              <a:lumMod val="50000"/>
            </a:schemeClr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:p15="http://schemas.microsoft.com/office/powerpoint/2012/main"/>
    </p:ext>
  </p:extLst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2016/4/19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73722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yexue.yanj.cn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Relationship Id="rId5" Type="http://schemas.openxmlformats.org/officeDocument/2006/relationships/hyperlink" Target="http://yexue.yanj.cn/" TargetMode="External"/><Relationship Id="rId4" Type="http://schemas.openxmlformats.org/officeDocument/2006/relationships/chart" Target="../charts/char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Relationship Id="rId6" Type="http://schemas.openxmlformats.org/officeDocument/2006/relationships/hyperlink" Target="http://yexue.yanj.cn/" TargetMode="External"/><Relationship Id="rId5" Type="http://schemas.openxmlformats.org/officeDocument/2006/relationships/chart" Target="../charts/chart3.xml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Relationship Id="rId6" Type="http://schemas.openxmlformats.org/officeDocument/2006/relationships/hyperlink" Target="http://yexue.yanj.cn/" TargetMode="Externa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5.xml"/><Relationship Id="rId6" Type="http://schemas.openxmlformats.org/officeDocument/2006/relationships/hyperlink" Target="http://yexue.yanj.cn/" TargetMode="Externa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6.xml"/><Relationship Id="rId4" Type="http://schemas.openxmlformats.org/officeDocument/2006/relationships/hyperlink" Target="http://yexue.yanj.cn/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7" Type="http://schemas.openxmlformats.org/officeDocument/2006/relationships/hyperlink" Target="http://yexue.yanj.cn/" TargetMode="Externa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7.xml"/><Relationship Id="rId6" Type="http://schemas.openxmlformats.org/officeDocument/2006/relationships/chart" Target="../charts/chart9.xml"/><Relationship Id="rId5" Type="http://schemas.openxmlformats.org/officeDocument/2006/relationships/chart" Target="../charts/chart8.xml"/><Relationship Id="rId4" Type="http://schemas.openxmlformats.org/officeDocument/2006/relationships/chart" Target="../charts/char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8.xml"/><Relationship Id="rId6" Type="http://schemas.openxmlformats.org/officeDocument/2006/relationships/hyperlink" Target="http://yexue.yanj.cn/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89006" y="1847912"/>
            <a:ext cx="6213988" cy="1725636"/>
            <a:chOff x="3353327" y="2554514"/>
            <a:chExt cx="5197485" cy="1725636"/>
          </a:xfrm>
        </p:grpSpPr>
        <p:sp>
          <p:nvSpPr>
            <p:cNvPr id="4" name="矩形 3"/>
            <p:cNvSpPr/>
            <p:nvPr/>
          </p:nvSpPr>
          <p:spPr>
            <a:xfrm>
              <a:off x="3353327" y="2554514"/>
              <a:ext cx="5197485" cy="1356304"/>
            </a:xfrm>
            <a:prstGeom prst="rect">
              <a:avLst/>
            </a:prstGeom>
            <a:noFill/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353327" y="3910818"/>
              <a:ext cx="5197485" cy="369332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spc="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锐普</a:t>
              </a:r>
              <a:r>
                <a:rPr lang="en-US" altLang="zh-CN" sz="1600" spc="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PPT</a:t>
              </a:r>
              <a:r>
                <a:rPr lang="zh-CN" altLang="en-US" sz="1600" spc="600" dirty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研究院高级指导部荣誉</a:t>
              </a:r>
              <a:r>
                <a:rPr lang="zh-CN" altLang="en-US" sz="1600" spc="600" dirty="0" smtClean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出品</a:t>
              </a:r>
              <a:r>
                <a:rPr lang="en-US" altLang="zh-CN" sz="1600" spc="600" dirty="0" smtClean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-</a:t>
              </a:r>
              <a:r>
                <a:rPr lang="zh-CN" altLang="en-US" sz="1600" spc="600" dirty="0" smtClean="0">
                  <a:solidFill>
                    <a:schemeClr val="tx2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叶落飘雪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464510" y="1884628"/>
            <a:ext cx="5262979" cy="12926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spc="600" dirty="0" smtClean="0">
                <a:solidFill>
                  <a:schemeClr val="bg1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常用图表美化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55704" y="4238572"/>
            <a:ext cx="3480593" cy="128112"/>
            <a:chOff x="5150552" y="4251960"/>
            <a:chExt cx="1890897" cy="128112"/>
          </a:xfrm>
        </p:grpSpPr>
        <p:sp>
          <p:nvSpPr>
            <p:cNvPr id="10" name="矩形 9"/>
            <p:cNvSpPr/>
            <p:nvPr/>
          </p:nvSpPr>
          <p:spPr>
            <a:xfrm>
              <a:off x="5150552" y="4251960"/>
              <a:ext cx="247652" cy="128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561363" y="4251960"/>
              <a:ext cx="247652" cy="12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72175" y="4251960"/>
              <a:ext cx="247652" cy="1281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82986" y="4251960"/>
              <a:ext cx="247652" cy="1281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793797" y="4251960"/>
              <a:ext cx="247652" cy="12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96167" y="180598"/>
            <a:ext cx="1308784" cy="371852"/>
            <a:chOff x="4648200" y="3024188"/>
            <a:chExt cx="2898776" cy="812800"/>
          </a:xfrm>
          <a:solidFill>
            <a:schemeClr val="bg1"/>
          </a:solidFill>
        </p:grpSpPr>
        <p:sp>
          <p:nvSpPr>
            <p:cNvPr id="22" name="Freeform 5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6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7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" name="Freeform 8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6" name="Freeform 9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7" name="Freeform 10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11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12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13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14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5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6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7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8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9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20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21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22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23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24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5"/>
            <p:cNvSpPr>
              <a:spLocks noEditPoints="1"/>
            </p:cNvSpPr>
            <p:nvPr/>
          </p:nvSpPr>
          <p:spPr bwMode="auto">
            <a:xfrm>
              <a:off x="5597525" y="3078163"/>
              <a:ext cx="492125" cy="490538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6"/>
            <p:cNvSpPr>
              <a:spLocks noEditPoints="1"/>
            </p:cNvSpPr>
            <p:nvPr/>
          </p:nvSpPr>
          <p:spPr bwMode="auto">
            <a:xfrm>
              <a:off x="6135688" y="3078163"/>
              <a:ext cx="458788" cy="490538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7"/>
            <p:cNvSpPr>
              <a:spLocks noEditPoints="1"/>
            </p:cNvSpPr>
            <p:nvPr/>
          </p:nvSpPr>
          <p:spPr bwMode="auto">
            <a:xfrm>
              <a:off x="6665913" y="3130551"/>
              <a:ext cx="260350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8"/>
            <p:cNvSpPr>
              <a:spLocks noEditPoints="1"/>
            </p:cNvSpPr>
            <p:nvPr/>
          </p:nvSpPr>
          <p:spPr bwMode="auto">
            <a:xfrm>
              <a:off x="6986588" y="3130551"/>
              <a:ext cx="258763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9"/>
            <p:cNvSpPr>
              <a:spLocks/>
            </p:cNvSpPr>
            <p:nvPr/>
          </p:nvSpPr>
          <p:spPr bwMode="auto">
            <a:xfrm>
              <a:off x="7272338" y="3130551"/>
              <a:ext cx="274638" cy="381000"/>
            </a:xfrm>
            <a:custGeom>
              <a:avLst/>
              <a:gdLst>
                <a:gd name="T0" fmla="*/ 0 w 173"/>
                <a:gd name="T1" fmla="*/ 19 h 240"/>
                <a:gd name="T2" fmla="*/ 0 w 173"/>
                <a:gd name="T3" fmla="*/ 0 h 240"/>
                <a:gd name="T4" fmla="*/ 173 w 173"/>
                <a:gd name="T5" fmla="*/ 0 h 240"/>
                <a:gd name="T6" fmla="*/ 173 w 173"/>
                <a:gd name="T7" fmla="*/ 19 h 240"/>
                <a:gd name="T8" fmla="*/ 97 w 173"/>
                <a:gd name="T9" fmla="*/ 19 h 240"/>
                <a:gd name="T10" fmla="*/ 97 w 173"/>
                <a:gd name="T11" fmla="*/ 240 h 240"/>
                <a:gd name="T12" fmla="*/ 76 w 173"/>
                <a:gd name="T13" fmla="*/ 240 h 240"/>
                <a:gd name="T14" fmla="*/ 76 w 173"/>
                <a:gd name="T15" fmla="*/ 19 h 240"/>
                <a:gd name="T16" fmla="*/ 0 w 173"/>
                <a:gd name="T17" fmla="*/ 19 h 240"/>
                <a:gd name="T18" fmla="*/ 0 w 173"/>
                <a:gd name="T19" fmla="*/ 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40">
                  <a:moveTo>
                    <a:pt x="0" y="19"/>
                  </a:moveTo>
                  <a:lnTo>
                    <a:pt x="0" y="0"/>
                  </a:lnTo>
                  <a:lnTo>
                    <a:pt x="173" y="0"/>
                  </a:lnTo>
                  <a:lnTo>
                    <a:pt x="173" y="19"/>
                  </a:lnTo>
                  <a:lnTo>
                    <a:pt x="97" y="19"/>
                  </a:lnTo>
                  <a:lnTo>
                    <a:pt x="97" y="240"/>
                  </a:lnTo>
                  <a:lnTo>
                    <a:pt x="76" y="240"/>
                  </a:lnTo>
                  <a:lnTo>
                    <a:pt x="76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30"/>
            <p:cNvSpPr>
              <a:spLocks/>
            </p:cNvSpPr>
            <p:nvPr/>
          </p:nvSpPr>
          <p:spPr bwMode="auto">
            <a:xfrm>
              <a:off x="4648200" y="3024188"/>
              <a:ext cx="436563" cy="812800"/>
            </a:xfrm>
            <a:custGeom>
              <a:avLst/>
              <a:gdLst>
                <a:gd name="T0" fmla="*/ 0 w 275"/>
                <a:gd name="T1" fmla="*/ 0 h 512"/>
                <a:gd name="T2" fmla="*/ 0 w 275"/>
                <a:gd name="T3" fmla="*/ 512 h 512"/>
                <a:gd name="T4" fmla="*/ 275 w 275"/>
                <a:gd name="T5" fmla="*/ 0 h 512"/>
                <a:gd name="T6" fmla="*/ 0 w 275"/>
                <a:gd name="T7" fmla="*/ 0 h 512"/>
                <a:gd name="T8" fmla="*/ 0 w 275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12">
                  <a:moveTo>
                    <a:pt x="0" y="0"/>
                  </a:moveTo>
                  <a:lnTo>
                    <a:pt x="0" y="512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31"/>
            <p:cNvSpPr>
              <a:spLocks/>
            </p:cNvSpPr>
            <p:nvPr/>
          </p:nvSpPr>
          <p:spPr bwMode="auto">
            <a:xfrm>
              <a:off x="4840288" y="3081338"/>
              <a:ext cx="628650" cy="755650"/>
            </a:xfrm>
            <a:custGeom>
              <a:avLst/>
              <a:gdLst>
                <a:gd name="T0" fmla="*/ 233 w 396"/>
                <a:gd name="T1" fmla="*/ 0 h 476"/>
                <a:gd name="T2" fmla="*/ 154 w 396"/>
                <a:gd name="T3" fmla="*/ 139 h 476"/>
                <a:gd name="T4" fmla="*/ 218 w 396"/>
                <a:gd name="T5" fmla="*/ 225 h 476"/>
                <a:gd name="T6" fmla="*/ 90 w 396"/>
                <a:gd name="T7" fmla="*/ 263 h 476"/>
                <a:gd name="T8" fmla="*/ 0 w 396"/>
                <a:gd name="T9" fmla="*/ 424 h 476"/>
                <a:gd name="T10" fmla="*/ 176 w 396"/>
                <a:gd name="T11" fmla="*/ 362 h 476"/>
                <a:gd name="T12" fmla="*/ 256 w 396"/>
                <a:gd name="T13" fmla="*/ 476 h 476"/>
                <a:gd name="T14" fmla="*/ 242 w 396"/>
                <a:gd name="T15" fmla="*/ 340 h 476"/>
                <a:gd name="T16" fmla="*/ 396 w 396"/>
                <a:gd name="T17" fmla="*/ 287 h 476"/>
                <a:gd name="T18" fmla="*/ 233 w 396"/>
                <a:gd name="T19" fmla="*/ 0 h 476"/>
                <a:gd name="T20" fmla="*/ 233 w 396"/>
                <a:gd name="T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6" h="476">
                  <a:moveTo>
                    <a:pt x="233" y="0"/>
                  </a:moveTo>
                  <a:lnTo>
                    <a:pt x="154" y="139"/>
                  </a:lnTo>
                  <a:lnTo>
                    <a:pt x="218" y="225"/>
                  </a:lnTo>
                  <a:lnTo>
                    <a:pt x="90" y="263"/>
                  </a:lnTo>
                  <a:lnTo>
                    <a:pt x="0" y="424"/>
                  </a:lnTo>
                  <a:lnTo>
                    <a:pt x="176" y="362"/>
                  </a:lnTo>
                  <a:lnTo>
                    <a:pt x="256" y="476"/>
                  </a:lnTo>
                  <a:lnTo>
                    <a:pt x="242" y="340"/>
                  </a:lnTo>
                  <a:lnTo>
                    <a:pt x="396" y="287"/>
                  </a:lnTo>
                  <a:lnTo>
                    <a:pt x="233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32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33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34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5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6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7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8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9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40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41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42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43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44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6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7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8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9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50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51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52"/>
            <p:cNvSpPr>
              <a:spLocks noEditPoints="1"/>
            </p:cNvSpPr>
            <p:nvPr/>
          </p:nvSpPr>
          <p:spPr bwMode="auto">
            <a:xfrm>
              <a:off x="5597525" y="3078163"/>
              <a:ext cx="492125" cy="490538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53"/>
            <p:cNvSpPr>
              <a:spLocks noEditPoints="1"/>
            </p:cNvSpPr>
            <p:nvPr/>
          </p:nvSpPr>
          <p:spPr bwMode="auto">
            <a:xfrm>
              <a:off x="6135688" y="3078163"/>
              <a:ext cx="458788" cy="490538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54"/>
            <p:cNvSpPr>
              <a:spLocks noEditPoints="1"/>
            </p:cNvSpPr>
            <p:nvPr/>
          </p:nvSpPr>
          <p:spPr bwMode="auto">
            <a:xfrm>
              <a:off x="6665913" y="3130551"/>
              <a:ext cx="260350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5"/>
            <p:cNvSpPr>
              <a:spLocks noEditPoints="1"/>
            </p:cNvSpPr>
            <p:nvPr/>
          </p:nvSpPr>
          <p:spPr bwMode="auto">
            <a:xfrm>
              <a:off x="6986588" y="3130551"/>
              <a:ext cx="258763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6"/>
            <p:cNvSpPr>
              <a:spLocks/>
            </p:cNvSpPr>
            <p:nvPr/>
          </p:nvSpPr>
          <p:spPr bwMode="auto">
            <a:xfrm>
              <a:off x="7272338" y="3130551"/>
              <a:ext cx="274638" cy="381000"/>
            </a:xfrm>
            <a:custGeom>
              <a:avLst/>
              <a:gdLst>
                <a:gd name="T0" fmla="*/ 0 w 173"/>
                <a:gd name="T1" fmla="*/ 19 h 240"/>
                <a:gd name="T2" fmla="*/ 0 w 173"/>
                <a:gd name="T3" fmla="*/ 0 h 240"/>
                <a:gd name="T4" fmla="*/ 173 w 173"/>
                <a:gd name="T5" fmla="*/ 0 h 240"/>
                <a:gd name="T6" fmla="*/ 173 w 173"/>
                <a:gd name="T7" fmla="*/ 19 h 240"/>
                <a:gd name="T8" fmla="*/ 97 w 173"/>
                <a:gd name="T9" fmla="*/ 19 h 240"/>
                <a:gd name="T10" fmla="*/ 97 w 173"/>
                <a:gd name="T11" fmla="*/ 240 h 240"/>
                <a:gd name="T12" fmla="*/ 76 w 173"/>
                <a:gd name="T13" fmla="*/ 240 h 240"/>
                <a:gd name="T14" fmla="*/ 76 w 173"/>
                <a:gd name="T15" fmla="*/ 19 h 240"/>
                <a:gd name="T16" fmla="*/ 0 w 173"/>
                <a:gd name="T17" fmla="*/ 19 h 240"/>
                <a:gd name="T18" fmla="*/ 0 w 173"/>
                <a:gd name="T19" fmla="*/ 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40">
                  <a:moveTo>
                    <a:pt x="0" y="19"/>
                  </a:moveTo>
                  <a:lnTo>
                    <a:pt x="0" y="0"/>
                  </a:lnTo>
                  <a:lnTo>
                    <a:pt x="173" y="0"/>
                  </a:lnTo>
                  <a:lnTo>
                    <a:pt x="173" y="19"/>
                  </a:lnTo>
                  <a:lnTo>
                    <a:pt x="97" y="19"/>
                  </a:lnTo>
                  <a:lnTo>
                    <a:pt x="97" y="240"/>
                  </a:lnTo>
                  <a:lnTo>
                    <a:pt x="76" y="240"/>
                  </a:lnTo>
                  <a:lnTo>
                    <a:pt x="76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7"/>
            <p:cNvSpPr>
              <a:spLocks/>
            </p:cNvSpPr>
            <p:nvPr/>
          </p:nvSpPr>
          <p:spPr bwMode="auto">
            <a:xfrm>
              <a:off x="4648200" y="3024188"/>
              <a:ext cx="436563" cy="812800"/>
            </a:xfrm>
            <a:custGeom>
              <a:avLst/>
              <a:gdLst>
                <a:gd name="T0" fmla="*/ 0 w 275"/>
                <a:gd name="T1" fmla="*/ 0 h 512"/>
                <a:gd name="T2" fmla="*/ 0 w 275"/>
                <a:gd name="T3" fmla="*/ 512 h 512"/>
                <a:gd name="T4" fmla="*/ 275 w 275"/>
                <a:gd name="T5" fmla="*/ 0 h 512"/>
                <a:gd name="T6" fmla="*/ 0 w 275"/>
                <a:gd name="T7" fmla="*/ 0 h 512"/>
                <a:gd name="T8" fmla="*/ 0 w 275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12">
                  <a:moveTo>
                    <a:pt x="0" y="0"/>
                  </a:moveTo>
                  <a:lnTo>
                    <a:pt x="0" y="512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8"/>
            <p:cNvSpPr>
              <a:spLocks/>
            </p:cNvSpPr>
            <p:nvPr/>
          </p:nvSpPr>
          <p:spPr bwMode="auto">
            <a:xfrm>
              <a:off x="4840288" y="3081338"/>
              <a:ext cx="628650" cy="755650"/>
            </a:xfrm>
            <a:custGeom>
              <a:avLst/>
              <a:gdLst>
                <a:gd name="T0" fmla="*/ 233 w 396"/>
                <a:gd name="T1" fmla="*/ 0 h 476"/>
                <a:gd name="T2" fmla="*/ 154 w 396"/>
                <a:gd name="T3" fmla="*/ 139 h 476"/>
                <a:gd name="T4" fmla="*/ 218 w 396"/>
                <a:gd name="T5" fmla="*/ 225 h 476"/>
                <a:gd name="T6" fmla="*/ 90 w 396"/>
                <a:gd name="T7" fmla="*/ 263 h 476"/>
                <a:gd name="T8" fmla="*/ 0 w 396"/>
                <a:gd name="T9" fmla="*/ 424 h 476"/>
                <a:gd name="T10" fmla="*/ 176 w 396"/>
                <a:gd name="T11" fmla="*/ 362 h 476"/>
                <a:gd name="T12" fmla="*/ 256 w 396"/>
                <a:gd name="T13" fmla="*/ 476 h 476"/>
                <a:gd name="T14" fmla="*/ 242 w 396"/>
                <a:gd name="T15" fmla="*/ 340 h 476"/>
                <a:gd name="T16" fmla="*/ 396 w 396"/>
                <a:gd name="T17" fmla="*/ 287 h 476"/>
                <a:gd name="T18" fmla="*/ 233 w 396"/>
                <a:gd name="T19" fmla="*/ 0 h 476"/>
                <a:gd name="T20" fmla="*/ 233 w 396"/>
                <a:gd name="T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6" h="476">
                  <a:moveTo>
                    <a:pt x="233" y="0"/>
                  </a:moveTo>
                  <a:lnTo>
                    <a:pt x="154" y="139"/>
                  </a:lnTo>
                  <a:lnTo>
                    <a:pt x="218" y="225"/>
                  </a:lnTo>
                  <a:lnTo>
                    <a:pt x="90" y="263"/>
                  </a:lnTo>
                  <a:lnTo>
                    <a:pt x="0" y="424"/>
                  </a:lnTo>
                  <a:lnTo>
                    <a:pt x="176" y="362"/>
                  </a:lnTo>
                  <a:lnTo>
                    <a:pt x="256" y="476"/>
                  </a:lnTo>
                  <a:lnTo>
                    <a:pt x="242" y="340"/>
                  </a:lnTo>
                  <a:lnTo>
                    <a:pt x="396" y="287"/>
                  </a:lnTo>
                  <a:lnTo>
                    <a:pt x="233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76" name="矩形 75">
            <a:hlinkClick r:id="rId3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80931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2"/>
          <p:cNvSpPr txBox="1">
            <a:spLocks/>
          </p:cNvSpPr>
          <p:nvPr/>
        </p:nvSpPr>
        <p:spPr>
          <a:xfrm>
            <a:off x="715468" y="990686"/>
            <a:ext cx="10761064" cy="16144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57188" indent="-357188" algn="l" defTabSz="914400" rtl="0" eaLnBrk="1" latinLnBrk="0" hangingPunct="1">
              <a:lnSpc>
                <a:spcPct val="90000"/>
              </a:lnSpc>
              <a:spcBef>
                <a:spcPts val="1800"/>
              </a:spcBef>
              <a:buClr>
                <a:schemeClr val="accent1"/>
              </a:buClr>
              <a:buSzPct val="50000"/>
              <a:buFont typeface="Wingdings" panose="05000000000000000000" pitchFamily="2" charset="2"/>
              <a:buChar char="p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57188" indent="-357188" algn="l" defTabSz="914400" rtl="0" eaLnBrk="1" latinLnBrk="0" hangingPunct="1">
              <a:lnSpc>
                <a:spcPct val="130000"/>
              </a:lnSpc>
              <a:spcBef>
                <a:spcPts val="0"/>
              </a:spcBef>
              <a:buFont typeface="Calibri" panose="020F0502020204030204" pitchFamily="34" charset="0"/>
              <a:buChar char=" 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just">
              <a:lnSpc>
                <a:spcPct val="150000"/>
              </a:lnSpc>
              <a:buFont typeface="Wingdings" panose="05000000000000000000" pitchFamily="2" charset="2"/>
              <a:buNone/>
            </a:pPr>
            <a:r>
              <a:rPr lang="zh-CN" altLang="en-US" sz="2400" dirty="0" smtClean="0">
                <a:solidFill>
                  <a:schemeClr val="bg1"/>
                </a:solidFill>
              </a:rPr>
              <a:t>距离上次图表美化教程，这一期来得有些晚了，还请小伙伴们多多包涵！今天继续高大上的图表美化教程！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graphicFrame>
        <p:nvGraphicFramePr>
          <p:cNvPr id="3" name="图表 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68137735"/>
              </p:ext>
            </p:extLst>
          </p:nvPr>
        </p:nvGraphicFramePr>
        <p:xfrm>
          <a:off x="1029813" y="3713415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5" name="组合 4"/>
          <p:cNvGrpSpPr>
            <a:grpSpLocks/>
          </p:cNvGrpSpPr>
          <p:nvPr/>
        </p:nvGrpSpPr>
        <p:grpSpPr>
          <a:xfrm>
            <a:off x="939939" y="2692258"/>
            <a:ext cx="4140586" cy="1003116"/>
            <a:chOff x="1828291" y="2901266"/>
            <a:chExt cx="2363881" cy="572684"/>
          </a:xfrm>
        </p:grpSpPr>
        <p:sp>
          <p:nvSpPr>
            <p:cNvPr id="6" name="任意多边形 5"/>
            <p:cNvSpPr/>
            <p:nvPr/>
          </p:nvSpPr>
          <p:spPr>
            <a:xfrm flipV="1">
              <a:off x="1877528" y="2943470"/>
              <a:ext cx="2265407" cy="530480"/>
            </a:xfrm>
            <a:custGeom>
              <a:avLst/>
              <a:gdLst>
                <a:gd name="connsiteX0" fmla="*/ 48684 w 2265407"/>
                <a:gd name="connsiteY0" fmla="*/ 530480 h 530480"/>
                <a:gd name="connsiteX1" fmla="*/ 2216723 w 2265407"/>
                <a:gd name="connsiteY1" fmla="*/ 530480 h 530480"/>
                <a:gd name="connsiteX2" fmla="*/ 2265407 w 2265407"/>
                <a:gd name="connsiteY2" fmla="*/ 481796 h 530480"/>
                <a:gd name="connsiteX3" fmla="*/ 2265407 w 2265407"/>
                <a:gd name="connsiteY3" fmla="*/ 287068 h 530480"/>
                <a:gd name="connsiteX4" fmla="*/ 2216723 w 2265407"/>
                <a:gd name="connsiteY4" fmla="*/ 238384 h 530480"/>
                <a:gd name="connsiteX5" fmla="*/ 1339816 w 2265407"/>
                <a:gd name="connsiteY5" fmla="*/ 238384 h 530480"/>
                <a:gd name="connsiteX6" fmla="*/ 1132703 w 2265407"/>
                <a:gd name="connsiteY6" fmla="*/ 0 h 530480"/>
                <a:gd name="connsiteX7" fmla="*/ 925591 w 2265407"/>
                <a:gd name="connsiteY7" fmla="*/ 238384 h 530480"/>
                <a:gd name="connsiteX8" fmla="*/ 48684 w 2265407"/>
                <a:gd name="connsiteY8" fmla="*/ 238384 h 530480"/>
                <a:gd name="connsiteX9" fmla="*/ 0 w 2265407"/>
                <a:gd name="connsiteY9" fmla="*/ 287068 h 530480"/>
                <a:gd name="connsiteX10" fmla="*/ 0 w 2265407"/>
                <a:gd name="connsiteY10" fmla="*/ 481796 h 530480"/>
                <a:gd name="connsiteX11" fmla="*/ 48684 w 2265407"/>
                <a:gd name="connsiteY11" fmla="*/ 530480 h 5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5407" h="530480">
                  <a:moveTo>
                    <a:pt x="48684" y="530480"/>
                  </a:moveTo>
                  <a:lnTo>
                    <a:pt x="2216723" y="530480"/>
                  </a:lnTo>
                  <a:cubicBezTo>
                    <a:pt x="2243610" y="530480"/>
                    <a:pt x="2265407" y="508683"/>
                    <a:pt x="2265407" y="481796"/>
                  </a:cubicBezTo>
                  <a:lnTo>
                    <a:pt x="2265407" y="287068"/>
                  </a:lnTo>
                  <a:cubicBezTo>
                    <a:pt x="2265407" y="260181"/>
                    <a:pt x="2243610" y="238384"/>
                    <a:pt x="2216723" y="238384"/>
                  </a:cubicBezTo>
                  <a:lnTo>
                    <a:pt x="1339816" y="238384"/>
                  </a:lnTo>
                  <a:lnTo>
                    <a:pt x="1132703" y="0"/>
                  </a:lnTo>
                  <a:lnTo>
                    <a:pt x="925591" y="238384"/>
                  </a:lnTo>
                  <a:lnTo>
                    <a:pt x="48684" y="238384"/>
                  </a:lnTo>
                  <a:cubicBezTo>
                    <a:pt x="21797" y="238384"/>
                    <a:pt x="0" y="260181"/>
                    <a:pt x="0" y="287068"/>
                  </a:cubicBezTo>
                  <a:lnTo>
                    <a:pt x="0" y="481796"/>
                  </a:lnTo>
                  <a:cubicBezTo>
                    <a:pt x="0" y="508683"/>
                    <a:pt x="21797" y="530480"/>
                    <a:pt x="48684" y="530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828291" y="2901266"/>
              <a:ext cx="2363881" cy="32682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en-US" altLang="zh-CN" sz="2400" dirty="0" smtClean="0">
                  <a:solidFill>
                    <a:schemeClr val="tx2"/>
                  </a:solidFill>
                  <a:latin typeface="+mn-ea"/>
                </a:rPr>
                <a:t>PPT</a:t>
              </a:r>
              <a:r>
                <a:rPr lang="zh-CN" altLang="en-US" sz="2400" dirty="0" smtClean="0">
                  <a:solidFill>
                    <a:schemeClr val="tx2"/>
                  </a:solidFill>
                  <a:latin typeface="+mn-ea"/>
                </a:rPr>
                <a:t>中插入的图表是这样的</a:t>
              </a:r>
            </a:p>
          </p:txBody>
        </p:sp>
      </p:grpSp>
      <p:grpSp>
        <p:nvGrpSpPr>
          <p:cNvPr id="8" name="组合 7"/>
          <p:cNvGrpSpPr>
            <a:grpSpLocks/>
          </p:cNvGrpSpPr>
          <p:nvPr/>
        </p:nvGrpSpPr>
        <p:grpSpPr>
          <a:xfrm>
            <a:off x="6524684" y="2692258"/>
            <a:ext cx="4140586" cy="1003116"/>
            <a:chOff x="1828291" y="2901266"/>
            <a:chExt cx="2363881" cy="572684"/>
          </a:xfrm>
        </p:grpSpPr>
        <p:sp>
          <p:nvSpPr>
            <p:cNvPr id="9" name="任意多边形 8"/>
            <p:cNvSpPr/>
            <p:nvPr/>
          </p:nvSpPr>
          <p:spPr>
            <a:xfrm flipV="1">
              <a:off x="1877528" y="2943470"/>
              <a:ext cx="2265407" cy="530480"/>
            </a:xfrm>
            <a:custGeom>
              <a:avLst/>
              <a:gdLst>
                <a:gd name="connsiteX0" fmla="*/ 48684 w 2265407"/>
                <a:gd name="connsiteY0" fmla="*/ 530480 h 530480"/>
                <a:gd name="connsiteX1" fmla="*/ 2216723 w 2265407"/>
                <a:gd name="connsiteY1" fmla="*/ 530480 h 530480"/>
                <a:gd name="connsiteX2" fmla="*/ 2265407 w 2265407"/>
                <a:gd name="connsiteY2" fmla="*/ 481796 h 530480"/>
                <a:gd name="connsiteX3" fmla="*/ 2265407 w 2265407"/>
                <a:gd name="connsiteY3" fmla="*/ 287068 h 530480"/>
                <a:gd name="connsiteX4" fmla="*/ 2216723 w 2265407"/>
                <a:gd name="connsiteY4" fmla="*/ 238384 h 530480"/>
                <a:gd name="connsiteX5" fmla="*/ 1339816 w 2265407"/>
                <a:gd name="connsiteY5" fmla="*/ 238384 h 530480"/>
                <a:gd name="connsiteX6" fmla="*/ 1132703 w 2265407"/>
                <a:gd name="connsiteY6" fmla="*/ 0 h 530480"/>
                <a:gd name="connsiteX7" fmla="*/ 925591 w 2265407"/>
                <a:gd name="connsiteY7" fmla="*/ 238384 h 530480"/>
                <a:gd name="connsiteX8" fmla="*/ 48684 w 2265407"/>
                <a:gd name="connsiteY8" fmla="*/ 238384 h 530480"/>
                <a:gd name="connsiteX9" fmla="*/ 0 w 2265407"/>
                <a:gd name="connsiteY9" fmla="*/ 287068 h 530480"/>
                <a:gd name="connsiteX10" fmla="*/ 0 w 2265407"/>
                <a:gd name="connsiteY10" fmla="*/ 481796 h 530480"/>
                <a:gd name="connsiteX11" fmla="*/ 48684 w 2265407"/>
                <a:gd name="connsiteY11" fmla="*/ 530480 h 5304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265407" h="530480">
                  <a:moveTo>
                    <a:pt x="48684" y="530480"/>
                  </a:moveTo>
                  <a:lnTo>
                    <a:pt x="2216723" y="530480"/>
                  </a:lnTo>
                  <a:cubicBezTo>
                    <a:pt x="2243610" y="530480"/>
                    <a:pt x="2265407" y="508683"/>
                    <a:pt x="2265407" y="481796"/>
                  </a:cubicBezTo>
                  <a:lnTo>
                    <a:pt x="2265407" y="287068"/>
                  </a:lnTo>
                  <a:cubicBezTo>
                    <a:pt x="2265407" y="260181"/>
                    <a:pt x="2243610" y="238384"/>
                    <a:pt x="2216723" y="238384"/>
                  </a:cubicBezTo>
                  <a:lnTo>
                    <a:pt x="1339816" y="238384"/>
                  </a:lnTo>
                  <a:lnTo>
                    <a:pt x="1132703" y="0"/>
                  </a:lnTo>
                  <a:lnTo>
                    <a:pt x="925591" y="238384"/>
                  </a:lnTo>
                  <a:lnTo>
                    <a:pt x="48684" y="238384"/>
                  </a:lnTo>
                  <a:cubicBezTo>
                    <a:pt x="21797" y="238384"/>
                    <a:pt x="0" y="260181"/>
                    <a:pt x="0" y="287068"/>
                  </a:cubicBezTo>
                  <a:lnTo>
                    <a:pt x="0" y="481796"/>
                  </a:lnTo>
                  <a:cubicBezTo>
                    <a:pt x="0" y="508683"/>
                    <a:pt x="21797" y="530480"/>
                    <a:pt x="48684" y="53048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 sz="3200">
                <a:solidFill>
                  <a:schemeClr val="tx2"/>
                </a:solidFill>
                <a:latin typeface="+mn-ea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828291" y="2901266"/>
              <a:ext cx="2363881" cy="326823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2400" dirty="0" smtClean="0">
                  <a:solidFill>
                    <a:schemeClr val="tx2"/>
                  </a:solidFill>
                  <a:latin typeface="+mn-ea"/>
                </a:rPr>
                <a:t>美化后的图表</a:t>
              </a:r>
              <a:r>
                <a:rPr lang="zh-CN" altLang="en-US" sz="2400" dirty="0">
                  <a:solidFill>
                    <a:schemeClr val="tx2"/>
                  </a:solidFill>
                  <a:latin typeface="+mn-ea"/>
                </a:rPr>
                <a:t>是这样的</a:t>
              </a:r>
            </a:p>
          </p:txBody>
        </p:sp>
      </p:grpSp>
      <p:graphicFrame>
        <p:nvGraphicFramePr>
          <p:cNvPr id="11" name="图表 10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36392316"/>
              </p:ext>
            </p:extLst>
          </p:nvPr>
        </p:nvGraphicFramePr>
        <p:xfrm>
          <a:off x="6610928" y="3695374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56464" y="87102"/>
            <a:ext cx="389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常用图表美化</a:t>
            </a:r>
            <a:r>
              <a:rPr lang="en-US" altLang="zh-CN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—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柱型图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139803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文本框 14">
            <a:hlinkClick r:id="rId5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hlinkClick r:id="rId5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27274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83122" y="1165582"/>
            <a:ext cx="4371975" cy="14001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/>
          <a:srcRect b="42575"/>
          <a:stretch/>
        </p:blipFill>
        <p:spPr>
          <a:xfrm>
            <a:off x="7642891" y="1165582"/>
            <a:ext cx="2568963" cy="1400175"/>
          </a:xfrm>
          <a:prstGeom prst="rect">
            <a:avLst/>
          </a:prstGeom>
        </p:spPr>
      </p:pic>
      <p:graphicFrame>
        <p:nvGraphicFramePr>
          <p:cNvPr id="11" name="图表 10"/>
          <p:cNvGraphicFramePr/>
          <p:nvPr>
            <p:extLst>
              <p:ext uri="{D42A27DB-BD31-4B8C-83A1-F6EECF244321}">
                <p14:modId xmlns:p14="http://schemas.microsoft.com/office/powerpoint/2010/main" val="1560195736"/>
              </p:ext>
            </p:extLst>
          </p:nvPr>
        </p:nvGraphicFramePr>
        <p:xfrm>
          <a:off x="3334312" y="3583859"/>
          <a:ext cx="5464382" cy="27167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12" name="文本框 11"/>
          <p:cNvSpPr txBox="1"/>
          <p:nvPr/>
        </p:nvSpPr>
        <p:spPr>
          <a:xfrm>
            <a:off x="356464" y="87102"/>
            <a:ext cx="389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一</a:t>
            </a:r>
            <a:r>
              <a:rPr lang="en-US" altLang="zh-CN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插入柱型图表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3107412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5" name="矩形 14"/>
          <p:cNvSpPr>
            <a:spLocks/>
          </p:cNvSpPr>
          <p:nvPr/>
        </p:nvSpPr>
        <p:spPr>
          <a:xfrm>
            <a:off x="1774400" y="3010028"/>
            <a:ext cx="8643201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</a:rPr>
              <a:t>插入</a:t>
            </a:r>
            <a:r>
              <a:rPr lang="en-US" altLang="zh-CN" sz="2400" dirty="0" smtClean="0">
                <a:solidFill>
                  <a:schemeClr val="bg1"/>
                </a:solidFill>
              </a:rPr>
              <a:t>-&gt;</a:t>
            </a:r>
            <a:r>
              <a:rPr lang="zh-CN" altLang="en-US" sz="2400" dirty="0" smtClean="0">
                <a:solidFill>
                  <a:schemeClr val="bg1"/>
                </a:solidFill>
              </a:rPr>
              <a:t>图表</a:t>
            </a:r>
            <a:r>
              <a:rPr lang="en-US" altLang="zh-CN" sz="2400" dirty="0" smtClean="0">
                <a:solidFill>
                  <a:schemeClr val="bg1"/>
                </a:solidFill>
              </a:rPr>
              <a:t>-&gt;</a:t>
            </a:r>
            <a:r>
              <a:rPr lang="zh-CN" altLang="en-US" sz="2400" dirty="0" smtClean="0">
                <a:solidFill>
                  <a:schemeClr val="bg1"/>
                </a:solidFill>
              </a:rPr>
              <a:t>柱型图表</a:t>
            </a:r>
            <a:r>
              <a:rPr lang="en-US" altLang="zh-CN" sz="2400" dirty="0" smtClean="0">
                <a:solidFill>
                  <a:schemeClr val="bg1"/>
                </a:solidFill>
              </a:rPr>
              <a:t>-&gt;</a:t>
            </a:r>
            <a:r>
              <a:rPr lang="zh-CN" altLang="en-US" sz="2400" dirty="0" smtClean="0">
                <a:solidFill>
                  <a:schemeClr val="bg1"/>
                </a:solidFill>
              </a:rPr>
              <a:t>三维百分比柱型图</a:t>
            </a:r>
            <a:r>
              <a:rPr lang="en-US" altLang="zh-CN" sz="2400" dirty="0" smtClean="0">
                <a:solidFill>
                  <a:schemeClr val="bg1"/>
                </a:solidFill>
              </a:rPr>
              <a:t>-&gt;</a:t>
            </a:r>
            <a:r>
              <a:rPr lang="zh-CN" altLang="en-US" sz="2400" dirty="0" smtClean="0">
                <a:solidFill>
                  <a:schemeClr val="bg1"/>
                </a:solidFill>
              </a:rPr>
              <a:t>获得如下图</a:t>
            </a:r>
            <a:r>
              <a:rPr lang="en-US" altLang="zh-CN" sz="2400" dirty="0" smtClean="0">
                <a:solidFill>
                  <a:schemeClr val="bg1"/>
                </a:solidFill>
              </a:rPr>
              <a:t>-</a:t>
            </a:r>
            <a:r>
              <a:rPr lang="zh-CN" altLang="en-US" sz="2400" dirty="0" smtClean="0">
                <a:solidFill>
                  <a:schemeClr val="bg1"/>
                </a:solidFill>
              </a:rPr>
              <a:t>图表</a:t>
            </a:r>
            <a:endParaRPr lang="zh-CN" altLang="en-US" sz="2400" dirty="0">
              <a:solidFill>
                <a:schemeClr val="bg1"/>
              </a:solidFill>
            </a:endParaRPr>
          </a:p>
        </p:txBody>
      </p:sp>
      <p:sp>
        <p:nvSpPr>
          <p:cNvPr id="16" name="文本框 15">
            <a:hlinkClick r:id="rId6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8586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4" y="87102"/>
            <a:ext cx="389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二</a:t>
            </a:r>
            <a:r>
              <a:rPr lang="en-US" altLang="zh-CN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对图表进行数据编辑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4198797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1495931973"/>
              </p:ext>
            </p:extLst>
          </p:nvPr>
        </p:nvGraphicFramePr>
        <p:xfrm>
          <a:off x="6032089" y="3642852"/>
          <a:ext cx="5501149" cy="281755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344714" y="1032847"/>
            <a:ext cx="4429125" cy="231457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5"/>
          <a:srcRect r="41359"/>
          <a:stretch/>
        </p:blipFill>
        <p:spPr>
          <a:xfrm>
            <a:off x="6919603" y="1251922"/>
            <a:ext cx="3770211" cy="2095500"/>
          </a:xfrm>
          <a:prstGeom prst="rect">
            <a:avLst/>
          </a:prstGeom>
        </p:spPr>
      </p:pic>
      <p:sp>
        <p:nvSpPr>
          <p:cNvPr id="8" name="矩形 7"/>
          <p:cNvSpPr>
            <a:spLocks/>
          </p:cNvSpPr>
          <p:nvPr/>
        </p:nvSpPr>
        <p:spPr>
          <a:xfrm>
            <a:off x="899489" y="4263642"/>
            <a:ext cx="5614542" cy="18862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在图表上右击</a:t>
            </a:r>
            <a:r>
              <a:rPr lang="en-US" altLang="zh-CN" sz="2000" dirty="0" smtClean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编辑数据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保留前两个系列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系列一的数值为真实数据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系列二的值为</a:t>
            </a:r>
            <a:r>
              <a:rPr lang="en-US" altLang="zh-CN" sz="2000" dirty="0" smtClean="0">
                <a:solidFill>
                  <a:schemeClr val="bg1"/>
                </a:solidFill>
              </a:rPr>
              <a:t>100%</a:t>
            </a:r>
            <a:r>
              <a:rPr lang="zh-CN" altLang="en-US" sz="2000" dirty="0" smtClean="0">
                <a:solidFill>
                  <a:schemeClr val="bg1"/>
                </a:solidFill>
              </a:rPr>
              <a:t>减去对应系列一的数值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9" name="文本框 8">
            <a:hlinkClick r:id="rId6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8486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4" y="87102"/>
            <a:ext cx="389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三</a:t>
            </a:r>
            <a:r>
              <a:rPr lang="en-US" altLang="zh-CN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对图表进行美化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3505627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9788" y="1352704"/>
            <a:ext cx="3391208" cy="248313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52502" y="1352704"/>
            <a:ext cx="3022209" cy="435492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76189" y="1352704"/>
            <a:ext cx="2831120" cy="2865333"/>
          </a:xfrm>
          <a:prstGeom prst="rect">
            <a:avLst/>
          </a:prstGeom>
        </p:spPr>
      </p:pic>
      <p:sp>
        <p:nvSpPr>
          <p:cNvPr id="9" name="矩形 8"/>
          <p:cNvSpPr>
            <a:spLocks/>
          </p:cNvSpPr>
          <p:nvPr/>
        </p:nvSpPr>
        <p:spPr>
          <a:xfrm>
            <a:off x="1130552" y="4600254"/>
            <a:ext cx="561454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在图表上右击</a:t>
            </a:r>
            <a:r>
              <a:rPr lang="en-US" altLang="zh-CN" sz="2000" dirty="0" smtClean="0">
                <a:solidFill>
                  <a:schemeClr val="bg1"/>
                </a:solidFill>
              </a:rPr>
              <a:t>-&gt;</a:t>
            </a:r>
            <a:r>
              <a:rPr lang="zh-CN" altLang="en-US" sz="2000" dirty="0" smtClean="0">
                <a:solidFill>
                  <a:schemeClr val="bg1"/>
                </a:solidFill>
              </a:rPr>
              <a:t>设置数据系列格式</a:t>
            </a:r>
            <a:endParaRPr lang="en-US" altLang="zh-CN" sz="2000" dirty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选中系列一分别填充相应的颜色</a:t>
            </a:r>
            <a:endParaRPr lang="en-US" altLang="zh-CN" sz="2000" dirty="0" smtClean="0">
              <a:solidFill>
                <a:schemeClr val="bg1"/>
              </a:solidFill>
            </a:endParaRPr>
          </a:p>
          <a:p>
            <a:pPr marL="457200" indent="-457200">
              <a:lnSpc>
                <a:spcPct val="150000"/>
              </a:lnSpc>
              <a:buFont typeface="+mj-lt"/>
              <a:buAutoNum type="arabicPeriod"/>
            </a:pPr>
            <a:r>
              <a:rPr lang="zh-CN" altLang="en-US" sz="2000" dirty="0" smtClean="0">
                <a:solidFill>
                  <a:schemeClr val="bg1"/>
                </a:solidFill>
              </a:rPr>
              <a:t>选中系列二填充白色（透明度调到</a:t>
            </a:r>
            <a:r>
              <a:rPr lang="en-US" altLang="zh-CN" sz="2000" dirty="0" smtClean="0">
                <a:solidFill>
                  <a:schemeClr val="bg1"/>
                </a:solidFill>
              </a:rPr>
              <a:t>60</a:t>
            </a:r>
            <a:r>
              <a:rPr lang="zh-CN" altLang="en-US" sz="2000" dirty="0" smtClean="0">
                <a:solidFill>
                  <a:schemeClr val="bg1"/>
                </a:solidFill>
              </a:rPr>
              <a:t>）</a:t>
            </a:r>
            <a:endParaRPr lang="zh-CN" altLang="en-US" sz="2000" dirty="0">
              <a:solidFill>
                <a:schemeClr val="bg1"/>
              </a:solidFill>
            </a:endParaRPr>
          </a:p>
        </p:txBody>
      </p:sp>
      <p:sp>
        <p:nvSpPr>
          <p:cNvPr id="10" name="文本框 9">
            <a:hlinkClick r:id="rId6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 12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0271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图表 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09241332"/>
              </p:ext>
            </p:extLst>
          </p:nvPr>
        </p:nvGraphicFramePr>
        <p:xfrm>
          <a:off x="1566914" y="718411"/>
          <a:ext cx="9058173" cy="583413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3" name="矩形 2">
            <a:hlinkClick r:id="rId4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6951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56464" y="87102"/>
            <a:ext cx="38910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四</a:t>
            </a:r>
            <a:r>
              <a:rPr lang="en-US" altLang="zh-CN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.</a:t>
            </a:r>
            <a:r>
              <a:rPr lang="zh-CN" altLang="en-US" sz="2800" dirty="0" smtClean="0">
                <a:solidFill>
                  <a:schemeClr val="bg1"/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更多创意</a:t>
            </a:r>
            <a:endParaRPr lang="zh-CN" altLang="en-US" sz="2800" dirty="0">
              <a:solidFill>
                <a:schemeClr val="bg1"/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0" y="154983"/>
            <a:ext cx="340963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487990" y="154983"/>
            <a:ext cx="98801" cy="387458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bg1"/>
              </a:solidFill>
            </a:endParaRPr>
          </a:p>
        </p:txBody>
      </p:sp>
      <p:graphicFrame>
        <p:nvGraphicFramePr>
          <p:cNvPr id="5" name="图表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16628518"/>
              </p:ext>
            </p:extLst>
          </p:nvPr>
        </p:nvGraphicFramePr>
        <p:xfrm>
          <a:off x="1019328" y="1018542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图表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96082851"/>
              </p:ext>
            </p:extLst>
          </p:nvPr>
        </p:nvGraphicFramePr>
        <p:xfrm>
          <a:off x="6608967" y="1018542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图表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40430291"/>
              </p:ext>
            </p:extLst>
          </p:nvPr>
        </p:nvGraphicFramePr>
        <p:xfrm>
          <a:off x="1019328" y="3791239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8" name="图表 7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764551394"/>
              </p:ext>
            </p:extLst>
          </p:nvPr>
        </p:nvGraphicFramePr>
        <p:xfrm>
          <a:off x="6608967" y="3791239"/>
          <a:ext cx="3960836" cy="25510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9" name="文本框 8">
            <a:hlinkClick r:id="rId7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矩形 11">
            <a:hlinkClick r:id="rId7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731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2989006" y="653298"/>
            <a:ext cx="6213988" cy="1725636"/>
            <a:chOff x="3353327" y="2554514"/>
            <a:chExt cx="5197485" cy="1725636"/>
          </a:xfrm>
        </p:grpSpPr>
        <p:sp>
          <p:nvSpPr>
            <p:cNvPr id="4" name="矩形 3"/>
            <p:cNvSpPr/>
            <p:nvPr/>
          </p:nvSpPr>
          <p:spPr>
            <a:xfrm>
              <a:off x="3353327" y="2554514"/>
              <a:ext cx="5197485" cy="1356304"/>
            </a:xfrm>
            <a:prstGeom prst="rect">
              <a:avLst/>
            </a:prstGeom>
            <a:noFill/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时尚中黑简体" panose="01010104010101010101" pitchFamily="2" charset="-122"/>
                <a:ea typeface="时尚中黑简体" panose="01010104010101010101" pitchFamily="2" charset="-122"/>
              </a:endParaRPr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3353327" y="3910818"/>
              <a:ext cx="5197485" cy="369332"/>
            </a:xfrm>
            <a:prstGeom prst="rect">
              <a:avLst/>
            </a:prstGeom>
            <a:solidFill>
              <a:schemeClr val="tx2"/>
            </a:solidFill>
            <a:ln w="12700">
              <a:solidFill>
                <a:schemeClr val="tx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>
              <a:defPPr>
                <a:defRPr lang="zh-CN"/>
              </a:defPPr>
              <a:lvl1pPr algn="ctr">
                <a:defRPr>
                  <a:solidFill>
                    <a:schemeClr val="lt1"/>
                  </a:solidFill>
                </a:defRPr>
              </a:lvl1pPr>
              <a:lvl2pPr>
                <a:defRPr>
                  <a:solidFill>
                    <a:schemeClr val="lt1"/>
                  </a:solidFill>
                </a:defRPr>
              </a:lvl2pPr>
              <a:lvl3pPr>
                <a:defRPr>
                  <a:solidFill>
                    <a:schemeClr val="lt1"/>
                  </a:solidFill>
                </a:defRPr>
              </a:lvl3pPr>
              <a:lvl4pPr>
                <a:defRPr>
                  <a:solidFill>
                    <a:schemeClr val="lt1"/>
                  </a:solidFill>
                </a:defRPr>
              </a:lvl4pPr>
              <a:lvl5pPr>
                <a:defRPr>
                  <a:solidFill>
                    <a:schemeClr val="lt1"/>
                  </a:solidFill>
                </a:defRPr>
              </a:lvl5pPr>
              <a:lvl6pPr>
                <a:defRPr>
                  <a:solidFill>
                    <a:schemeClr val="lt1"/>
                  </a:solidFill>
                </a:defRPr>
              </a:lvl6pPr>
              <a:lvl7pPr>
                <a:defRPr>
                  <a:solidFill>
                    <a:schemeClr val="lt1"/>
                  </a:solidFill>
                </a:defRPr>
              </a:lvl7pPr>
              <a:lvl8pPr>
                <a:defRPr>
                  <a:solidFill>
                    <a:schemeClr val="lt1"/>
                  </a:solidFill>
                </a:defRPr>
              </a:lvl8pPr>
              <a:lvl9pPr>
                <a:defRPr>
                  <a:solidFill>
                    <a:schemeClr val="lt1"/>
                  </a:solidFill>
                </a:defRPr>
              </a:lvl9pPr>
            </a:lstStyle>
            <a:p>
              <a:r>
                <a:rPr lang="zh-CN" altLang="en-US" sz="1600" spc="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锐普</a:t>
              </a:r>
              <a:r>
                <a:rPr lang="en-US" altLang="zh-CN" sz="1600" spc="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PPT</a:t>
              </a:r>
              <a:r>
                <a:rPr lang="zh-CN" altLang="en-US" sz="1600" spc="600" dirty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研究院高级指导部荣誉</a:t>
              </a:r>
              <a:r>
                <a:rPr lang="zh-CN" altLang="en-US" sz="1600" spc="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出品</a:t>
              </a:r>
              <a:r>
                <a:rPr lang="en-US" altLang="zh-CN" sz="1600" spc="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-</a:t>
              </a:r>
              <a:r>
                <a:rPr lang="zh-CN" altLang="en-US" sz="1600" spc="600" dirty="0" smtClean="0">
                  <a:solidFill>
                    <a:schemeClr val="bg1"/>
                  </a:solidFill>
                  <a:latin typeface="时尚中黑简体" panose="01010104010101010101" pitchFamily="2" charset="-122"/>
                  <a:ea typeface="时尚中黑简体" panose="01010104010101010101" pitchFamily="2" charset="-122"/>
                </a:rPr>
                <a:t>叶落飘雪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3041317" y="660516"/>
            <a:ext cx="6109365" cy="117185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000" spc="600" dirty="0" smtClean="0">
                <a:solidFill>
                  <a:schemeClr val="tx2"/>
                </a:solidFill>
                <a:latin typeface="时尚中黑简体" panose="01010104010101010101" pitchFamily="2" charset="-122"/>
                <a:ea typeface="时尚中黑简体" panose="01010104010101010101" pitchFamily="2" charset="-122"/>
              </a:rPr>
              <a:t>更多精彩看下方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4355704" y="2763740"/>
            <a:ext cx="3480593" cy="128112"/>
            <a:chOff x="5150552" y="4251960"/>
            <a:chExt cx="1890897" cy="128112"/>
          </a:xfrm>
        </p:grpSpPr>
        <p:sp>
          <p:nvSpPr>
            <p:cNvPr id="10" name="矩形 9"/>
            <p:cNvSpPr/>
            <p:nvPr/>
          </p:nvSpPr>
          <p:spPr>
            <a:xfrm>
              <a:off x="5150552" y="4251960"/>
              <a:ext cx="247652" cy="128112"/>
            </a:xfrm>
            <a:prstGeom prst="rect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矩形 10"/>
            <p:cNvSpPr/>
            <p:nvPr/>
          </p:nvSpPr>
          <p:spPr>
            <a:xfrm>
              <a:off x="5561363" y="4251960"/>
              <a:ext cx="247652" cy="128112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矩形 11"/>
            <p:cNvSpPr/>
            <p:nvPr/>
          </p:nvSpPr>
          <p:spPr>
            <a:xfrm>
              <a:off x="5972175" y="4251960"/>
              <a:ext cx="247652" cy="128112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矩形 12"/>
            <p:cNvSpPr/>
            <p:nvPr/>
          </p:nvSpPr>
          <p:spPr>
            <a:xfrm>
              <a:off x="6382986" y="4251960"/>
              <a:ext cx="247652" cy="128112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矩形 13"/>
            <p:cNvSpPr/>
            <p:nvPr/>
          </p:nvSpPr>
          <p:spPr>
            <a:xfrm>
              <a:off x="6793797" y="4251960"/>
              <a:ext cx="247652" cy="128112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931039" y="3507261"/>
            <a:ext cx="1987941" cy="1987941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3543" y="3507261"/>
            <a:ext cx="1987941" cy="1987941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5"/>
          <a:srcRect t="4938" b="25598"/>
          <a:stretch/>
        </p:blipFill>
        <p:spPr>
          <a:xfrm>
            <a:off x="8788535" y="3277316"/>
            <a:ext cx="2329923" cy="2217886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952465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收藏小店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4809961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关注微博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8838448" y="5620698"/>
            <a:ext cx="22300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【</a:t>
            </a:r>
            <a:r>
              <a:rPr lang="zh-CN" altLang="en-US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联系</a:t>
            </a:r>
            <a:r>
              <a:rPr lang="en-US" altLang="zh-CN" sz="2400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张海山草泥马体" panose="02000000000000000000" pitchFamily="2" charset="-122"/>
                <a:ea typeface="张海山草泥马体" panose="02000000000000000000" pitchFamily="2" charset="-122"/>
              </a:rPr>
              <a:t>QQ】</a:t>
            </a:r>
            <a:endParaRPr lang="zh-CN" altLang="en-US" sz="2400" dirty="0" smtClean="0">
              <a:solidFill>
                <a:schemeClr val="tx1">
                  <a:lumMod val="65000"/>
                  <a:lumOff val="35000"/>
                </a:schemeClr>
              </a:solidFill>
              <a:latin typeface="张海山草泥马体" panose="02000000000000000000" pitchFamily="2" charset="-122"/>
              <a:ea typeface="张海山草泥马体" panose="02000000000000000000" pitchFamily="2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-19352" y="6414331"/>
            <a:ext cx="12211352" cy="443669"/>
          </a:xfrm>
          <a:prstGeom prst="rect">
            <a:avLst/>
          </a:prstGeom>
          <a:solidFill>
            <a:srgbClr val="2C3E4C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幼圆"/>
            </a:endParaRPr>
          </a:p>
        </p:txBody>
      </p:sp>
      <p:sp>
        <p:nvSpPr>
          <p:cNvPr id="23" name="文本框 22">
            <a:hlinkClick r:id="rId6"/>
          </p:cNvPr>
          <p:cNvSpPr txBox="1"/>
          <p:nvPr/>
        </p:nvSpPr>
        <p:spPr>
          <a:xfrm>
            <a:off x="5181600" y="6404260"/>
            <a:ext cx="18288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Agency FB" panose="020B0503020202020204" pitchFamily="34" charset="0"/>
                <a:ea typeface="张海山草泥马体" panose="02000000000000000000" pitchFamily="2" charset="-122"/>
              </a:rPr>
              <a:t>http://yexue.yanj.cn/</a:t>
            </a:r>
            <a:endParaRPr lang="zh-CN" altLang="en-US" dirty="0" smtClean="0">
              <a:solidFill>
                <a:schemeClr val="bg1"/>
              </a:solidFill>
              <a:latin typeface="Agency FB" panose="020B0503020202020204" pitchFamily="34" charset="0"/>
              <a:ea typeface="张海山草泥马体" panose="02000000000000000000" pitchFamily="2" charset="-122"/>
            </a:endParaRPr>
          </a:p>
        </p:txBody>
      </p:sp>
      <p:cxnSp>
        <p:nvCxnSpPr>
          <p:cNvPr id="24" name="直接连接符 23"/>
          <p:cNvCxnSpPr/>
          <p:nvPr/>
        </p:nvCxnSpPr>
        <p:spPr>
          <a:xfrm>
            <a:off x="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直接连接符 24"/>
          <p:cNvCxnSpPr/>
          <p:nvPr/>
        </p:nvCxnSpPr>
        <p:spPr>
          <a:xfrm>
            <a:off x="7010400" y="6588926"/>
            <a:ext cx="5181600" cy="0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组合 25"/>
          <p:cNvGrpSpPr/>
          <p:nvPr/>
        </p:nvGrpSpPr>
        <p:grpSpPr>
          <a:xfrm>
            <a:off x="196167" y="180598"/>
            <a:ext cx="1308784" cy="371852"/>
            <a:chOff x="4648200" y="3024188"/>
            <a:chExt cx="2898776" cy="812800"/>
          </a:xfrm>
          <a:solidFill>
            <a:srgbClr val="C00000"/>
          </a:solidFill>
        </p:grpSpPr>
        <p:sp>
          <p:nvSpPr>
            <p:cNvPr id="27" name="Freeform 5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8" name="Freeform 6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9" name="Freeform 7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0" name="Freeform 8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1" name="Freeform 9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2" name="Freeform 10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3" name="Freeform 11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4" name="Freeform 12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5" name="Freeform 13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6" name="Freeform 14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7" name="Freeform 15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8" name="Freeform 16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39" name="Freeform 17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0" name="Freeform 18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1" name="Freeform 19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2" name="Freeform 20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3" name="Freeform 21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4" name="Freeform 22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5" name="Freeform 23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24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25"/>
            <p:cNvSpPr>
              <a:spLocks noEditPoints="1"/>
            </p:cNvSpPr>
            <p:nvPr/>
          </p:nvSpPr>
          <p:spPr bwMode="auto">
            <a:xfrm>
              <a:off x="5597525" y="3078163"/>
              <a:ext cx="492125" cy="490538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26"/>
            <p:cNvSpPr>
              <a:spLocks noEditPoints="1"/>
            </p:cNvSpPr>
            <p:nvPr/>
          </p:nvSpPr>
          <p:spPr bwMode="auto">
            <a:xfrm>
              <a:off x="6135688" y="3078163"/>
              <a:ext cx="458788" cy="490538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27"/>
            <p:cNvSpPr>
              <a:spLocks noEditPoints="1"/>
            </p:cNvSpPr>
            <p:nvPr/>
          </p:nvSpPr>
          <p:spPr bwMode="auto">
            <a:xfrm>
              <a:off x="6665913" y="3130551"/>
              <a:ext cx="260350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28"/>
            <p:cNvSpPr>
              <a:spLocks noEditPoints="1"/>
            </p:cNvSpPr>
            <p:nvPr/>
          </p:nvSpPr>
          <p:spPr bwMode="auto">
            <a:xfrm>
              <a:off x="6986588" y="3130551"/>
              <a:ext cx="258763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29"/>
            <p:cNvSpPr>
              <a:spLocks/>
            </p:cNvSpPr>
            <p:nvPr/>
          </p:nvSpPr>
          <p:spPr bwMode="auto">
            <a:xfrm>
              <a:off x="7272338" y="3130551"/>
              <a:ext cx="274638" cy="381000"/>
            </a:xfrm>
            <a:custGeom>
              <a:avLst/>
              <a:gdLst>
                <a:gd name="T0" fmla="*/ 0 w 173"/>
                <a:gd name="T1" fmla="*/ 19 h 240"/>
                <a:gd name="T2" fmla="*/ 0 w 173"/>
                <a:gd name="T3" fmla="*/ 0 h 240"/>
                <a:gd name="T4" fmla="*/ 173 w 173"/>
                <a:gd name="T5" fmla="*/ 0 h 240"/>
                <a:gd name="T6" fmla="*/ 173 w 173"/>
                <a:gd name="T7" fmla="*/ 19 h 240"/>
                <a:gd name="T8" fmla="*/ 97 w 173"/>
                <a:gd name="T9" fmla="*/ 19 h 240"/>
                <a:gd name="T10" fmla="*/ 97 w 173"/>
                <a:gd name="T11" fmla="*/ 240 h 240"/>
                <a:gd name="T12" fmla="*/ 76 w 173"/>
                <a:gd name="T13" fmla="*/ 240 h 240"/>
                <a:gd name="T14" fmla="*/ 76 w 173"/>
                <a:gd name="T15" fmla="*/ 19 h 240"/>
                <a:gd name="T16" fmla="*/ 0 w 173"/>
                <a:gd name="T17" fmla="*/ 19 h 240"/>
                <a:gd name="T18" fmla="*/ 0 w 173"/>
                <a:gd name="T19" fmla="*/ 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40">
                  <a:moveTo>
                    <a:pt x="0" y="19"/>
                  </a:moveTo>
                  <a:lnTo>
                    <a:pt x="0" y="0"/>
                  </a:lnTo>
                  <a:lnTo>
                    <a:pt x="173" y="0"/>
                  </a:lnTo>
                  <a:lnTo>
                    <a:pt x="173" y="19"/>
                  </a:lnTo>
                  <a:lnTo>
                    <a:pt x="97" y="19"/>
                  </a:lnTo>
                  <a:lnTo>
                    <a:pt x="97" y="240"/>
                  </a:lnTo>
                  <a:lnTo>
                    <a:pt x="76" y="240"/>
                  </a:lnTo>
                  <a:lnTo>
                    <a:pt x="76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30"/>
            <p:cNvSpPr>
              <a:spLocks/>
            </p:cNvSpPr>
            <p:nvPr/>
          </p:nvSpPr>
          <p:spPr bwMode="auto">
            <a:xfrm>
              <a:off x="4648200" y="3024188"/>
              <a:ext cx="436563" cy="812800"/>
            </a:xfrm>
            <a:custGeom>
              <a:avLst/>
              <a:gdLst>
                <a:gd name="T0" fmla="*/ 0 w 275"/>
                <a:gd name="T1" fmla="*/ 0 h 512"/>
                <a:gd name="T2" fmla="*/ 0 w 275"/>
                <a:gd name="T3" fmla="*/ 512 h 512"/>
                <a:gd name="T4" fmla="*/ 275 w 275"/>
                <a:gd name="T5" fmla="*/ 0 h 512"/>
                <a:gd name="T6" fmla="*/ 0 w 275"/>
                <a:gd name="T7" fmla="*/ 0 h 512"/>
                <a:gd name="T8" fmla="*/ 0 w 275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12">
                  <a:moveTo>
                    <a:pt x="0" y="0"/>
                  </a:moveTo>
                  <a:lnTo>
                    <a:pt x="0" y="512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31"/>
            <p:cNvSpPr>
              <a:spLocks/>
            </p:cNvSpPr>
            <p:nvPr/>
          </p:nvSpPr>
          <p:spPr bwMode="auto">
            <a:xfrm>
              <a:off x="4840288" y="3081338"/>
              <a:ext cx="628650" cy="755650"/>
            </a:xfrm>
            <a:custGeom>
              <a:avLst/>
              <a:gdLst>
                <a:gd name="T0" fmla="*/ 233 w 396"/>
                <a:gd name="T1" fmla="*/ 0 h 476"/>
                <a:gd name="T2" fmla="*/ 154 w 396"/>
                <a:gd name="T3" fmla="*/ 139 h 476"/>
                <a:gd name="T4" fmla="*/ 218 w 396"/>
                <a:gd name="T5" fmla="*/ 225 h 476"/>
                <a:gd name="T6" fmla="*/ 90 w 396"/>
                <a:gd name="T7" fmla="*/ 263 h 476"/>
                <a:gd name="T8" fmla="*/ 0 w 396"/>
                <a:gd name="T9" fmla="*/ 424 h 476"/>
                <a:gd name="T10" fmla="*/ 176 w 396"/>
                <a:gd name="T11" fmla="*/ 362 h 476"/>
                <a:gd name="T12" fmla="*/ 256 w 396"/>
                <a:gd name="T13" fmla="*/ 476 h 476"/>
                <a:gd name="T14" fmla="*/ 242 w 396"/>
                <a:gd name="T15" fmla="*/ 340 h 476"/>
                <a:gd name="T16" fmla="*/ 396 w 396"/>
                <a:gd name="T17" fmla="*/ 287 h 476"/>
                <a:gd name="T18" fmla="*/ 233 w 396"/>
                <a:gd name="T19" fmla="*/ 0 h 476"/>
                <a:gd name="T20" fmla="*/ 233 w 396"/>
                <a:gd name="T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6" h="476">
                  <a:moveTo>
                    <a:pt x="233" y="0"/>
                  </a:moveTo>
                  <a:lnTo>
                    <a:pt x="154" y="139"/>
                  </a:lnTo>
                  <a:lnTo>
                    <a:pt x="218" y="225"/>
                  </a:lnTo>
                  <a:lnTo>
                    <a:pt x="90" y="263"/>
                  </a:lnTo>
                  <a:lnTo>
                    <a:pt x="0" y="424"/>
                  </a:lnTo>
                  <a:lnTo>
                    <a:pt x="176" y="362"/>
                  </a:lnTo>
                  <a:lnTo>
                    <a:pt x="256" y="476"/>
                  </a:lnTo>
                  <a:lnTo>
                    <a:pt x="242" y="340"/>
                  </a:lnTo>
                  <a:lnTo>
                    <a:pt x="396" y="287"/>
                  </a:lnTo>
                  <a:lnTo>
                    <a:pt x="233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32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33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34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35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36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37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38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39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40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41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42"/>
            <p:cNvSpPr>
              <a:spLocks noEditPoints="1"/>
            </p:cNvSpPr>
            <p:nvPr/>
          </p:nvSpPr>
          <p:spPr bwMode="auto">
            <a:xfrm>
              <a:off x="5592763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39 w 54"/>
                <a:gd name="T21" fmla="*/ 30 h 53"/>
                <a:gd name="T22" fmla="*/ 54 w 54"/>
                <a:gd name="T23" fmla="*/ 53 h 53"/>
                <a:gd name="T24" fmla="*/ 52 w 54"/>
                <a:gd name="T25" fmla="*/ 53 h 53"/>
                <a:gd name="T26" fmla="*/ 36 w 54"/>
                <a:gd name="T27" fmla="*/ 30 h 53"/>
                <a:gd name="T28" fmla="*/ 2 w 54"/>
                <a:gd name="T29" fmla="*/ 30 h 53"/>
                <a:gd name="T30" fmla="*/ 2 w 54"/>
                <a:gd name="T31" fmla="*/ 53 h 53"/>
                <a:gd name="T32" fmla="*/ 0 w 54"/>
                <a:gd name="T33" fmla="*/ 53 h 53"/>
                <a:gd name="T34" fmla="*/ 0 w 54"/>
                <a:gd name="T35" fmla="*/ 0 h 53"/>
                <a:gd name="T36" fmla="*/ 44 w 54"/>
                <a:gd name="T37" fmla="*/ 27 h 53"/>
                <a:gd name="T38" fmla="*/ 48 w 54"/>
                <a:gd name="T39" fmla="*/ 24 h 53"/>
                <a:gd name="T40" fmla="*/ 51 w 54"/>
                <a:gd name="T41" fmla="*/ 20 h 53"/>
                <a:gd name="T42" fmla="*/ 52 w 54"/>
                <a:gd name="T43" fmla="*/ 15 h 53"/>
                <a:gd name="T44" fmla="*/ 51 w 54"/>
                <a:gd name="T45" fmla="*/ 10 h 53"/>
                <a:gd name="T46" fmla="*/ 48 w 54"/>
                <a:gd name="T47" fmla="*/ 6 h 53"/>
                <a:gd name="T48" fmla="*/ 44 w 54"/>
                <a:gd name="T49" fmla="*/ 3 h 53"/>
                <a:gd name="T50" fmla="*/ 39 w 54"/>
                <a:gd name="T51" fmla="*/ 2 h 53"/>
                <a:gd name="T52" fmla="*/ 2 w 54"/>
                <a:gd name="T53" fmla="*/ 2 h 53"/>
                <a:gd name="T54" fmla="*/ 2 w 54"/>
                <a:gd name="T55" fmla="*/ 28 h 53"/>
                <a:gd name="T56" fmla="*/ 39 w 54"/>
                <a:gd name="T57" fmla="*/ 28 h 53"/>
                <a:gd name="T58" fmla="*/ 44 w 54"/>
                <a:gd name="T59" fmla="*/ 27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39" y="30"/>
                    <a:pt x="39" y="30"/>
                    <a:pt x="39" y="30"/>
                  </a:cubicBezTo>
                  <a:cubicBezTo>
                    <a:pt x="54" y="53"/>
                    <a:pt x="54" y="53"/>
                    <a:pt x="54" y="53"/>
                  </a:cubicBezTo>
                  <a:cubicBezTo>
                    <a:pt x="52" y="53"/>
                    <a:pt x="52" y="53"/>
                    <a:pt x="52" y="53"/>
                  </a:cubicBezTo>
                  <a:cubicBezTo>
                    <a:pt x="36" y="30"/>
                    <a:pt x="36" y="30"/>
                    <a:pt x="36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44" y="27"/>
                  </a:move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ubicBezTo>
                    <a:pt x="41" y="28"/>
                    <a:pt x="42" y="27"/>
                    <a:pt x="44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43"/>
            <p:cNvSpPr>
              <a:spLocks noEditPoints="1"/>
            </p:cNvSpPr>
            <p:nvPr/>
          </p:nvSpPr>
          <p:spPr bwMode="auto">
            <a:xfrm>
              <a:off x="5808663" y="3632201"/>
              <a:ext cx="203200" cy="201613"/>
            </a:xfrm>
            <a:custGeom>
              <a:avLst/>
              <a:gdLst>
                <a:gd name="T0" fmla="*/ 128 w 128"/>
                <a:gd name="T1" fmla="*/ 127 h 127"/>
                <a:gd name="T2" fmla="*/ 123 w 128"/>
                <a:gd name="T3" fmla="*/ 127 h 127"/>
                <a:gd name="T4" fmla="*/ 118 w 128"/>
                <a:gd name="T5" fmla="*/ 118 h 127"/>
                <a:gd name="T6" fmla="*/ 9 w 128"/>
                <a:gd name="T7" fmla="*/ 118 h 127"/>
                <a:gd name="T8" fmla="*/ 4 w 128"/>
                <a:gd name="T9" fmla="*/ 127 h 127"/>
                <a:gd name="T10" fmla="*/ 0 w 128"/>
                <a:gd name="T11" fmla="*/ 127 h 127"/>
                <a:gd name="T12" fmla="*/ 61 w 128"/>
                <a:gd name="T13" fmla="*/ 0 h 127"/>
                <a:gd name="T14" fmla="*/ 66 w 128"/>
                <a:gd name="T15" fmla="*/ 0 h 127"/>
                <a:gd name="T16" fmla="*/ 128 w 128"/>
                <a:gd name="T17" fmla="*/ 127 h 127"/>
                <a:gd name="T18" fmla="*/ 128 w 128"/>
                <a:gd name="T19" fmla="*/ 127 h 127"/>
                <a:gd name="T20" fmla="*/ 11 w 128"/>
                <a:gd name="T21" fmla="*/ 113 h 127"/>
                <a:gd name="T22" fmla="*/ 116 w 128"/>
                <a:gd name="T23" fmla="*/ 113 h 127"/>
                <a:gd name="T24" fmla="*/ 64 w 128"/>
                <a:gd name="T25" fmla="*/ 7 h 127"/>
                <a:gd name="T26" fmla="*/ 11 w 128"/>
                <a:gd name="T27" fmla="*/ 113 h 127"/>
                <a:gd name="T28" fmla="*/ 11 w 128"/>
                <a:gd name="T29" fmla="*/ 113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8" h="127">
                  <a:moveTo>
                    <a:pt x="128" y="127"/>
                  </a:moveTo>
                  <a:lnTo>
                    <a:pt x="123" y="127"/>
                  </a:lnTo>
                  <a:lnTo>
                    <a:pt x="118" y="118"/>
                  </a:lnTo>
                  <a:lnTo>
                    <a:pt x="9" y="118"/>
                  </a:lnTo>
                  <a:lnTo>
                    <a:pt x="4" y="127"/>
                  </a:lnTo>
                  <a:lnTo>
                    <a:pt x="0" y="127"/>
                  </a:lnTo>
                  <a:lnTo>
                    <a:pt x="61" y="0"/>
                  </a:lnTo>
                  <a:lnTo>
                    <a:pt x="66" y="0"/>
                  </a:lnTo>
                  <a:lnTo>
                    <a:pt x="128" y="127"/>
                  </a:lnTo>
                  <a:lnTo>
                    <a:pt x="128" y="127"/>
                  </a:lnTo>
                  <a:close/>
                  <a:moveTo>
                    <a:pt x="11" y="113"/>
                  </a:moveTo>
                  <a:lnTo>
                    <a:pt x="116" y="113"/>
                  </a:lnTo>
                  <a:lnTo>
                    <a:pt x="64" y="7"/>
                  </a:lnTo>
                  <a:lnTo>
                    <a:pt x="11" y="113"/>
                  </a:lnTo>
                  <a:lnTo>
                    <a:pt x="11" y="1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44"/>
            <p:cNvSpPr>
              <a:spLocks noEditPoints="1"/>
            </p:cNvSpPr>
            <p:nvPr/>
          </p:nvSpPr>
          <p:spPr bwMode="auto">
            <a:xfrm>
              <a:off x="6022975" y="3632201"/>
              <a:ext cx="203200" cy="201613"/>
            </a:xfrm>
            <a:custGeom>
              <a:avLst/>
              <a:gdLst>
                <a:gd name="T0" fmla="*/ 0 w 54"/>
                <a:gd name="T1" fmla="*/ 0 h 53"/>
                <a:gd name="T2" fmla="*/ 39 w 54"/>
                <a:gd name="T3" fmla="*/ 0 h 53"/>
                <a:gd name="T4" fmla="*/ 45 w 54"/>
                <a:gd name="T5" fmla="*/ 1 h 53"/>
                <a:gd name="T6" fmla="*/ 50 w 54"/>
                <a:gd name="T7" fmla="*/ 4 h 53"/>
                <a:gd name="T8" fmla="*/ 53 w 54"/>
                <a:gd name="T9" fmla="*/ 9 h 53"/>
                <a:gd name="T10" fmla="*/ 54 w 54"/>
                <a:gd name="T11" fmla="*/ 15 h 53"/>
                <a:gd name="T12" fmla="*/ 53 w 54"/>
                <a:gd name="T13" fmla="*/ 21 h 53"/>
                <a:gd name="T14" fmla="*/ 50 w 54"/>
                <a:gd name="T15" fmla="*/ 25 h 53"/>
                <a:gd name="T16" fmla="*/ 45 w 54"/>
                <a:gd name="T17" fmla="*/ 29 h 53"/>
                <a:gd name="T18" fmla="*/ 39 w 54"/>
                <a:gd name="T19" fmla="*/ 30 h 53"/>
                <a:gd name="T20" fmla="*/ 2 w 54"/>
                <a:gd name="T21" fmla="*/ 30 h 53"/>
                <a:gd name="T22" fmla="*/ 2 w 54"/>
                <a:gd name="T23" fmla="*/ 53 h 53"/>
                <a:gd name="T24" fmla="*/ 0 w 54"/>
                <a:gd name="T25" fmla="*/ 53 h 53"/>
                <a:gd name="T26" fmla="*/ 0 w 54"/>
                <a:gd name="T27" fmla="*/ 0 h 53"/>
                <a:gd name="T28" fmla="*/ 39 w 54"/>
                <a:gd name="T29" fmla="*/ 28 h 53"/>
                <a:gd name="T30" fmla="*/ 44 w 54"/>
                <a:gd name="T31" fmla="*/ 27 h 53"/>
                <a:gd name="T32" fmla="*/ 48 w 54"/>
                <a:gd name="T33" fmla="*/ 24 h 53"/>
                <a:gd name="T34" fmla="*/ 51 w 54"/>
                <a:gd name="T35" fmla="*/ 20 h 53"/>
                <a:gd name="T36" fmla="*/ 52 w 54"/>
                <a:gd name="T37" fmla="*/ 15 h 53"/>
                <a:gd name="T38" fmla="*/ 51 w 54"/>
                <a:gd name="T39" fmla="*/ 10 h 53"/>
                <a:gd name="T40" fmla="*/ 48 w 54"/>
                <a:gd name="T41" fmla="*/ 6 h 53"/>
                <a:gd name="T42" fmla="*/ 44 w 54"/>
                <a:gd name="T43" fmla="*/ 3 h 53"/>
                <a:gd name="T44" fmla="*/ 39 w 54"/>
                <a:gd name="T45" fmla="*/ 2 h 53"/>
                <a:gd name="T46" fmla="*/ 2 w 54"/>
                <a:gd name="T47" fmla="*/ 2 h 53"/>
                <a:gd name="T48" fmla="*/ 2 w 54"/>
                <a:gd name="T49" fmla="*/ 28 h 53"/>
                <a:gd name="T50" fmla="*/ 39 w 54"/>
                <a:gd name="T51" fmla="*/ 28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4" h="53">
                  <a:moveTo>
                    <a:pt x="0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41" y="0"/>
                    <a:pt x="43" y="0"/>
                    <a:pt x="45" y="1"/>
                  </a:cubicBezTo>
                  <a:cubicBezTo>
                    <a:pt x="47" y="2"/>
                    <a:pt x="48" y="3"/>
                    <a:pt x="50" y="4"/>
                  </a:cubicBezTo>
                  <a:cubicBezTo>
                    <a:pt x="51" y="5"/>
                    <a:pt x="52" y="7"/>
                    <a:pt x="53" y="9"/>
                  </a:cubicBezTo>
                  <a:cubicBezTo>
                    <a:pt x="54" y="11"/>
                    <a:pt x="54" y="13"/>
                    <a:pt x="54" y="15"/>
                  </a:cubicBezTo>
                  <a:cubicBezTo>
                    <a:pt x="54" y="17"/>
                    <a:pt x="54" y="19"/>
                    <a:pt x="53" y="21"/>
                  </a:cubicBezTo>
                  <a:cubicBezTo>
                    <a:pt x="52" y="22"/>
                    <a:pt x="51" y="24"/>
                    <a:pt x="50" y="25"/>
                  </a:cubicBezTo>
                  <a:cubicBezTo>
                    <a:pt x="48" y="27"/>
                    <a:pt x="47" y="28"/>
                    <a:pt x="45" y="29"/>
                  </a:cubicBezTo>
                  <a:cubicBezTo>
                    <a:pt x="43" y="29"/>
                    <a:pt x="41" y="30"/>
                    <a:pt x="39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53"/>
                    <a:pt x="2" y="53"/>
                    <a:pt x="2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39" y="28"/>
                  </a:moveTo>
                  <a:cubicBezTo>
                    <a:pt x="41" y="28"/>
                    <a:pt x="42" y="27"/>
                    <a:pt x="44" y="27"/>
                  </a:cubicBezTo>
                  <a:cubicBezTo>
                    <a:pt x="46" y="26"/>
                    <a:pt x="47" y="25"/>
                    <a:pt x="48" y="24"/>
                  </a:cubicBezTo>
                  <a:cubicBezTo>
                    <a:pt x="49" y="23"/>
                    <a:pt x="50" y="21"/>
                    <a:pt x="51" y="20"/>
                  </a:cubicBezTo>
                  <a:cubicBezTo>
                    <a:pt x="52" y="18"/>
                    <a:pt x="52" y="16"/>
                    <a:pt x="52" y="15"/>
                  </a:cubicBezTo>
                  <a:cubicBezTo>
                    <a:pt x="52" y="13"/>
                    <a:pt x="52" y="11"/>
                    <a:pt x="51" y="10"/>
                  </a:cubicBezTo>
                  <a:cubicBezTo>
                    <a:pt x="50" y="8"/>
                    <a:pt x="49" y="7"/>
                    <a:pt x="48" y="6"/>
                  </a:cubicBezTo>
                  <a:cubicBezTo>
                    <a:pt x="47" y="5"/>
                    <a:pt x="46" y="4"/>
                    <a:pt x="44" y="3"/>
                  </a:cubicBezTo>
                  <a:cubicBezTo>
                    <a:pt x="42" y="2"/>
                    <a:pt x="41" y="2"/>
                    <a:pt x="39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8"/>
                    <a:pt x="2" y="28"/>
                    <a:pt x="2" y="28"/>
                  </a:cubicBezTo>
                  <a:cubicBezTo>
                    <a:pt x="39" y="28"/>
                    <a:pt x="39" y="28"/>
                    <a:pt x="3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45"/>
            <p:cNvSpPr>
              <a:spLocks/>
            </p:cNvSpPr>
            <p:nvPr/>
          </p:nvSpPr>
          <p:spPr bwMode="auto">
            <a:xfrm>
              <a:off x="6237288" y="3632201"/>
              <a:ext cx="3175" cy="201613"/>
            </a:xfrm>
            <a:custGeom>
              <a:avLst/>
              <a:gdLst>
                <a:gd name="T0" fmla="*/ 0 w 2"/>
                <a:gd name="T1" fmla="*/ 0 h 127"/>
                <a:gd name="T2" fmla="*/ 0 w 2"/>
                <a:gd name="T3" fmla="*/ 127 h 127"/>
                <a:gd name="T4" fmla="*/ 2 w 2"/>
                <a:gd name="T5" fmla="*/ 127 h 127"/>
                <a:gd name="T6" fmla="*/ 2 w 2"/>
                <a:gd name="T7" fmla="*/ 0 h 127"/>
                <a:gd name="T8" fmla="*/ 0 w 2"/>
                <a:gd name="T9" fmla="*/ 0 h 127"/>
                <a:gd name="T10" fmla="*/ 0 w 2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127">
                  <a:moveTo>
                    <a:pt x="0" y="0"/>
                  </a:moveTo>
                  <a:lnTo>
                    <a:pt x="0" y="127"/>
                  </a:lnTo>
                  <a:lnTo>
                    <a:pt x="2" y="127"/>
                  </a:lnTo>
                  <a:lnTo>
                    <a:pt x="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46"/>
            <p:cNvSpPr>
              <a:spLocks noEditPoints="1"/>
            </p:cNvSpPr>
            <p:nvPr/>
          </p:nvSpPr>
          <p:spPr bwMode="auto">
            <a:xfrm>
              <a:off x="6259513" y="3632201"/>
              <a:ext cx="207963" cy="201613"/>
            </a:xfrm>
            <a:custGeom>
              <a:avLst/>
              <a:gdLst>
                <a:gd name="T0" fmla="*/ 0 w 55"/>
                <a:gd name="T1" fmla="*/ 0 h 53"/>
                <a:gd name="T2" fmla="*/ 28 w 55"/>
                <a:gd name="T3" fmla="*/ 0 h 53"/>
                <a:gd name="T4" fmla="*/ 38 w 55"/>
                <a:gd name="T5" fmla="*/ 2 h 53"/>
                <a:gd name="T6" fmla="*/ 47 w 55"/>
                <a:gd name="T7" fmla="*/ 8 h 53"/>
                <a:gd name="T8" fmla="*/ 53 w 55"/>
                <a:gd name="T9" fmla="*/ 16 h 53"/>
                <a:gd name="T10" fmla="*/ 55 w 55"/>
                <a:gd name="T11" fmla="*/ 26 h 53"/>
                <a:gd name="T12" fmla="*/ 53 w 55"/>
                <a:gd name="T13" fmla="*/ 37 h 53"/>
                <a:gd name="T14" fmla="*/ 47 w 55"/>
                <a:gd name="T15" fmla="*/ 45 h 53"/>
                <a:gd name="T16" fmla="*/ 38 w 55"/>
                <a:gd name="T17" fmla="*/ 51 h 53"/>
                <a:gd name="T18" fmla="*/ 28 w 55"/>
                <a:gd name="T19" fmla="*/ 53 h 53"/>
                <a:gd name="T20" fmla="*/ 0 w 55"/>
                <a:gd name="T21" fmla="*/ 53 h 53"/>
                <a:gd name="T22" fmla="*/ 0 w 55"/>
                <a:gd name="T23" fmla="*/ 0 h 53"/>
                <a:gd name="T24" fmla="*/ 28 w 55"/>
                <a:gd name="T25" fmla="*/ 51 h 53"/>
                <a:gd name="T26" fmla="*/ 38 w 55"/>
                <a:gd name="T27" fmla="*/ 49 h 53"/>
                <a:gd name="T28" fmla="*/ 45 w 55"/>
                <a:gd name="T29" fmla="*/ 44 h 53"/>
                <a:gd name="T30" fmla="*/ 51 w 55"/>
                <a:gd name="T31" fmla="*/ 36 h 53"/>
                <a:gd name="T32" fmla="*/ 53 w 55"/>
                <a:gd name="T33" fmla="*/ 26 h 53"/>
                <a:gd name="T34" fmla="*/ 51 w 55"/>
                <a:gd name="T35" fmla="*/ 17 h 53"/>
                <a:gd name="T36" fmla="*/ 45 w 55"/>
                <a:gd name="T37" fmla="*/ 9 h 53"/>
                <a:gd name="T38" fmla="*/ 38 w 55"/>
                <a:gd name="T39" fmla="*/ 4 h 53"/>
                <a:gd name="T40" fmla="*/ 28 w 55"/>
                <a:gd name="T41" fmla="*/ 2 h 53"/>
                <a:gd name="T42" fmla="*/ 3 w 55"/>
                <a:gd name="T43" fmla="*/ 2 h 53"/>
                <a:gd name="T44" fmla="*/ 3 w 55"/>
                <a:gd name="T45" fmla="*/ 51 h 53"/>
                <a:gd name="T46" fmla="*/ 28 w 55"/>
                <a:gd name="T47" fmla="*/ 51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5" h="53">
                  <a:moveTo>
                    <a:pt x="0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31" y="0"/>
                    <a:pt x="35" y="0"/>
                    <a:pt x="38" y="2"/>
                  </a:cubicBezTo>
                  <a:cubicBezTo>
                    <a:pt x="42" y="3"/>
                    <a:pt x="44" y="5"/>
                    <a:pt x="47" y="8"/>
                  </a:cubicBezTo>
                  <a:cubicBezTo>
                    <a:pt x="49" y="10"/>
                    <a:pt x="51" y="13"/>
                    <a:pt x="53" y="16"/>
                  </a:cubicBezTo>
                  <a:cubicBezTo>
                    <a:pt x="54" y="19"/>
                    <a:pt x="55" y="23"/>
                    <a:pt x="55" y="26"/>
                  </a:cubicBezTo>
                  <a:cubicBezTo>
                    <a:pt x="55" y="30"/>
                    <a:pt x="54" y="34"/>
                    <a:pt x="53" y="37"/>
                  </a:cubicBezTo>
                  <a:cubicBezTo>
                    <a:pt x="51" y="40"/>
                    <a:pt x="49" y="43"/>
                    <a:pt x="47" y="45"/>
                  </a:cubicBezTo>
                  <a:cubicBezTo>
                    <a:pt x="44" y="48"/>
                    <a:pt x="42" y="50"/>
                    <a:pt x="38" y="51"/>
                  </a:cubicBezTo>
                  <a:cubicBezTo>
                    <a:pt x="35" y="53"/>
                    <a:pt x="31" y="53"/>
                    <a:pt x="28" y="53"/>
                  </a:cubicBezTo>
                  <a:cubicBezTo>
                    <a:pt x="0" y="53"/>
                    <a:pt x="0" y="53"/>
                    <a:pt x="0" y="53"/>
                  </a:cubicBezTo>
                  <a:cubicBezTo>
                    <a:pt x="0" y="0"/>
                    <a:pt x="0" y="0"/>
                    <a:pt x="0" y="0"/>
                  </a:cubicBezTo>
                  <a:close/>
                  <a:moveTo>
                    <a:pt x="28" y="51"/>
                  </a:moveTo>
                  <a:cubicBezTo>
                    <a:pt x="31" y="51"/>
                    <a:pt x="34" y="50"/>
                    <a:pt x="38" y="49"/>
                  </a:cubicBezTo>
                  <a:cubicBezTo>
                    <a:pt x="41" y="48"/>
                    <a:pt x="43" y="46"/>
                    <a:pt x="45" y="44"/>
                  </a:cubicBezTo>
                  <a:cubicBezTo>
                    <a:pt x="48" y="42"/>
                    <a:pt x="49" y="39"/>
                    <a:pt x="51" y="36"/>
                  </a:cubicBezTo>
                  <a:cubicBezTo>
                    <a:pt x="52" y="33"/>
                    <a:pt x="53" y="30"/>
                    <a:pt x="53" y="26"/>
                  </a:cubicBezTo>
                  <a:cubicBezTo>
                    <a:pt x="53" y="23"/>
                    <a:pt x="52" y="20"/>
                    <a:pt x="51" y="17"/>
                  </a:cubicBezTo>
                  <a:cubicBezTo>
                    <a:pt x="49" y="14"/>
                    <a:pt x="48" y="11"/>
                    <a:pt x="45" y="9"/>
                  </a:cubicBezTo>
                  <a:cubicBezTo>
                    <a:pt x="43" y="7"/>
                    <a:pt x="41" y="5"/>
                    <a:pt x="38" y="4"/>
                  </a:cubicBezTo>
                  <a:cubicBezTo>
                    <a:pt x="34" y="3"/>
                    <a:pt x="31" y="2"/>
                    <a:pt x="28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28" y="51"/>
                    <a:pt x="28" y="51"/>
                    <a:pt x="28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47"/>
            <p:cNvSpPr>
              <a:spLocks/>
            </p:cNvSpPr>
            <p:nvPr/>
          </p:nvSpPr>
          <p:spPr bwMode="auto">
            <a:xfrm>
              <a:off x="6478588" y="3632201"/>
              <a:ext cx="206375" cy="201613"/>
            </a:xfrm>
            <a:custGeom>
              <a:avLst/>
              <a:gdLst>
                <a:gd name="T0" fmla="*/ 0 w 130"/>
                <a:gd name="T1" fmla="*/ 0 h 127"/>
                <a:gd name="T2" fmla="*/ 130 w 130"/>
                <a:gd name="T3" fmla="*/ 0 h 127"/>
                <a:gd name="T4" fmla="*/ 130 w 130"/>
                <a:gd name="T5" fmla="*/ 5 h 127"/>
                <a:gd name="T6" fmla="*/ 4 w 130"/>
                <a:gd name="T7" fmla="*/ 5 h 127"/>
                <a:gd name="T8" fmla="*/ 4 w 130"/>
                <a:gd name="T9" fmla="*/ 60 h 127"/>
                <a:gd name="T10" fmla="*/ 125 w 130"/>
                <a:gd name="T11" fmla="*/ 60 h 127"/>
                <a:gd name="T12" fmla="*/ 125 w 130"/>
                <a:gd name="T13" fmla="*/ 67 h 127"/>
                <a:gd name="T14" fmla="*/ 4 w 130"/>
                <a:gd name="T15" fmla="*/ 67 h 127"/>
                <a:gd name="T16" fmla="*/ 4 w 130"/>
                <a:gd name="T17" fmla="*/ 122 h 127"/>
                <a:gd name="T18" fmla="*/ 130 w 130"/>
                <a:gd name="T19" fmla="*/ 122 h 127"/>
                <a:gd name="T20" fmla="*/ 130 w 130"/>
                <a:gd name="T21" fmla="*/ 127 h 127"/>
                <a:gd name="T22" fmla="*/ 0 w 130"/>
                <a:gd name="T23" fmla="*/ 127 h 127"/>
                <a:gd name="T24" fmla="*/ 0 w 130"/>
                <a:gd name="T25" fmla="*/ 0 h 127"/>
                <a:gd name="T26" fmla="*/ 0 w 130"/>
                <a:gd name="T27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30" h="127">
                  <a:moveTo>
                    <a:pt x="0" y="0"/>
                  </a:moveTo>
                  <a:lnTo>
                    <a:pt x="130" y="0"/>
                  </a:lnTo>
                  <a:lnTo>
                    <a:pt x="130" y="5"/>
                  </a:lnTo>
                  <a:lnTo>
                    <a:pt x="4" y="5"/>
                  </a:lnTo>
                  <a:lnTo>
                    <a:pt x="4" y="60"/>
                  </a:lnTo>
                  <a:lnTo>
                    <a:pt x="125" y="60"/>
                  </a:lnTo>
                  <a:lnTo>
                    <a:pt x="125" y="67"/>
                  </a:lnTo>
                  <a:lnTo>
                    <a:pt x="4" y="67"/>
                  </a:lnTo>
                  <a:lnTo>
                    <a:pt x="4" y="122"/>
                  </a:lnTo>
                  <a:lnTo>
                    <a:pt x="130" y="122"/>
                  </a:lnTo>
                  <a:lnTo>
                    <a:pt x="130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48"/>
            <p:cNvSpPr>
              <a:spLocks/>
            </p:cNvSpPr>
            <p:nvPr/>
          </p:nvSpPr>
          <p:spPr bwMode="auto">
            <a:xfrm>
              <a:off x="6688138" y="3629026"/>
              <a:ext cx="400050" cy="204788"/>
            </a:xfrm>
            <a:custGeom>
              <a:avLst/>
              <a:gdLst>
                <a:gd name="T0" fmla="*/ 104 w 106"/>
                <a:gd name="T1" fmla="*/ 27 h 54"/>
                <a:gd name="T2" fmla="*/ 102 w 106"/>
                <a:gd name="T3" fmla="*/ 17 h 54"/>
                <a:gd name="T4" fmla="*/ 97 w 106"/>
                <a:gd name="T5" fmla="*/ 9 h 54"/>
                <a:gd name="T6" fmla="*/ 89 w 106"/>
                <a:gd name="T7" fmla="*/ 4 h 54"/>
                <a:gd name="T8" fmla="*/ 79 w 106"/>
                <a:gd name="T9" fmla="*/ 2 h 54"/>
                <a:gd name="T10" fmla="*/ 71 w 106"/>
                <a:gd name="T11" fmla="*/ 4 h 54"/>
                <a:gd name="T12" fmla="*/ 63 w 106"/>
                <a:gd name="T13" fmla="*/ 9 h 54"/>
                <a:gd name="T14" fmla="*/ 58 w 106"/>
                <a:gd name="T15" fmla="*/ 16 h 54"/>
                <a:gd name="T16" fmla="*/ 55 w 106"/>
                <a:gd name="T17" fmla="*/ 27 h 54"/>
                <a:gd name="T18" fmla="*/ 52 w 106"/>
                <a:gd name="T19" fmla="*/ 39 h 54"/>
                <a:gd name="T20" fmla="*/ 46 w 106"/>
                <a:gd name="T21" fmla="*/ 47 h 54"/>
                <a:gd name="T22" fmla="*/ 38 w 106"/>
                <a:gd name="T23" fmla="*/ 53 h 54"/>
                <a:gd name="T24" fmla="*/ 27 w 106"/>
                <a:gd name="T25" fmla="*/ 54 h 54"/>
                <a:gd name="T26" fmla="*/ 17 w 106"/>
                <a:gd name="T27" fmla="*/ 52 h 54"/>
                <a:gd name="T28" fmla="*/ 8 w 106"/>
                <a:gd name="T29" fmla="*/ 46 h 54"/>
                <a:gd name="T30" fmla="*/ 2 w 106"/>
                <a:gd name="T31" fmla="*/ 38 h 54"/>
                <a:gd name="T32" fmla="*/ 0 w 106"/>
                <a:gd name="T33" fmla="*/ 27 h 54"/>
                <a:gd name="T34" fmla="*/ 2 w 106"/>
                <a:gd name="T35" fmla="*/ 17 h 54"/>
                <a:gd name="T36" fmla="*/ 8 w 106"/>
                <a:gd name="T37" fmla="*/ 8 h 54"/>
                <a:gd name="T38" fmla="*/ 17 w 106"/>
                <a:gd name="T39" fmla="*/ 2 h 54"/>
                <a:gd name="T40" fmla="*/ 27 w 106"/>
                <a:gd name="T41" fmla="*/ 0 h 54"/>
                <a:gd name="T42" fmla="*/ 27 w 106"/>
                <a:gd name="T43" fmla="*/ 2 h 54"/>
                <a:gd name="T44" fmla="*/ 17 w 106"/>
                <a:gd name="T45" fmla="*/ 4 h 54"/>
                <a:gd name="T46" fmla="*/ 10 w 106"/>
                <a:gd name="T47" fmla="*/ 9 h 54"/>
                <a:gd name="T48" fmla="*/ 4 w 106"/>
                <a:gd name="T49" fmla="*/ 17 h 54"/>
                <a:gd name="T50" fmla="*/ 2 w 106"/>
                <a:gd name="T51" fmla="*/ 27 h 54"/>
                <a:gd name="T52" fmla="*/ 4 w 106"/>
                <a:gd name="T53" fmla="*/ 37 h 54"/>
                <a:gd name="T54" fmla="*/ 10 w 106"/>
                <a:gd name="T55" fmla="*/ 45 h 54"/>
                <a:gd name="T56" fmla="*/ 17 w 106"/>
                <a:gd name="T57" fmla="*/ 50 h 54"/>
                <a:gd name="T58" fmla="*/ 27 w 106"/>
                <a:gd name="T59" fmla="*/ 52 h 54"/>
                <a:gd name="T60" fmla="*/ 37 w 106"/>
                <a:gd name="T61" fmla="*/ 50 h 54"/>
                <a:gd name="T62" fmla="*/ 44 w 106"/>
                <a:gd name="T63" fmla="*/ 45 h 54"/>
                <a:gd name="T64" fmla="*/ 49 w 106"/>
                <a:gd name="T65" fmla="*/ 38 h 54"/>
                <a:gd name="T66" fmla="*/ 52 w 106"/>
                <a:gd name="T67" fmla="*/ 27 h 54"/>
                <a:gd name="T68" fmla="*/ 55 w 106"/>
                <a:gd name="T69" fmla="*/ 16 h 54"/>
                <a:gd name="T70" fmla="*/ 61 w 106"/>
                <a:gd name="T71" fmla="*/ 7 h 54"/>
                <a:gd name="T72" fmla="*/ 69 w 106"/>
                <a:gd name="T73" fmla="*/ 2 h 54"/>
                <a:gd name="T74" fmla="*/ 79 w 106"/>
                <a:gd name="T75" fmla="*/ 0 h 54"/>
                <a:gd name="T76" fmla="*/ 90 w 106"/>
                <a:gd name="T77" fmla="*/ 2 h 54"/>
                <a:gd name="T78" fmla="*/ 98 w 106"/>
                <a:gd name="T79" fmla="*/ 8 h 54"/>
                <a:gd name="T80" fmla="*/ 104 w 106"/>
                <a:gd name="T81" fmla="*/ 17 h 54"/>
                <a:gd name="T82" fmla="*/ 106 w 106"/>
                <a:gd name="T83" fmla="*/ 27 h 54"/>
                <a:gd name="T84" fmla="*/ 105 w 106"/>
                <a:gd name="T85" fmla="*/ 35 h 54"/>
                <a:gd name="T86" fmla="*/ 102 w 106"/>
                <a:gd name="T87" fmla="*/ 42 h 54"/>
                <a:gd name="T88" fmla="*/ 97 w 106"/>
                <a:gd name="T89" fmla="*/ 48 h 54"/>
                <a:gd name="T90" fmla="*/ 91 w 106"/>
                <a:gd name="T91" fmla="*/ 52 h 54"/>
                <a:gd name="T92" fmla="*/ 91 w 106"/>
                <a:gd name="T93" fmla="*/ 50 h 54"/>
                <a:gd name="T94" fmla="*/ 96 w 106"/>
                <a:gd name="T95" fmla="*/ 46 h 54"/>
                <a:gd name="T96" fmla="*/ 100 w 106"/>
                <a:gd name="T97" fmla="*/ 40 h 54"/>
                <a:gd name="T98" fmla="*/ 103 w 106"/>
                <a:gd name="T99" fmla="*/ 34 h 54"/>
                <a:gd name="T100" fmla="*/ 104 w 106"/>
                <a:gd name="T101" fmla="*/ 2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06" h="54">
                  <a:moveTo>
                    <a:pt x="104" y="27"/>
                  </a:moveTo>
                  <a:cubicBezTo>
                    <a:pt x="104" y="24"/>
                    <a:pt x="104" y="21"/>
                    <a:pt x="102" y="17"/>
                  </a:cubicBezTo>
                  <a:cubicBezTo>
                    <a:pt x="101" y="14"/>
                    <a:pt x="99" y="12"/>
                    <a:pt x="97" y="9"/>
                  </a:cubicBezTo>
                  <a:cubicBezTo>
                    <a:pt x="95" y="7"/>
                    <a:pt x="92" y="5"/>
                    <a:pt x="89" y="4"/>
                  </a:cubicBezTo>
                  <a:cubicBezTo>
                    <a:pt x="86" y="3"/>
                    <a:pt x="83" y="2"/>
                    <a:pt x="79" y="2"/>
                  </a:cubicBezTo>
                  <a:cubicBezTo>
                    <a:pt x="76" y="2"/>
                    <a:pt x="74" y="3"/>
                    <a:pt x="71" y="4"/>
                  </a:cubicBezTo>
                  <a:cubicBezTo>
                    <a:pt x="68" y="5"/>
                    <a:pt x="66" y="6"/>
                    <a:pt x="63" y="9"/>
                  </a:cubicBezTo>
                  <a:cubicBezTo>
                    <a:pt x="61" y="11"/>
                    <a:pt x="59" y="13"/>
                    <a:pt x="58" y="16"/>
                  </a:cubicBezTo>
                  <a:cubicBezTo>
                    <a:pt x="56" y="20"/>
                    <a:pt x="55" y="23"/>
                    <a:pt x="55" y="27"/>
                  </a:cubicBezTo>
                  <a:cubicBezTo>
                    <a:pt x="54" y="31"/>
                    <a:pt x="53" y="35"/>
                    <a:pt x="52" y="39"/>
                  </a:cubicBezTo>
                  <a:cubicBezTo>
                    <a:pt x="50" y="42"/>
                    <a:pt x="48" y="45"/>
                    <a:pt x="46" y="47"/>
                  </a:cubicBezTo>
                  <a:cubicBezTo>
                    <a:pt x="43" y="49"/>
                    <a:pt x="41" y="51"/>
                    <a:pt x="38" y="53"/>
                  </a:cubicBezTo>
                  <a:cubicBezTo>
                    <a:pt x="34" y="54"/>
                    <a:pt x="31" y="54"/>
                    <a:pt x="27" y="54"/>
                  </a:cubicBezTo>
                  <a:cubicBezTo>
                    <a:pt x="24" y="54"/>
                    <a:pt x="20" y="54"/>
                    <a:pt x="17" y="52"/>
                  </a:cubicBezTo>
                  <a:cubicBezTo>
                    <a:pt x="13" y="51"/>
                    <a:pt x="11" y="49"/>
                    <a:pt x="8" y="46"/>
                  </a:cubicBezTo>
                  <a:cubicBezTo>
                    <a:pt x="6" y="44"/>
                    <a:pt x="4" y="41"/>
                    <a:pt x="2" y="38"/>
                  </a:cubicBezTo>
                  <a:cubicBezTo>
                    <a:pt x="1" y="34"/>
                    <a:pt x="0" y="31"/>
                    <a:pt x="0" y="27"/>
                  </a:cubicBezTo>
                  <a:cubicBezTo>
                    <a:pt x="0" y="23"/>
                    <a:pt x="1" y="20"/>
                    <a:pt x="2" y="17"/>
                  </a:cubicBezTo>
                  <a:cubicBezTo>
                    <a:pt x="4" y="13"/>
                    <a:pt x="6" y="10"/>
                    <a:pt x="8" y="8"/>
                  </a:cubicBezTo>
                  <a:cubicBezTo>
                    <a:pt x="11" y="5"/>
                    <a:pt x="13" y="4"/>
                    <a:pt x="17" y="2"/>
                  </a:cubicBezTo>
                  <a:cubicBezTo>
                    <a:pt x="20" y="1"/>
                    <a:pt x="24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4" y="2"/>
                    <a:pt x="21" y="3"/>
                    <a:pt x="17" y="4"/>
                  </a:cubicBezTo>
                  <a:cubicBezTo>
                    <a:pt x="14" y="5"/>
                    <a:pt x="12" y="7"/>
                    <a:pt x="10" y="9"/>
                  </a:cubicBezTo>
                  <a:cubicBezTo>
                    <a:pt x="7" y="12"/>
                    <a:pt x="6" y="14"/>
                    <a:pt x="4" y="17"/>
                  </a:cubicBezTo>
                  <a:cubicBezTo>
                    <a:pt x="3" y="20"/>
                    <a:pt x="2" y="24"/>
                    <a:pt x="2" y="27"/>
                  </a:cubicBezTo>
                  <a:cubicBezTo>
                    <a:pt x="2" y="31"/>
                    <a:pt x="3" y="34"/>
                    <a:pt x="4" y="37"/>
                  </a:cubicBezTo>
                  <a:cubicBezTo>
                    <a:pt x="6" y="40"/>
                    <a:pt x="7" y="43"/>
                    <a:pt x="10" y="45"/>
                  </a:cubicBezTo>
                  <a:cubicBezTo>
                    <a:pt x="12" y="47"/>
                    <a:pt x="14" y="49"/>
                    <a:pt x="17" y="50"/>
                  </a:cubicBezTo>
                  <a:cubicBezTo>
                    <a:pt x="21" y="51"/>
                    <a:pt x="24" y="52"/>
                    <a:pt x="27" y="52"/>
                  </a:cubicBezTo>
                  <a:cubicBezTo>
                    <a:pt x="31" y="52"/>
                    <a:pt x="34" y="51"/>
                    <a:pt x="37" y="50"/>
                  </a:cubicBezTo>
                  <a:cubicBezTo>
                    <a:pt x="39" y="49"/>
                    <a:pt x="42" y="48"/>
                    <a:pt x="44" y="45"/>
                  </a:cubicBezTo>
                  <a:cubicBezTo>
                    <a:pt x="46" y="43"/>
                    <a:pt x="48" y="41"/>
                    <a:pt x="49" y="38"/>
                  </a:cubicBezTo>
                  <a:cubicBezTo>
                    <a:pt x="51" y="35"/>
                    <a:pt x="52" y="31"/>
                    <a:pt x="52" y="27"/>
                  </a:cubicBezTo>
                  <a:cubicBezTo>
                    <a:pt x="53" y="23"/>
                    <a:pt x="54" y="19"/>
                    <a:pt x="55" y="16"/>
                  </a:cubicBezTo>
                  <a:cubicBezTo>
                    <a:pt x="57" y="13"/>
                    <a:pt x="59" y="10"/>
                    <a:pt x="61" y="7"/>
                  </a:cubicBezTo>
                  <a:cubicBezTo>
                    <a:pt x="63" y="5"/>
                    <a:pt x="66" y="3"/>
                    <a:pt x="69" y="2"/>
                  </a:cubicBezTo>
                  <a:cubicBezTo>
                    <a:pt x="72" y="1"/>
                    <a:pt x="76" y="0"/>
                    <a:pt x="79" y="0"/>
                  </a:cubicBezTo>
                  <a:cubicBezTo>
                    <a:pt x="83" y="0"/>
                    <a:pt x="87" y="1"/>
                    <a:pt x="90" y="2"/>
                  </a:cubicBezTo>
                  <a:cubicBezTo>
                    <a:pt x="93" y="4"/>
                    <a:pt x="96" y="6"/>
                    <a:pt x="98" y="8"/>
                  </a:cubicBezTo>
                  <a:cubicBezTo>
                    <a:pt x="101" y="10"/>
                    <a:pt x="103" y="13"/>
                    <a:pt x="104" y="17"/>
                  </a:cubicBezTo>
                  <a:cubicBezTo>
                    <a:pt x="106" y="20"/>
                    <a:pt x="106" y="23"/>
                    <a:pt x="106" y="27"/>
                  </a:cubicBezTo>
                  <a:cubicBezTo>
                    <a:pt x="106" y="30"/>
                    <a:pt x="106" y="33"/>
                    <a:pt x="105" y="35"/>
                  </a:cubicBezTo>
                  <a:cubicBezTo>
                    <a:pt x="104" y="38"/>
                    <a:pt x="103" y="40"/>
                    <a:pt x="102" y="42"/>
                  </a:cubicBezTo>
                  <a:cubicBezTo>
                    <a:pt x="101" y="44"/>
                    <a:pt x="99" y="46"/>
                    <a:pt x="97" y="48"/>
                  </a:cubicBezTo>
                  <a:cubicBezTo>
                    <a:pt x="95" y="49"/>
                    <a:pt x="93" y="51"/>
                    <a:pt x="91" y="52"/>
                  </a:cubicBezTo>
                  <a:cubicBezTo>
                    <a:pt x="91" y="50"/>
                    <a:pt x="91" y="50"/>
                    <a:pt x="91" y="50"/>
                  </a:cubicBezTo>
                  <a:cubicBezTo>
                    <a:pt x="93" y="48"/>
                    <a:pt x="95" y="47"/>
                    <a:pt x="96" y="46"/>
                  </a:cubicBezTo>
                  <a:cubicBezTo>
                    <a:pt x="98" y="44"/>
                    <a:pt x="99" y="42"/>
                    <a:pt x="100" y="40"/>
                  </a:cubicBezTo>
                  <a:cubicBezTo>
                    <a:pt x="102" y="39"/>
                    <a:pt x="103" y="36"/>
                    <a:pt x="103" y="34"/>
                  </a:cubicBezTo>
                  <a:cubicBezTo>
                    <a:pt x="104" y="32"/>
                    <a:pt x="104" y="30"/>
                    <a:pt x="104" y="2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49"/>
            <p:cNvSpPr>
              <a:spLocks/>
            </p:cNvSpPr>
            <p:nvPr/>
          </p:nvSpPr>
          <p:spPr bwMode="auto">
            <a:xfrm>
              <a:off x="7102475" y="3632201"/>
              <a:ext cx="7938" cy="201613"/>
            </a:xfrm>
            <a:custGeom>
              <a:avLst/>
              <a:gdLst>
                <a:gd name="T0" fmla="*/ 0 w 5"/>
                <a:gd name="T1" fmla="*/ 0 h 127"/>
                <a:gd name="T2" fmla="*/ 0 w 5"/>
                <a:gd name="T3" fmla="*/ 127 h 127"/>
                <a:gd name="T4" fmla="*/ 5 w 5"/>
                <a:gd name="T5" fmla="*/ 127 h 127"/>
                <a:gd name="T6" fmla="*/ 5 w 5"/>
                <a:gd name="T7" fmla="*/ 0 h 127"/>
                <a:gd name="T8" fmla="*/ 0 w 5"/>
                <a:gd name="T9" fmla="*/ 0 h 127"/>
                <a:gd name="T10" fmla="*/ 0 w 5"/>
                <a:gd name="T11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27">
                  <a:moveTo>
                    <a:pt x="0" y="0"/>
                  </a:moveTo>
                  <a:lnTo>
                    <a:pt x="0" y="127"/>
                  </a:lnTo>
                  <a:lnTo>
                    <a:pt x="5" y="127"/>
                  </a:lnTo>
                  <a:lnTo>
                    <a:pt x="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50"/>
            <p:cNvSpPr>
              <a:spLocks/>
            </p:cNvSpPr>
            <p:nvPr/>
          </p:nvSpPr>
          <p:spPr bwMode="auto">
            <a:xfrm>
              <a:off x="7129463" y="3629026"/>
              <a:ext cx="203200" cy="204788"/>
            </a:xfrm>
            <a:custGeom>
              <a:avLst/>
              <a:gdLst>
                <a:gd name="T0" fmla="*/ 4 w 54"/>
                <a:gd name="T1" fmla="*/ 37 h 54"/>
                <a:gd name="T2" fmla="*/ 9 w 54"/>
                <a:gd name="T3" fmla="*/ 45 h 54"/>
                <a:gd name="T4" fmla="*/ 17 w 54"/>
                <a:gd name="T5" fmla="*/ 50 h 54"/>
                <a:gd name="T6" fmla="*/ 27 w 54"/>
                <a:gd name="T7" fmla="*/ 52 h 54"/>
                <a:gd name="T8" fmla="*/ 36 w 54"/>
                <a:gd name="T9" fmla="*/ 50 h 54"/>
                <a:gd name="T10" fmla="*/ 44 w 54"/>
                <a:gd name="T11" fmla="*/ 45 h 54"/>
                <a:gd name="T12" fmla="*/ 50 w 54"/>
                <a:gd name="T13" fmla="*/ 37 h 54"/>
                <a:gd name="T14" fmla="*/ 52 w 54"/>
                <a:gd name="T15" fmla="*/ 27 h 54"/>
                <a:gd name="T16" fmla="*/ 52 w 54"/>
                <a:gd name="T17" fmla="*/ 27 h 54"/>
                <a:gd name="T18" fmla="*/ 29 w 54"/>
                <a:gd name="T19" fmla="*/ 27 h 54"/>
                <a:gd name="T20" fmla="*/ 29 w 54"/>
                <a:gd name="T21" fmla="*/ 25 h 54"/>
                <a:gd name="T22" fmla="*/ 54 w 54"/>
                <a:gd name="T23" fmla="*/ 25 h 54"/>
                <a:gd name="T24" fmla="*/ 54 w 54"/>
                <a:gd name="T25" fmla="*/ 27 h 54"/>
                <a:gd name="T26" fmla="*/ 52 w 54"/>
                <a:gd name="T27" fmla="*/ 38 h 54"/>
                <a:gd name="T28" fmla="*/ 46 w 54"/>
                <a:gd name="T29" fmla="*/ 46 h 54"/>
                <a:gd name="T30" fmla="*/ 37 w 54"/>
                <a:gd name="T31" fmla="*/ 52 h 54"/>
                <a:gd name="T32" fmla="*/ 27 w 54"/>
                <a:gd name="T33" fmla="*/ 54 h 54"/>
                <a:gd name="T34" fmla="*/ 16 w 54"/>
                <a:gd name="T35" fmla="*/ 52 h 54"/>
                <a:gd name="T36" fmla="*/ 7 w 54"/>
                <a:gd name="T37" fmla="*/ 46 h 54"/>
                <a:gd name="T38" fmla="*/ 2 w 54"/>
                <a:gd name="T39" fmla="*/ 38 h 54"/>
                <a:gd name="T40" fmla="*/ 0 w 54"/>
                <a:gd name="T41" fmla="*/ 27 h 54"/>
                <a:gd name="T42" fmla="*/ 0 w 54"/>
                <a:gd name="T43" fmla="*/ 27 h 54"/>
                <a:gd name="T44" fmla="*/ 2 w 54"/>
                <a:gd name="T45" fmla="*/ 17 h 54"/>
                <a:gd name="T46" fmla="*/ 7 w 54"/>
                <a:gd name="T47" fmla="*/ 8 h 54"/>
                <a:gd name="T48" fmla="*/ 16 w 54"/>
                <a:gd name="T49" fmla="*/ 2 h 54"/>
                <a:gd name="T50" fmla="*/ 27 w 54"/>
                <a:gd name="T51" fmla="*/ 0 h 54"/>
                <a:gd name="T52" fmla="*/ 35 w 54"/>
                <a:gd name="T53" fmla="*/ 1 h 54"/>
                <a:gd name="T54" fmla="*/ 42 w 54"/>
                <a:gd name="T55" fmla="*/ 4 h 54"/>
                <a:gd name="T56" fmla="*/ 37 w 54"/>
                <a:gd name="T57" fmla="*/ 4 h 54"/>
                <a:gd name="T58" fmla="*/ 32 w 54"/>
                <a:gd name="T59" fmla="*/ 3 h 54"/>
                <a:gd name="T60" fmla="*/ 27 w 54"/>
                <a:gd name="T61" fmla="*/ 2 h 54"/>
                <a:gd name="T62" fmla="*/ 17 w 54"/>
                <a:gd name="T63" fmla="*/ 4 h 54"/>
                <a:gd name="T64" fmla="*/ 9 w 54"/>
                <a:gd name="T65" fmla="*/ 9 h 54"/>
                <a:gd name="T66" fmla="*/ 4 w 54"/>
                <a:gd name="T67" fmla="*/ 17 h 54"/>
                <a:gd name="T68" fmla="*/ 2 w 54"/>
                <a:gd name="T69" fmla="*/ 27 h 54"/>
                <a:gd name="T70" fmla="*/ 4 w 54"/>
                <a:gd name="T71" fmla="*/ 37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54" h="54">
                  <a:moveTo>
                    <a:pt x="4" y="37"/>
                  </a:moveTo>
                  <a:cubicBezTo>
                    <a:pt x="5" y="40"/>
                    <a:pt x="7" y="43"/>
                    <a:pt x="9" y="45"/>
                  </a:cubicBezTo>
                  <a:cubicBezTo>
                    <a:pt x="11" y="47"/>
                    <a:pt x="14" y="49"/>
                    <a:pt x="17" y="50"/>
                  </a:cubicBezTo>
                  <a:cubicBezTo>
                    <a:pt x="20" y="51"/>
                    <a:pt x="23" y="52"/>
                    <a:pt x="27" y="52"/>
                  </a:cubicBezTo>
                  <a:cubicBezTo>
                    <a:pt x="30" y="52"/>
                    <a:pt x="33" y="51"/>
                    <a:pt x="36" y="50"/>
                  </a:cubicBezTo>
                  <a:cubicBezTo>
                    <a:pt x="39" y="49"/>
                    <a:pt x="42" y="47"/>
                    <a:pt x="44" y="45"/>
                  </a:cubicBezTo>
                  <a:cubicBezTo>
                    <a:pt x="47" y="43"/>
                    <a:pt x="48" y="40"/>
                    <a:pt x="50" y="37"/>
                  </a:cubicBezTo>
                  <a:cubicBezTo>
                    <a:pt x="51" y="34"/>
                    <a:pt x="52" y="31"/>
                    <a:pt x="52" y="27"/>
                  </a:cubicBezTo>
                  <a:cubicBezTo>
                    <a:pt x="52" y="27"/>
                    <a:pt x="52" y="27"/>
                    <a:pt x="52" y="27"/>
                  </a:cubicBezTo>
                  <a:cubicBezTo>
                    <a:pt x="29" y="27"/>
                    <a:pt x="29" y="27"/>
                    <a:pt x="29" y="27"/>
                  </a:cubicBezTo>
                  <a:cubicBezTo>
                    <a:pt x="29" y="25"/>
                    <a:pt x="29" y="25"/>
                    <a:pt x="29" y="25"/>
                  </a:cubicBezTo>
                  <a:cubicBezTo>
                    <a:pt x="54" y="25"/>
                    <a:pt x="54" y="25"/>
                    <a:pt x="54" y="25"/>
                  </a:cubicBezTo>
                  <a:cubicBezTo>
                    <a:pt x="54" y="27"/>
                    <a:pt x="54" y="27"/>
                    <a:pt x="54" y="27"/>
                  </a:cubicBezTo>
                  <a:cubicBezTo>
                    <a:pt x="54" y="31"/>
                    <a:pt x="53" y="35"/>
                    <a:pt x="52" y="38"/>
                  </a:cubicBezTo>
                  <a:cubicBezTo>
                    <a:pt x="50" y="41"/>
                    <a:pt x="48" y="44"/>
                    <a:pt x="46" y="46"/>
                  </a:cubicBezTo>
                  <a:cubicBezTo>
                    <a:pt x="43" y="49"/>
                    <a:pt x="41" y="51"/>
                    <a:pt x="37" y="52"/>
                  </a:cubicBezTo>
                  <a:cubicBezTo>
                    <a:pt x="34" y="54"/>
                    <a:pt x="30" y="54"/>
                    <a:pt x="27" y="54"/>
                  </a:cubicBezTo>
                  <a:cubicBezTo>
                    <a:pt x="23" y="54"/>
                    <a:pt x="19" y="54"/>
                    <a:pt x="16" y="52"/>
                  </a:cubicBezTo>
                  <a:cubicBezTo>
                    <a:pt x="13" y="51"/>
                    <a:pt x="10" y="49"/>
                    <a:pt x="7" y="46"/>
                  </a:cubicBezTo>
                  <a:cubicBezTo>
                    <a:pt x="5" y="44"/>
                    <a:pt x="3" y="41"/>
                    <a:pt x="2" y="38"/>
                  </a:cubicBezTo>
                  <a:cubicBezTo>
                    <a:pt x="0" y="35"/>
                    <a:pt x="0" y="3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23"/>
                    <a:pt x="0" y="20"/>
                    <a:pt x="2" y="17"/>
                  </a:cubicBezTo>
                  <a:cubicBezTo>
                    <a:pt x="3" y="13"/>
                    <a:pt x="5" y="10"/>
                    <a:pt x="7" y="8"/>
                  </a:cubicBezTo>
                  <a:cubicBezTo>
                    <a:pt x="10" y="5"/>
                    <a:pt x="13" y="4"/>
                    <a:pt x="16" y="2"/>
                  </a:cubicBezTo>
                  <a:cubicBezTo>
                    <a:pt x="19" y="1"/>
                    <a:pt x="23" y="0"/>
                    <a:pt x="27" y="0"/>
                  </a:cubicBezTo>
                  <a:cubicBezTo>
                    <a:pt x="29" y="0"/>
                    <a:pt x="32" y="0"/>
                    <a:pt x="35" y="1"/>
                  </a:cubicBezTo>
                  <a:cubicBezTo>
                    <a:pt x="37" y="2"/>
                    <a:pt x="39" y="3"/>
                    <a:pt x="42" y="4"/>
                  </a:cubicBezTo>
                  <a:cubicBezTo>
                    <a:pt x="37" y="4"/>
                    <a:pt x="37" y="4"/>
                    <a:pt x="37" y="4"/>
                  </a:cubicBezTo>
                  <a:cubicBezTo>
                    <a:pt x="36" y="4"/>
                    <a:pt x="34" y="3"/>
                    <a:pt x="32" y="3"/>
                  </a:cubicBezTo>
                  <a:cubicBezTo>
                    <a:pt x="30" y="2"/>
                    <a:pt x="29" y="2"/>
                    <a:pt x="27" y="2"/>
                  </a:cubicBezTo>
                  <a:cubicBezTo>
                    <a:pt x="23" y="2"/>
                    <a:pt x="20" y="3"/>
                    <a:pt x="17" y="4"/>
                  </a:cubicBezTo>
                  <a:cubicBezTo>
                    <a:pt x="14" y="5"/>
                    <a:pt x="11" y="7"/>
                    <a:pt x="9" y="9"/>
                  </a:cubicBezTo>
                  <a:cubicBezTo>
                    <a:pt x="7" y="12"/>
                    <a:pt x="5" y="14"/>
                    <a:pt x="4" y="17"/>
                  </a:cubicBezTo>
                  <a:cubicBezTo>
                    <a:pt x="2" y="20"/>
                    <a:pt x="2" y="24"/>
                    <a:pt x="2" y="27"/>
                  </a:cubicBezTo>
                  <a:cubicBezTo>
                    <a:pt x="2" y="31"/>
                    <a:pt x="2" y="34"/>
                    <a:pt x="4" y="37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51"/>
            <p:cNvSpPr>
              <a:spLocks/>
            </p:cNvSpPr>
            <p:nvPr/>
          </p:nvSpPr>
          <p:spPr bwMode="auto">
            <a:xfrm>
              <a:off x="7340600" y="3632201"/>
              <a:ext cx="206375" cy="201613"/>
            </a:xfrm>
            <a:custGeom>
              <a:avLst/>
              <a:gdLst>
                <a:gd name="T0" fmla="*/ 125 w 130"/>
                <a:gd name="T1" fmla="*/ 0 h 127"/>
                <a:gd name="T2" fmla="*/ 130 w 130"/>
                <a:gd name="T3" fmla="*/ 0 h 127"/>
                <a:gd name="T4" fmla="*/ 130 w 130"/>
                <a:gd name="T5" fmla="*/ 127 h 127"/>
                <a:gd name="T6" fmla="*/ 125 w 130"/>
                <a:gd name="T7" fmla="*/ 127 h 127"/>
                <a:gd name="T8" fmla="*/ 7 w 130"/>
                <a:gd name="T9" fmla="*/ 7 h 127"/>
                <a:gd name="T10" fmla="*/ 7 w 130"/>
                <a:gd name="T11" fmla="*/ 127 h 127"/>
                <a:gd name="T12" fmla="*/ 0 w 130"/>
                <a:gd name="T13" fmla="*/ 127 h 127"/>
                <a:gd name="T14" fmla="*/ 0 w 130"/>
                <a:gd name="T15" fmla="*/ 0 h 127"/>
                <a:gd name="T16" fmla="*/ 7 w 130"/>
                <a:gd name="T17" fmla="*/ 0 h 127"/>
                <a:gd name="T18" fmla="*/ 125 w 130"/>
                <a:gd name="T19" fmla="*/ 120 h 127"/>
                <a:gd name="T20" fmla="*/ 125 w 130"/>
                <a:gd name="T21" fmla="*/ 0 h 127"/>
                <a:gd name="T22" fmla="*/ 125 w 130"/>
                <a:gd name="T23" fmla="*/ 0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0" h="127">
                  <a:moveTo>
                    <a:pt x="125" y="0"/>
                  </a:moveTo>
                  <a:lnTo>
                    <a:pt x="130" y="0"/>
                  </a:lnTo>
                  <a:lnTo>
                    <a:pt x="130" y="127"/>
                  </a:lnTo>
                  <a:lnTo>
                    <a:pt x="125" y="127"/>
                  </a:lnTo>
                  <a:lnTo>
                    <a:pt x="7" y="7"/>
                  </a:lnTo>
                  <a:lnTo>
                    <a:pt x="7" y="127"/>
                  </a:lnTo>
                  <a:lnTo>
                    <a:pt x="0" y="127"/>
                  </a:lnTo>
                  <a:lnTo>
                    <a:pt x="0" y="0"/>
                  </a:lnTo>
                  <a:lnTo>
                    <a:pt x="7" y="0"/>
                  </a:lnTo>
                  <a:lnTo>
                    <a:pt x="125" y="120"/>
                  </a:lnTo>
                  <a:lnTo>
                    <a:pt x="125" y="0"/>
                  </a:lnTo>
                  <a:lnTo>
                    <a:pt x="1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52"/>
            <p:cNvSpPr>
              <a:spLocks noEditPoints="1"/>
            </p:cNvSpPr>
            <p:nvPr/>
          </p:nvSpPr>
          <p:spPr bwMode="auto">
            <a:xfrm>
              <a:off x="5597525" y="3078163"/>
              <a:ext cx="492125" cy="490538"/>
            </a:xfrm>
            <a:custGeom>
              <a:avLst/>
              <a:gdLst>
                <a:gd name="T0" fmla="*/ 36 w 131"/>
                <a:gd name="T1" fmla="*/ 6 h 129"/>
                <a:gd name="T2" fmla="*/ 36 w 131"/>
                <a:gd name="T3" fmla="*/ 8 h 129"/>
                <a:gd name="T4" fmla="*/ 30 w 131"/>
                <a:gd name="T5" fmla="*/ 15 h 129"/>
                <a:gd name="T6" fmla="*/ 42 w 131"/>
                <a:gd name="T7" fmla="*/ 22 h 129"/>
                <a:gd name="T8" fmla="*/ 54 w 131"/>
                <a:gd name="T9" fmla="*/ 30 h 129"/>
                <a:gd name="T10" fmla="*/ 22 w 131"/>
                <a:gd name="T11" fmla="*/ 29 h 129"/>
                <a:gd name="T12" fmla="*/ 9 w 131"/>
                <a:gd name="T13" fmla="*/ 47 h 129"/>
                <a:gd name="T14" fmla="*/ 27 w 131"/>
                <a:gd name="T15" fmla="*/ 1 h 129"/>
                <a:gd name="T16" fmla="*/ 26 w 131"/>
                <a:gd name="T17" fmla="*/ 73 h 129"/>
                <a:gd name="T18" fmla="*/ 22 w 131"/>
                <a:gd name="T19" fmla="*/ 54 h 129"/>
                <a:gd name="T20" fmla="*/ 10 w 131"/>
                <a:gd name="T21" fmla="*/ 46 h 129"/>
                <a:gd name="T22" fmla="*/ 22 w 131"/>
                <a:gd name="T23" fmla="*/ 47 h 129"/>
                <a:gd name="T24" fmla="*/ 46 w 131"/>
                <a:gd name="T25" fmla="*/ 46 h 129"/>
                <a:gd name="T26" fmla="*/ 48 w 131"/>
                <a:gd name="T27" fmla="*/ 55 h 129"/>
                <a:gd name="T28" fmla="*/ 33 w 131"/>
                <a:gd name="T29" fmla="*/ 54 h 129"/>
                <a:gd name="T30" fmla="*/ 43 w 131"/>
                <a:gd name="T31" fmla="*/ 73 h 129"/>
                <a:gd name="T32" fmla="*/ 54 w 131"/>
                <a:gd name="T33" fmla="*/ 81 h 129"/>
                <a:gd name="T34" fmla="*/ 33 w 131"/>
                <a:gd name="T35" fmla="*/ 80 h 129"/>
                <a:gd name="T36" fmla="*/ 39 w 131"/>
                <a:gd name="T37" fmla="*/ 105 h 129"/>
                <a:gd name="T38" fmla="*/ 53 w 131"/>
                <a:gd name="T39" fmla="*/ 104 h 129"/>
                <a:gd name="T40" fmla="*/ 27 w 131"/>
                <a:gd name="T41" fmla="*/ 122 h 129"/>
                <a:gd name="T42" fmla="*/ 26 w 131"/>
                <a:gd name="T43" fmla="*/ 108 h 129"/>
                <a:gd name="T44" fmla="*/ 16 w 131"/>
                <a:gd name="T45" fmla="*/ 80 h 129"/>
                <a:gd name="T46" fmla="*/ 0 w 131"/>
                <a:gd name="T47" fmla="*/ 72 h 129"/>
                <a:gd name="T48" fmla="*/ 73 w 131"/>
                <a:gd name="T49" fmla="*/ 75 h 129"/>
                <a:gd name="T50" fmla="*/ 60 w 131"/>
                <a:gd name="T51" fmla="*/ 76 h 129"/>
                <a:gd name="T52" fmla="*/ 61 w 131"/>
                <a:gd name="T53" fmla="*/ 65 h 129"/>
                <a:gd name="T54" fmla="*/ 60 w 131"/>
                <a:gd name="T55" fmla="*/ 32 h 129"/>
                <a:gd name="T56" fmla="*/ 92 w 131"/>
                <a:gd name="T57" fmla="*/ 32 h 129"/>
                <a:gd name="T58" fmla="*/ 105 w 131"/>
                <a:gd name="T59" fmla="*/ 0 h 129"/>
                <a:gd name="T60" fmla="*/ 117 w 131"/>
                <a:gd name="T61" fmla="*/ 6 h 129"/>
                <a:gd name="T62" fmla="*/ 110 w 131"/>
                <a:gd name="T63" fmla="*/ 12 h 129"/>
                <a:gd name="T64" fmla="*/ 106 w 131"/>
                <a:gd name="T65" fmla="*/ 32 h 129"/>
                <a:gd name="T66" fmla="*/ 117 w 131"/>
                <a:gd name="T67" fmla="*/ 43 h 129"/>
                <a:gd name="T68" fmla="*/ 118 w 131"/>
                <a:gd name="T69" fmla="*/ 76 h 129"/>
                <a:gd name="T70" fmla="*/ 106 w 131"/>
                <a:gd name="T71" fmla="*/ 75 h 129"/>
                <a:gd name="T72" fmla="*/ 103 w 131"/>
                <a:gd name="T73" fmla="*/ 114 h 129"/>
                <a:gd name="T74" fmla="*/ 112 w 131"/>
                <a:gd name="T75" fmla="*/ 120 h 129"/>
                <a:gd name="T76" fmla="*/ 131 w 131"/>
                <a:gd name="T77" fmla="*/ 111 h 129"/>
                <a:gd name="T78" fmla="*/ 105 w 131"/>
                <a:gd name="T79" fmla="*/ 128 h 129"/>
                <a:gd name="T80" fmla="*/ 95 w 131"/>
                <a:gd name="T81" fmla="*/ 75 h 129"/>
                <a:gd name="T82" fmla="*/ 74 w 131"/>
                <a:gd name="T83" fmla="*/ 108 h 129"/>
                <a:gd name="T84" fmla="*/ 39 w 131"/>
                <a:gd name="T85" fmla="*/ 122 h 129"/>
                <a:gd name="T86" fmla="*/ 73 w 131"/>
                <a:gd name="T87" fmla="*/ 75 h 129"/>
                <a:gd name="T88" fmla="*/ 83 w 131"/>
                <a:gd name="T89" fmla="*/ 22 h 129"/>
                <a:gd name="T90" fmla="*/ 60 w 131"/>
                <a:gd name="T91" fmla="*/ 5 h 129"/>
                <a:gd name="T92" fmla="*/ 69 w 131"/>
                <a:gd name="T93" fmla="*/ 40 h 129"/>
                <a:gd name="T94" fmla="*/ 109 w 131"/>
                <a:gd name="T95" fmla="*/ 68 h 129"/>
                <a:gd name="T96" fmla="*/ 69 w 131"/>
                <a:gd name="T97" fmla="*/ 40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31" h="129">
                  <a:moveTo>
                    <a:pt x="27" y="1"/>
                  </a:moveTo>
                  <a:cubicBezTo>
                    <a:pt x="36" y="6"/>
                    <a:pt x="36" y="6"/>
                    <a:pt x="36" y="6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8" y="7"/>
                    <a:pt x="37" y="7"/>
                    <a:pt x="36" y="8"/>
                  </a:cubicBezTo>
                  <a:cubicBezTo>
                    <a:pt x="34" y="9"/>
                    <a:pt x="33" y="10"/>
                    <a:pt x="32" y="12"/>
                  </a:cubicBezTo>
                  <a:cubicBezTo>
                    <a:pt x="31" y="12"/>
                    <a:pt x="31" y="13"/>
                    <a:pt x="30" y="15"/>
                  </a:cubicBezTo>
                  <a:cubicBezTo>
                    <a:pt x="29" y="18"/>
                    <a:pt x="27" y="20"/>
                    <a:pt x="26" y="22"/>
                  </a:cubicBezTo>
                  <a:cubicBezTo>
                    <a:pt x="42" y="22"/>
                    <a:pt x="42" y="22"/>
                    <a:pt x="42" y="22"/>
                  </a:cubicBezTo>
                  <a:cubicBezTo>
                    <a:pt x="46" y="22"/>
                    <a:pt x="50" y="22"/>
                    <a:pt x="54" y="21"/>
                  </a:cubicBezTo>
                  <a:cubicBezTo>
                    <a:pt x="54" y="30"/>
                    <a:pt x="54" y="30"/>
                    <a:pt x="54" y="30"/>
                  </a:cubicBezTo>
                  <a:cubicBezTo>
                    <a:pt x="50" y="29"/>
                    <a:pt x="46" y="29"/>
                    <a:pt x="42" y="29"/>
                  </a:cubicBezTo>
                  <a:cubicBezTo>
                    <a:pt x="22" y="29"/>
                    <a:pt x="22" y="29"/>
                    <a:pt x="22" y="29"/>
                  </a:cubicBezTo>
                  <a:cubicBezTo>
                    <a:pt x="22" y="30"/>
                    <a:pt x="21" y="31"/>
                    <a:pt x="20" y="32"/>
                  </a:cubicBezTo>
                  <a:cubicBezTo>
                    <a:pt x="15" y="39"/>
                    <a:pt x="12" y="44"/>
                    <a:pt x="9" y="47"/>
                  </a:cubicBezTo>
                  <a:cubicBezTo>
                    <a:pt x="6" y="45"/>
                    <a:pt x="3" y="43"/>
                    <a:pt x="0" y="42"/>
                  </a:cubicBezTo>
                  <a:cubicBezTo>
                    <a:pt x="11" y="33"/>
                    <a:pt x="20" y="20"/>
                    <a:pt x="27" y="1"/>
                  </a:cubicBezTo>
                  <a:close/>
                  <a:moveTo>
                    <a:pt x="16" y="73"/>
                  </a:moveTo>
                  <a:cubicBezTo>
                    <a:pt x="26" y="73"/>
                    <a:pt x="26" y="73"/>
                    <a:pt x="26" y="73"/>
                  </a:cubicBezTo>
                  <a:cubicBezTo>
                    <a:pt x="26" y="54"/>
                    <a:pt x="26" y="54"/>
                    <a:pt x="26" y="54"/>
                  </a:cubicBezTo>
                  <a:cubicBezTo>
                    <a:pt x="22" y="54"/>
                    <a:pt x="22" y="54"/>
                    <a:pt x="22" y="54"/>
                  </a:cubicBezTo>
                  <a:cubicBezTo>
                    <a:pt x="19" y="54"/>
                    <a:pt x="15" y="54"/>
                    <a:pt x="10" y="55"/>
                  </a:cubicBezTo>
                  <a:cubicBezTo>
                    <a:pt x="10" y="46"/>
                    <a:pt x="10" y="46"/>
                    <a:pt x="10" y="46"/>
                  </a:cubicBezTo>
                  <a:cubicBezTo>
                    <a:pt x="11" y="46"/>
                    <a:pt x="12" y="46"/>
                    <a:pt x="13" y="46"/>
                  </a:cubicBezTo>
                  <a:cubicBezTo>
                    <a:pt x="17" y="47"/>
                    <a:pt x="20" y="47"/>
                    <a:pt x="22" y="47"/>
                  </a:cubicBezTo>
                  <a:cubicBezTo>
                    <a:pt x="37" y="47"/>
                    <a:pt x="37" y="47"/>
                    <a:pt x="37" y="47"/>
                  </a:cubicBezTo>
                  <a:cubicBezTo>
                    <a:pt x="39" y="47"/>
                    <a:pt x="42" y="47"/>
                    <a:pt x="46" y="46"/>
                  </a:cubicBezTo>
                  <a:cubicBezTo>
                    <a:pt x="47" y="46"/>
                    <a:pt x="48" y="46"/>
                    <a:pt x="48" y="46"/>
                  </a:cubicBezTo>
                  <a:cubicBezTo>
                    <a:pt x="48" y="55"/>
                    <a:pt x="48" y="55"/>
                    <a:pt x="48" y="55"/>
                  </a:cubicBezTo>
                  <a:cubicBezTo>
                    <a:pt x="46" y="54"/>
                    <a:pt x="42" y="54"/>
                    <a:pt x="37" y="54"/>
                  </a:cubicBezTo>
                  <a:cubicBezTo>
                    <a:pt x="33" y="54"/>
                    <a:pt x="33" y="54"/>
                    <a:pt x="33" y="54"/>
                  </a:cubicBezTo>
                  <a:cubicBezTo>
                    <a:pt x="33" y="73"/>
                    <a:pt x="33" y="73"/>
                    <a:pt x="33" y="73"/>
                  </a:cubicBezTo>
                  <a:cubicBezTo>
                    <a:pt x="43" y="73"/>
                    <a:pt x="43" y="73"/>
                    <a:pt x="43" y="73"/>
                  </a:cubicBezTo>
                  <a:cubicBezTo>
                    <a:pt x="45" y="73"/>
                    <a:pt x="49" y="73"/>
                    <a:pt x="54" y="72"/>
                  </a:cubicBezTo>
                  <a:cubicBezTo>
                    <a:pt x="54" y="81"/>
                    <a:pt x="54" y="81"/>
                    <a:pt x="54" y="81"/>
                  </a:cubicBezTo>
                  <a:cubicBezTo>
                    <a:pt x="51" y="80"/>
                    <a:pt x="47" y="80"/>
                    <a:pt x="43" y="80"/>
                  </a:cubicBezTo>
                  <a:cubicBezTo>
                    <a:pt x="33" y="80"/>
                    <a:pt x="33" y="80"/>
                    <a:pt x="33" y="80"/>
                  </a:cubicBezTo>
                  <a:cubicBezTo>
                    <a:pt x="33" y="109"/>
                    <a:pt x="33" y="109"/>
                    <a:pt x="33" y="109"/>
                  </a:cubicBezTo>
                  <a:cubicBezTo>
                    <a:pt x="34" y="108"/>
                    <a:pt x="36" y="107"/>
                    <a:pt x="39" y="105"/>
                  </a:cubicBezTo>
                  <a:cubicBezTo>
                    <a:pt x="41" y="103"/>
                    <a:pt x="46" y="100"/>
                    <a:pt x="52" y="95"/>
                  </a:cubicBezTo>
                  <a:cubicBezTo>
                    <a:pt x="52" y="98"/>
                    <a:pt x="52" y="101"/>
                    <a:pt x="53" y="104"/>
                  </a:cubicBezTo>
                  <a:cubicBezTo>
                    <a:pt x="52" y="104"/>
                    <a:pt x="52" y="105"/>
                    <a:pt x="50" y="106"/>
                  </a:cubicBezTo>
                  <a:cubicBezTo>
                    <a:pt x="39" y="112"/>
                    <a:pt x="31" y="118"/>
                    <a:pt x="27" y="122"/>
                  </a:cubicBezTo>
                  <a:cubicBezTo>
                    <a:pt x="25" y="119"/>
                    <a:pt x="23" y="116"/>
                    <a:pt x="21" y="114"/>
                  </a:cubicBezTo>
                  <a:cubicBezTo>
                    <a:pt x="24" y="113"/>
                    <a:pt x="25" y="111"/>
                    <a:pt x="26" y="108"/>
                  </a:cubicBezTo>
                  <a:cubicBezTo>
                    <a:pt x="26" y="80"/>
                    <a:pt x="26" y="80"/>
                    <a:pt x="26" y="80"/>
                  </a:cubicBezTo>
                  <a:cubicBezTo>
                    <a:pt x="16" y="80"/>
                    <a:pt x="16" y="80"/>
                    <a:pt x="16" y="80"/>
                  </a:cubicBezTo>
                  <a:cubicBezTo>
                    <a:pt x="13" y="80"/>
                    <a:pt x="4" y="80"/>
                    <a:pt x="0" y="81"/>
                  </a:cubicBezTo>
                  <a:cubicBezTo>
                    <a:pt x="0" y="72"/>
                    <a:pt x="0" y="72"/>
                    <a:pt x="0" y="72"/>
                  </a:cubicBezTo>
                  <a:cubicBezTo>
                    <a:pt x="4" y="73"/>
                    <a:pt x="13" y="73"/>
                    <a:pt x="16" y="73"/>
                  </a:cubicBezTo>
                  <a:close/>
                  <a:moveTo>
                    <a:pt x="73" y="75"/>
                  </a:moveTo>
                  <a:cubicBezTo>
                    <a:pt x="71" y="75"/>
                    <a:pt x="71" y="75"/>
                    <a:pt x="71" y="75"/>
                  </a:cubicBezTo>
                  <a:cubicBezTo>
                    <a:pt x="69" y="75"/>
                    <a:pt x="65" y="75"/>
                    <a:pt x="60" y="76"/>
                  </a:cubicBezTo>
                  <a:cubicBezTo>
                    <a:pt x="60" y="76"/>
                    <a:pt x="60" y="75"/>
                    <a:pt x="60" y="75"/>
                  </a:cubicBezTo>
                  <a:cubicBezTo>
                    <a:pt x="61" y="71"/>
                    <a:pt x="61" y="68"/>
                    <a:pt x="61" y="65"/>
                  </a:cubicBezTo>
                  <a:cubicBezTo>
                    <a:pt x="61" y="43"/>
                    <a:pt x="61" y="43"/>
                    <a:pt x="61" y="43"/>
                  </a:cubicBezTo>
                  <a:cubicBezTo>
                    <a:pt x="61" y="39"/>
                    <a:pt x="61" y="35"/>
                    <a:pt x="60" y="32"/>
                  </a:cubicBezTo>
                  <a:cubicBezTo>
                    <a:pt x="63" y="32"/>
                    <a:pt x="67" y="32"/>
                    <a:pt x="71" y="32"/>
                  </a:cubicBezTo>
                  <a:cubicBezTo>
                    <a:pt x="92" y="32"/>
                    <a:pt x="92" y="32"/>
                    <a:pt x="92" y="32"/>
                  </a:cubicBezTo>
                  <a:cubicBezTo>
                    <a:pt x="92" y="32"/>
                    <a:pt x="92" y="31"/>
                    <a:pt x="93" y="31"/>
                  </a:cubicBezTo>
                  <a:cubicBezTo>
                    <a:pt x="101" y="16"/>
                    <a:pt x="105" y="6"/>
                    <a:pt x="105" y="0"/>
                  </a:cubicBezTo>
                  <a:cubicBezTo>
                    <a:pt x="115" y="4"/>
                    <a:pt x="115" y="4"/>
                    <a:pt x="115" y="4"/>
                  </a:cubicBezTo>
                  <a:cubicBezTo>
                    <a:pt x="117" y="5"/>
                    <a:pt x="117" y="5"/>
                    <a:pt x="117" y="6"/>
                  </a:cubicBezTo>
                  <a:cubicBezTo>
                    <a:pt x="117" y="6"/>
                    <a:pt x="117" y="7"/>
                    <a:pt x="115" y="7"/>
                  </a:cubicBezTo>
                  <a:cubicBezTo>
                    <a:pt x="113" y="8"/>
                    <a:pt x="111" y="10"/>
                    <a:pt x="110" y="12"/>
                  </a:cubicBezTo>
                  <a:cubicBezTo>
                    <a:pt x="107" y="19"/>
                    <a:pt x="104" y="26"/>
                    <a:pt x="100" y="32"/>
                  </a:cubicBezTo>
                  <a:cubicBezTo>
                    <a:pt x="106" y="32"/>
                    <a:pt x="106" y="32"/>
                    <a:pt x="106" y="32"/>
                  </a:cubicBezTo>
                  <a:cubicBezTo>
                    <a:pt x="109" y="32"/>
                    <a:pt x="113" y="32"/>
                    <a:pt x="118" y="32"/>
                  </a:cubicBezTo>
                  <a:cubicBezTo>
                    <a:pt x="117" y="36"/>
                    <a:pt x="117" y="39"/>
                    <a:pt x="117" y="43"/>
                  </a:cubicBezTo>
                  <a:cubicBezTo>
                    <a:pt x="117" y="65"/>
                    <a:pt x="117" y="65"/>
                    <a:pt x="117" y="65"/>
                  </a:cubicBezTo>
                  <a:cubicBezTo>
                    <a:pt x="117" y="68"/>
                    <a:pt x="117" y="72"/>
                    <a:pt x="118" y="76"/>
                  </a:cubicBezTo>
                  <a:cubicBezTo>
                    <a:pt x="117" y="76"/>
                    <a:pt x="116" y="76"/>
                    <a:pt x="116" y="76"/>
                  </a:cubicBezTo>
                  <a:cubicBezTo>
                    <a:pt x="112" y="75"/>
                    <a:pt x="109" y="75"/>
                    <a:pt x="106" y="75"/>
                  </a:cubicBezTo>
                  <a:cubicBezTo>
                    <a:pt x="103" y="75"/>
                    <a:pt x="103" y="75"/>
                    <a:pt x="103" y="75"/>
                  </a:cubicBezTo>
                  <a:cubicBezTo>
                    <a:pt x="103" y="113"/>
                    <a:pt x="103" y="114"/>
                    <a:pt x="103" y="114"/>
                  </a:cubicBezTo>
                  <a:cubicBezTo>
                    <a:pt x="102" y="119"/>
                    <a:pt x="104" y="121"/>
                    <a:pt x="108" y="120"/>
                  </a:cubicBezTo>
                  <a:cubicBezTo>
                    <a:pt x="112" y="120"/>
                    <a:pt x="112" y="120"/>
                    <a:pt x="112" y="120"/>
                  </a:cubicBezTo>
                  <a:cubicBezTo>
                    <a:pt x="119" y="122"/>
                    <a:pt x="122" y="117"/>
                    <a:pt x="122" y="106"/>
                  </a:cubicBezTo>
                  <a:cubicBezTo>
                    <a:pt x="124" y="110"/>
                    <a:pt x="127" y="111"/>
                    <a:pt x="131" y="111"/>
                  </a:cubicBezTo>
                  <a:cubicBezTo>
                    <a:pt x="130" y="124"/>
                    <a:pt x="124" y="129"/>
                    <a:pt x="113" y="128"/>
                  </a:cubicBezTo>
                  <a:cubicBezTo>
                    <a:pt x="105" y="128"/>
                    <a:pt x="105" y="128"/>
                    <a:pt x="105" y="128"/>
                  </a:cubicBezTo>
                  <a:cubicBezTo>
                    <a:pt x="98" y="128"/>
                    <a:pt x="94" y="125"/>
                    <a:pt x="95" y="118"/>
                  </a:cubicBezTo>
                  <a:cubicBezTo>
                    <a:pt x="95" y="76"/>
                    <a:pt x="95" y="75"/>
                    <a:pt x="95" y="75"/>
                  </a:cubicBezTo>
                  <a:cubicBezTo>
                    <a:pt x="81" y="75"/>
                    <a:pt x="81" y="75"/>
                    <a:pt x="81" y="75"/>
                  </a:cubicBezTo>
                  <a:cubicBezTo>
                    <a:pt x="81" y="90"/>
                    <a:pt x="79" y="101"/>
                    <a:pt x="74" y="108"/>
                  </a:cubicBezTo>
                  <a:cubicBezTo>
                    <a:pt x="70" y="115"/>
                    <a:pt x="61" y="122"/>
                    <a:pt x="47" y="129"/>
                  </a:cubicBezTo>
                  <a:cubicBezTo>
                    <a:pt x="45" y="125"/>
                    <a:pt x="42" y="123"/>
                    <a:pt x="39" y="122"/>
                  </a:cubicBezTo>
                  <a:cubicBezTo>
                    <a:pt x="54" y="117"/>
                    <a:pt x="63" y="112"/>
                    <a:pt x="66" y="107"/>
                  </a:cubicBezTo>
                  <a:cubicBezTo>
                    <a:pt x="71" y="101"/>
                    <a:pt x="73" y="91"/>
                    <a:pt x="73" y="75"/>
                  </a:cubicBezTo>
                  <a:close/>
                  <a:moveTo>
                    <a:pt x="67" y="0"/>
                  </a:moveTo>
                  <a:cubicBezTo>
                    <a:pt x="74" y="7"/>
                    <a:pt x="79" y="14"/>
                    <a:pt x="83" y="22"/>
                  </a:cubicBezTo>
                  <a:cubicBezTo>
                    <a:pt x="75" y="26"/>
                    <a:pt x="75" y="26"/>
                    <a:pt x="75" y="26"/>
                  </a:cubicBezTo>
                  <a:cubicBezTo>
                    <a:pt x="70" y="17"/>
                    <a:pt x="65" y="10"/>
                    <a:pt x="60" y="5"/>
                  </a:cubicBezTo>
                  <a:cubicBezTo>
                    <a:pt x="67" y="0"/>
                    <a:pt x="67" y="0"/>
                    <a:pt x="67" y="0"/>
                  </a:cubicBezTo>
                  <a:close/>
                  <a:moveTo>
                    <a:pt x="69" y="40"/>
                  </a:moveTo>
                  <a:cubicBezTo>
                    <a:pt x="69" y="68"/>
                    <a:pt x="69" y="68"/>
                    <a:pt x="69" y="68"/>
                  </a:cubicBezTo>
                  <a:cubicBezTo>
                    <a:pt x="109" y="68"/>
                    <a:pt x="109" y="68"/>
                    <a:pt x="109" y="68"/>
                  </a:cubicBezTo>
                  <a:cubicBezTo>
                    <a:pt x="109" y="40"/>
                    <a:pt x="109" y="40"/>
                    <a:pt x="109" y="40"/>
                  </a:cubicBezTo>
                  <a:cubicBezTo>
                    <a:pt x="69" y="40"/>
                    <a:pt x="69" y="40"/>
                    <a:pt x="69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53"/>
            <p:cNvSpPr>
              <a:spLocks noEditPoints="1"/>
            </p:cNvSpPr>
            <p:nvPr/>
          </p:nvSpPr>
          <p:spPr bwMode="auto">
            <a:xfrm>
              <a:off x="6135688" y="3078163"/>
              <a:ext cx="458788" cy="490538"/>
            </a:xfrm>
            <a:custGeom>
              <a:avLst/>
              <a:gdLst>
                <a:gd name="T0" fmla="*/ 46 w 122"/>
                <a:gd name="T1" fmla="*/ 59 h 129"/>
                <a:gd name="T2" fmla="*/ 16 w 122"/>
                <a:gd name="T3" fmla="*/ 27 h 129"/>
                <a:gd name="T4" fmla="*/ 8 w 122"/>
                <a:gd name="T5" fmla="*/ 20 h 129"/>
                <a:gd name="T6" fmla="*/ 41 w 122"/>
                <a:gd name="T7" fmla="*/ 20 h 129"/>
                <a:gd name="T8" fmla="*/ 33 w 122"/>
                <a:gd name="T9" fmla="*/ 1 h 129"/>
                <a:gd name="T10" fmla="*/ 43 w 122"/>
                <a:gd name="T11" fmla="*/ 20 h 129"/>
                <a:gd name="T12" fmla="*/ 83 w 122"/>
                <a:gd name="T13" fmla="*/ 0 h 129"/>
                <a:gd name="T14" fmla="*/ 94 w 122"/>
                <a:gd name="T15" fmla="*/ 7 h 129"/>
                <a:gd name="T16" fmla="*/ 87 w 122"/>
                <a:gd name="T17" fmla="*/ 11 h 129"/>
                <a:gd name="T18" fmla="*/ 81 w 122"/>
                <a:gd name="T19" fmla="*/ 20 h 129"/>
                <a:gd name="T20" fmla="*/ 115 w 122"/>
                <a:gd name="T21" fmla="*/ 20 h 129"/>
                <a:gd name="T22" fmla="*/ 106 w 122"/>
                <a:gd name="T23" fmla="*/ 27 h 129"/>
                <a:gd name="T24" fmla="*/ 78 w 122"/>
                <a:gd name="T25" fmla="*/ 59 h 129"/>
                <a:gd name="T26" fmla="*/ 122 w 122"/>
                <a:gd name="T27" fmla="*/ 58 h 129"/>
                <a:gd name="T28" fmla="*/ 114 w 122"/>
                <a:gd name="T29" fmla="*/ 66 h 129"/>
                <a:gd name="T30" fmla="*/ 0 w 122"/>
                <a:gd name="T31" fmla="*/ 66 h 129"/>
                <a:gd name="T32" fmla="*/ 8 w 122"/>
                <a:gd name="T33" fmla="*/ 59 h 129"/>
                <a:gd name="T34" fmla="*/ 22 w 122"/>
                <a:gd name="T35" fmla="*/ 31 h 129"/>
                <a:gd name="T36" fmla="*/ 36 w 122"/>
                <a:gd name="T37" fmla="*/ 49 h 129"/>
                <a:gd name="T38" fmla="*/ 16 w 122"/>
                <a:gd name="T39" fmla="*/ 36 h 129"/>
                <a:gd name="T40" fmla="*/ 23 w 122"/>
                <a:gd name="T41" fmla="*/ 129 h 129"/>
                <a:gd name="T42" fmla="*/ 24 w 122"/>
                <a:gd name="T43" fmla="*/ 118 h 129"/>
                <a:gd name="T44" fmla="*/ 23 w 122"/>
                <a:gd name="T45" fmla="*/ 79 h 129"/>
                <a:gd name="T46" fmla="*/ 33 w 122"/>
                <a:gd name="T47" fmla="*/ 76 h 129"/>
                <a:gd name="T48" fmla="*/ 101 w 122"/>
                <a:gd name="T49" fmla="*/ 75 h 129"/>
                <a:gd name="T50" fmla="*/ 100 w 122"/>
                <a:gd name="T51" fmla="*/ 117 h 129"/>
                <a:gd name="T52" fmla="*/ 91 w 122"/>
                <a:gd name="T53" fmla="*/ 129 h 129"/>
                <a:gd name="T54" fmla="*/ 31 w 122"/>
                <a:gd name="T55" fmla="*/ 119 h 129"/>
                <a:gd name="T56" fmla="*/ 32 w 122"/>
                <a:gd name="T57" fmla="*/ 129 h 129"/>
                <a:gd name="T58" fmla="*/ 32 w 122"/>
                <a:gd name="T59" fmla="*/ 96 h 129"/>
                <a:gd name="T60" fmla="*/ 92 w 122"/>
                <a:gd name="T61" fmla="*/ 83 h 129"/>
                <a:gd name="T62" fmla="*/ 32 w 122"/>
                <a:gd name="T63" fmla="*/ 102 h 129"/>
                <a:gd name="T64" fmla="*/ 92 w 122"/>
                <a:gd name="T65" fmla="*/ 114 h 129"/>
                <a:gd name="T66" fmla="*/ 32 w 122"/>
                <a:gd name="T67" fmla="*/ 102 h 129"/>
                <a:gd name="T68" fmla="*/ 53 w 122"/>
                <a:gd name="T69" fmla="*/ 59 h 129"/>
                <a:gd name="T70" fmla="*/ 70 w 122"/>
                <a:gd name="T71" fmla="*/ 27 h 129"/>
                <a:gd name="T72" fmla="*/ 86 w 122"/>
                <a:gd name="T73" fmla="*/ 51 h 129"/>
                <a:gd name="T74" fmla="*/ 108 w 122"/>
                <a:gd name="T75" fmla="*/ 35 h 129"/>
                <a:gd name="T76" fmla="*/ 107 w 122"/>
                <a:gd name="T77" fmla="*/ 38 h 129"/>
                <a:gd name="T78" fmla="*/ 92 w 122"/>
                <a:gd name="T79" fmla="*/ 55 h 1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122" h="129">
                  <a:moveTo>
                    <a:pt x="8" y="59"/>
                  </a:moveTo>
                  <a:cubicBezTo>
                    <a:pt x="46" y="59"/>
                    <a:pt x="46" y="59"/>
                    <a:pt x="46" y="59"/>
                  </a:cubicBezTo>
                  <a:cubicBezTo>
                    <a:pt x="46" y="27"/>
                    <a:pt x="46" y="27"/>
                    <a:pt x="46" y="27"/>
                  </a:cubicBezTo>
                  <a:cubicBezTo>
                    <a:pt x="16" y="27"/>
                    <a:pt x="16" y="27"/>
                    <a:pt x="16" y="27"/>
                  </a:cubicBezTo>
                  <a:cubicBezTo>
                    <a:pt x="14" y="27"/>
                    <a:pt x="11" y="27"/>
                    <a:pt x="8" y="28"/>
                  </a:cubicBezTo>
                  <a:cubicBezTo>
                    <a:pt x="8" y="20"/>
                    <a:pt x="8" y="20"/>
                    <a:pt x="8" y="20"/>
                  </a:cubicBezTo>
                  <a:cubicBezTo>
                    <a:pt x="10" y="20"/>
                    <a:pt x="13" y="20"/>
                    <a:pt x="16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36" y="14"/>
                    <a:pt x="31" y="10"/>
                    <a:pt x="27" y="7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8" y="5"/>
                    <a:pt x="43" y="9"/>
                    <a:pt x="48" y="15"/>
                  </a:cubicBezTo>
                  <a:cubicBezTo>
                    <a:pt x="43" y="20"/>
                    <a:pt x="43" y="20"/>
                    <a:pt x="43" y="20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7" y="12"/>
                    <a:pt x="81" y="5"/>
                    <a:pt x="83" y="0"/>
                  </a:cubicBezTo>
                  <a:cubicBezTo>
                    <a:pt x="93" y="6"/>
                    <a:pt x="93" y="6"/>
                    <a:pt x="93" y="6"/>
                  </a:cubicBezTo>
                  <a:cubicBezTo>
                    <a:pt x="94" y="6"/>
                    <a:pt x="94" y="7"/>
                    <a:pt x="94" y="7"/>
                  </a:cubicBezTo>
                  <a:cubicBezTo>
                    <a:pt x="94" y="8"/>
                    <a:pt x="93" y="8"/>
                    <a:pt x="91" y="8"/>
                  </a:cubicBezTo>
                  <a:cubicBezTo>
                    <a:pt x="89" y="9"/>
                    <a:pt x="88" y="10"/>
                    <a:pt x="87" y="11"/>
                  </a:cubicBezTo>
                  <a:cubicBezTo>
                    <a:pt x="86" y="12"/>
                    <a:pt x="85" y="13"/>
                    <a:pt x="84" y="15"/>
                  </a:cubicBezTo>
                  <a:cubicBezTo>
                    <a:pt x="82" y="18"/>
                    <a:pt x="81" y="19"/>
                    <a:pt x="81" y="20"/>
                  </a:cubicBezTo>
                  <a:cubicBezTo>
                    <a:pt x="106" y="20"/>
                    <a:pt x="106" y="20"/>
                    <a:pt x="106" y="20"/>
                  </a:cubicBezTo>
                  <a:cubicBezTo>
                    <a:pt x="109" y="20"/>
                    <a:pt x="112" y="20"/>
                    <a:pt x="115" y="20"/>
                  </a:cubicBezTo>
                  <a:cubicBezTo>
                    <a:pt x="115" y="28"/>
                    <a:pt x="115" y="28"/>
                    <a:pt x="115" y="28"/>
                  </a:cubicBezTo>
                  <a:cubicBezTo>
                    <a:pt x="112" y="27"/>
                    <a:pt x="109" y="27"/>
                    <a:pt x="106" y="27"/>
                  </a:cubicBezTo>
                  <a:cubicBezTo>
                    <a:pt x="78" y="27"/>
                    <a:pt x="78" y="27"/>
                    <a:pt x="78" y="27"/>
                  </a:cubicBezTo>
                  <a:cubicBezTo>
                    <a:pt x="78" y="59"/>
                    <a:pt x="78" y="59"/>
                    <a:pt x="78" y="59"/>
                  </a:cubicBezTo>
                  <a:cubicBezTo>
                    <a:pt x="114" y="59"/>
                    <a:pt x="114" y="59"/>
                    <a:pt x="114" y="59"/>
                  </a:cubicBezTo>
                  <a:cubicBezTo>
                    <a:pt x="116" y="59"/>
                    <a:pt x="119" y="59"/>
                    <a:pt x="122" y="58"/>
                  </a:cubicBezTo>
                  <a:cubicBezTo>
                    <a:pt x="122" y="66"/>
                    <a:pt x="122" y="66"/>
                    <a:pt x="122" y="66"/>
                  </a:cubicBezTo>
                  <a:cubicBezTo>
                    <a:pt x="120" y="66"/>
                    <a:pt x="117" y="66"/>
                    <a:pt x="114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6" y="66"/>
                    <a:pt x="3" y="66"/>
                    <a:pt x="0" y="66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3" y="59"/>
                    <a:pt x="5" y="59"/>
                    <a:pt x="8" y="59"/>
                  </a:cubicBezTo>
                  <a:close/>
                  <a:moveTo>
                    <a:pt x="16" y="36"/>
                  </a:moveTo>
                  <a:cubicBezTo>
                    <a:pt x="22" y="31"/>
                    <a:pt x="22" y="31"/>
                    <a:pt x="22" y="31"/>
                  </a:cubicBezTo>
                  <a:cubicBezTo>
                    <a:pt x="23" y="31"/>
                    <a:pt x="23" y="32"/>
                    <a:pt x="23" y="33"/>
                  </a:cubicBezTo>
                  <a:cubicBezTo>
                    <a:pt x="29" y="38"/>
                    <a:pt x="33" y="44"/>
                    <a:pt x="36" y="49"/>
                  </a:cubicBezTo>
                  <a:cubicBezTo>
                    <a:pt x="30" y="54"/>
                    <a:pt x="30" y="54"/>
                    <a:pt x="30" y="54"/>
                  </a:cubicBezTo>
                  <a:cubicBezTo>
                    <a:pt x="26" y="48"/>
                    <a:pt x="21" y="42"/>
                    <a:pt x="16" y="36"/>
                  </a:cubicBezTo>
                  <a:close/>
                  <a:moveTo>
                    <a:pt x="32" y="129"/>
                  </a:moveTo>
                  <a:cubicBezTo>
                    <a:pt x="23" y="129"/>
                    <a:pt x="23" y="129"/>
                    <a:pt x="23" y="129"/>
                  </a:cubicBezTo>
                  <a:cubicBezTo>
                    <a:pt x="23" y="129"/>
                    <a:pt x="23" y="128"/>
                    <a:pt x="23" y="127"/>
                  </a:cubicBezTo>
                  <a:cubicBezTo>
                    <a:pt x="24" y="124"/>
                    <a:pt x="24" y="119"/>
                    <a:pt x="24" y="118"/>
                  </a:cubicBezTo>
                  <a:cubicBezTo>
                    <a:pt x="24" y="85"/>
                    <a:pt x="24" y="85"/>
                    <a:pt x="24" y="85"/>
                  </a:cubicBezTo>
                  <a:cubicBezTo>
                    <a:pt x="24" y="84"/>
                    <a:pt x="24" y="82"/>
                    <a:pt x="23" y="79"/>
                  </a:cubicBezTo>
                  <a:cubicBezTo>
                    <a:pt x="23" y="78"/>
                    <a:pt x="23" y="77"/>
                    <a:pt x="23" y="75"/>
                  </a:cubicBezTo>
                  <a:cubicBezTo>
                    <a:pt x="26" y="76"/>
                    <a:pt x="29" y="76"/>
                    <a:pt x="33" y="76"/>
                  </a:cubicBezTo>
                  <a:cubicBezTo>
                    <a:pt x="91" y="76"/>
                    <a:pt x="91" y="76"/>
                    <a:pt x="91" y="76"/>
                  </a:cubicBezTo>
                  <a:cubicBezTo>
                    <a:pt x="94" y="76"/>
                    <a:pt x="97" y="76"/>
                    <a:pt x="101" y="75"/>
                  </a:cubicBezTo>
                  <a:cubicBezTo>
                    <a:pt x="100" y="78"/>
                    <a:pt x="100" y="81"/>
                    <a:pt x="100" y="85"/>
                  </a:cubicBezTo>
                  <a:cubicBezTo>
                    <a:pt x="100" y="117"/>
                    <a:pt x="100" y="117"/>
                    <a:pt x="100" y="117"/>
                  </a:cubicBezTo>
                  <a:cubicBezTo>
                    <a:pt x="100" y="121"/>
                    <a:pt x="100" y="126"/>
                    <a:pt x="101" y="129"/>
                  </a:cubicBezTo>
                  <a:cubicBezTo>
                    <a:pt x="91" y="129"/>
                    <a:pt x="91" y="129"/>
                    <a:pt x="91" y="129"/>
                  </a:cubicBezTo>
                  <a:cubicBezTo>
                    <a:pt x="92" y="127"/>
                    <a:pt x="92" y="122"/>
                    <a:pt x="92" y="119"/>
                  </a:cubicBezTo>
                  <a:cubicBezTo>
                    <a:pt x="31" y="119"/>
                    <a:pt x="31" y="119"/>
                    <a:pt x="31" y="119"/>
                  </a:cubicBezTo>
                  <a:cubicBezTo>
                    <a:pt x="31" y="121"/>
                    <a:pt x="31" y="125"/>
                    <a:pt x="32" y="127"/>
                  </a:cubicBezTo>
                  <a:cubicBezTo>
                    <a:pt x="32" y="128"/>
                    <a:pt x="32" y="129"/>
                    <a:pt x="32" y="129"/>
                  </a:cubicBezTo>
                  <a:close/>
                  <a:moveTo>
                    <a:pt x="32" y="83"/>
                  </a:moveTo>
                  <a:cubicBezTo>
                    <a:pt x="32" y="96"/>
                    <a:pt x="32" y="96"/>
                    <a:pt x="32" y="96"/>
                  </a:cubicBezTo>
                  <a:cubicBezTo>
                    <a:pt x="92" y="96"/>
                    <a:pt x="92" y="96"/>
                    <a:pt x="92" y="96"/>
                  </a:cubicBezTo>
                  <a:cubicBezTo>
                    <a:pt x="92" y="83"/>
                    <a:pt x="92" y="83"/>
                    <a:pt x="92" y="83"/>
                  </a:cubicBezTo>
                  <a:cubicBezTo>
                    <a:pt x="32" y="83"/>
                    <a:pt x="32" y="83"/>
                    <a:pt x="32" y="83"/>
                  </a:cubicBezTo>
                  <a:close/>
                  <a:moveTo>
                    <a:pt x="32" y="102"/>
                  </a:moveTo>
                  <a:cubicBezTo>
                    <a:pt x="32" y="114"/>
                    <a:pt x="32" y="114"/>
                    <a:pt x="32" y="114"/>
                  </a:cubicBezTo>
                  <a:cubicBezTo>
                    <a:pt x="92" y="114"/>
                    <a:pt x="92" y="114"/>
                    <a:pt x="92" y="114"/>
                  </a:cubicBezTo>
                  <a:cubicBezTo>
                    <a:pt x="92" y="102"/>
                    <a:pt x="92" y="102"/>
                    <a:pt x="92" y="102"/>
                  </a:cubicBezTo>
                  <a:cubicBezTo>
                    <a:pt x="32" y="102"/>
                    <a:pt x="32" y="102"/>
                    <a:pt x="32" y="102"/>
                  </a:cubicBezTo>
                  <a:close/>
                  <a:moveTo>
                    <a:pt x="53" y="27"/>
                  </a:moveTo>
                  <a:cubicBezTo>
                    <a:pt x="53" y="59"/>
                    <a:pt x="53" y="59"/>
                    <a:pt x="53" y="59"/>
                  </a:cubicBezTo>
                  <a:cubicBezTo>
                    <a:pt x="70" y="59"/>
                    <a:pt x="70" y="59"/>
                    <a:pt x="70" y="59"/>
                  </a:cubicBezTo>
                  <a:cubicBezTo>
                    <a:pt x="70" y="27"/>
                    <a:pt x="70" y="27"/>
                    <a:pt x="70" y="27"/>
                  </a:cubicBezTo>
                  <a:cubicBezTo>
                    <a:pt x="53" y="27"/>
                    <a:pt x="53" y="27"/>
                    <a:pt x="53" y="27"/>
                  </a:cubicBezTo>
                  <a:close/>
                  <a:moveTo>
                    <a:pt x="86" y="51"/>
                  </a:moveTo>
                  <a:cubicBezTo>
                    <a:pt x="93" y="42"/>
                    <a:pt x="98" y="35"/>
                    <a:pt x="100" y="30"/>
                  </a:cubicBezTo>
                  <a:cubicBezTo>
                    <a:pt x="108" y="35"/>
                    <a:pt x="108" y="35"/>
                    <a:pt x="108" y="35"/>
                  </a:cubicBezTo>
                  <a:cubicBezTo>
                    <a:pt x="109" y="36"/>
                    <a:pt x="109" y="36"/>
                    <a:pt x="109" y="36"/>
                  </a:cubicBezTo>
                  <a:cubicBezTo>
                    <a:pt x="107" y="38"/>
                    <a:pt x="107" y="38"/>
                    <a:pt x="107" y="38"/>
                  </a:cubicBezTo>
                  <a:cubicBezTo>
                    <a:pt x="105" y="38"/>
                    <a:pt x="104" y="39"/>
                    <a:pt x="103" y="41"/>
                  </a:cubicBezTo>
                  <a:cubicBezTo>
                    <a:pt x="100" y="45"/>
                    <a:pt x="96" y="50"/>
                    <a:pt x="92" y="55"/>
                  </a:cubicBezTo>
                  <a:cubicBezTo>
                    <a:pt x="86" y="51"/>
                    <a:pt x="86" y="51"/>
                    <a:pt x="86" y="5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54"/>
            <p:cNvSpPr>
              <a:spLocks noEditPoints="1"/>
            </p:cNvSpPr>
            <p:nvPr/>
          </p:nvSpPr>
          <p:spPr bwMode="auto">
            <a:xfrm>
              <a:off x="6665913" y="3130551"/>
              <a:ext cx="260350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6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58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0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55"/>
            <p:cNvSpPr>
              <a:spLocks noEditPoints="1"/>
            </p:cNvSpPr>
            <p:nvPr/>
          </p:nvSpPr>
          <p:spPr bwMode="auto">
            <a:xfrm>
              <a:off x="6986588" y="3130551"/>
              <a:ext cx="258763" cy="381000"/>
            </a:xfrm>
            <a:custGeom>
              <a:avLst/>
              <a:gdLst>
                <a:gd name="T0" fmla="*/ 9 w 69"/>
                <a:gd name="T1" fmla="*/ 100 h 100"/>
                <a:gd name="T2" fmla="*/ 0 w 69"/>
                <a:gd name="T3" fmla="*/ 100 h 100"/>
                <a:gd name="T4" fmla="*/ 0 w 69"/>
                <a:gd name="T5" fmla="*/ 0 h 100"/>
                <a:gd name="T6" fmla="*/ 37 w 69"/>
                <a:gd name="T7" fmla="*/ 0 h 100"/>
                <a:gd name="T8" fmla="*/ 69 w 69"/>
                <a:gd name="T9" fmla="*/ 28 h 100"/>
                <a:gd name="T10" fmla="*/ 31 w 69"/>
                <a:gd name="T11" fmla="*/ 56 h 100"/>
                <a:gd name="T12" fmla="*/ 9 w 69"/>
                <a:gd name="T13" fmla="*/ 56 h 100"/>
                <a:gd name="T14" fmla="*/ 9 w 69"/>
                <a:gd name="T15" fmla="*/ 100 h 100"/>
                <a:gd name="T16" fmla="*/ 9 w 69"/>
                <a:gd name="T17" fmla="*/ 48 h 100"/>
                <a:gd name="T18" fmla="*/ 31 w 69"/>
                <a:gd name="T19" fmla="*/ 48 h 100"/>
                <a:gd name="T20" fmla="*/ 60 w 69"/>
                <a:gd name="T21" fmla="*/ 27 h 100"/>
                <a:gd name="T22" fmla="*/ 34 w 69"/>
                <a:gd name="T23" fmla="*/ 8 h 100"/>
                <a:gd name="T24" fmla="*/ 9 w 69"/>
                <a:gd name="T25" fmla="*/ 8 h 100"/>
                <a:gd name="T26" fmla="*/ 9 w 69"/>
                <a:gd name="T27" fmla="*/ 48 h 1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9" h="100">
                  <a:moveTo>
                    <a:pt x="9" y="100"/>
                  </a:moveTo>
                  <a:cubicBezTo>
                    <a:pt x="0" y="100"/>
                    <a:pt x="0" y="100"/>
                    <a:pt x="0" y="10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59" y="0"/>
                    <a:pt x="69" y="9"/>
                    <a:pt x="69" y="28"/>
                  </a:cubicBezTo>
                  <a:cubicBezTo>
                    <a:pt x="69" y="46"/>
                    <a:pt x="56" y="56"/>
                    <a:pt x="31" y="56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9" y="100"/>
                    <a:pt x="9" y="100"/>
                    <a:pt x="9" y="100"/>
                  </a:cubicBezTo>
                  <a:close/>
                  <a:moveTo>
                    <a:pt x="9" y="48"/>
                  </a:moveTo>
                  <a:cubicBezTo>
                    <a:pt x="31" y="48"/>
                    <a:pt x="31" y="48"/>
                    <a:pt x="31" y="48"/>
                  </a:cubicBezTo>
                  <a:cubicBezTo>
                    <a:pt x="51" y="49"/>
                    <a:pt x="61" y="42"/>
                    <a:pt x="60" y="27"/>
                  </a:cubicBezTo>
                  <a:cubicBezTo>
                    <a:pt x="60" y="14"/>
                    <a:pt x="51" y="8"/>
                    <a:pt x="34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48"/>
                    <a:pt x="9" y="48"/>
                    <a:pt x="9" y="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56"/>
            <p:cNvSpPr>
              <a:spLocks/>
            </p:cNvSpPr>
            <p:nvPr/>
          </p:nvSpPr>
          <p:spPr bwMode="auto">
            <a:xfrm>
              <a:off x="7272338" y="3130551"/>
              <a:ext cx="274638" cy="381000"/>
            </a:xfrm>
            <a:custGeom>
              <a:avLst/>
              <a:gdLst>
                <a:gd name="T0" fmla="*/ 0 w 173"/>
                <a:gd name="T1" fmla="*/ 19 h 240"/>
                <a:gd name="T2" fmla="*/ 0 w 173"/>
                <a:gd name="T3" fmla="*/ 0 h 240"/>
                <a:gd name="T4" fmla="*/ 173 w 173"/>
                <a:gd name="T5" fmla="*/ 0 h 240"/>
                <a:gd name="T6" fmla="*/ 173 w 173"/>
                <a:gd name="T7" fmla="*/ 19 h 240"/>
                <a:gd name="T8" fmla="*/ 97 w 173"/>
                <a:gd name="T9" fmla="*/ 19 h 240"/>
                <a:gd name="T10" fmla="*/ 97 w 173"/>
                <a:gd name="T11" fmla="*/ 240 h 240"/>
                <a:gd name="T12" fmla="*/ 76 w 173"/>
                <a:gd name="T13" fmla="*/ 240 h 240"/>
                <a:gd name="T14" fmla="*/ 76 w 173"/>
                <a:gd name="T15" fmla="*/ 19 h 240"/>
                <a:gd name="T16" fmla="*/ 0 w 173"/>
                <a:gd name="T17" fmla="*/ 19 h 240"/>
                <a:gd name="T18" fmla="*/ 0 w 173"/>
                <a:gd name="T19" fmla="*/ 19 h 2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3" h="240">
                  <a:moveTo>
                    <a:pt x="0" y="19"/>
                  </a:moveTo>
                  <a:lnTo>
                    <a:pt x="0" y="0"/>
                  </a:lnTo>
                  <a:lnTo>
                    <a:pt x="173" y="0"/>
                  </a:lnTo>
                  <a:lnTo>
                    <a:pt x="173" y="19"/>
                  </a:lnTo>
                  <a:lnTo>
                    <a:pt x="97" y="19"/>
                  </a:lnTo>
                  <a:lnTo>
                    <a:pt x="97" y="240"/>
                  </a:lnTo>
                  <a:lnTo>
                    <a:pt x="76" y="240"/>
                  </a:lnTo>
                  <a:lnTo>
                    <a:pt x="76" y="19"/>
                  </a:lnTo>
                  <a:lnTo>
                    <a:pt x="0" y="19"/>
                  </a:lnTo>
                  <a:lnTo>
                    <a:pt x="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57"/>
            <p:cNvSpPr>
              <a:spLocks/>
            </p:cNvSpPr>
            <p:nvPr/>
          </p:nvSpPr>
          <p:spPr bwMode="auto">
            <a:xfrm>
              <a:off x="4648200" y="3024188"/>
              <a:ext cx="436563" cy="812800"/>
            </a:xfrm>
            <a:custGeom>
              <a:avLst/>
              <a:gdLst>
                <a:gd name="T0" fmla="*/ 0 w 275"/>
                <a:gd name="T1" fmla="*/ 0 h 512"/>
                <a:gd name="T2" fmla="*/ 0 w 275"/>
                <a:gd name="T3" fmla="*/ 512 h 512"/>
                <a:gd name="T4" fmla="*/ 275 w 275"/>
                <a:gd name="T5" fmla="*/ 0 h 512"/>
                <a:gd name="T6" fmla="*/ 0 w 275"/>
                <a:gd name="T7" fmla="*/ 0 h 512"/>
                <a:gd name="T8" fmla="*/ 0 w 275"/>
                <a:gd name="T9" fmla="*/ 0 h 5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5" h="512">
                  <a:moveTo>
                    <a:pt x="0" y="0"/>
                  </a:moveTo>
                  <a:lnTo>
                    <a:pt x="0" y="512"/>
                  </a:lnTo>
                  <a:lnTo>
                    <a:pt x="275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58"/>
            <p:cNvSpPr>
              <a:spLocks/>
            </p:cNvSpPr>
            <p:nvPr/>
          </p:nvSpPr>
          <p:spPr bwMode="auto">
            <a:xfrm>
              <a:off x="4840288" y="3081338"/>
              <a:ext cx="628650" cy="755650"/>
            </a:xfrm>
            <a:custGeom>
              <a:avLst/>
              <a:gdLst>
                <a:gd name="T0" fmla="*/ 233 w 396"/>
                <a:gd name="T1" fmla="*/ 0 h 476"/>
                <a:gd name="T2" fmla="*/ 154 w 396"/>
                <a:gd name="T3" fmla="*/ 139 h 476"/>
                <a:gd name="T4" fmla="*/ 218 w 396"/>
                <a:gd name="T5" fmla="*/ 225 h 476"/>
                <a:gd name="T6" fmla="*/ 90 w 396"/>
                <a:gd name="T7" fmla="*/ 263 h 476"/>
                <a:gd name="T8" fmla="*/ 0 w 396"/>
                <a:gd name="T9" fmla="*/ 424 h 476"/>
                <a:gd name="T10" fmla="*/ 176 w 396"/>
                <a:gd name="T11" fmla="*/ 362 h 476"/>
                <a:gd name="T12" fmla="*/ 256 w 396"/>
                <a:gd name="T13" fmla="*/ 476 h 476"/>
                <a:gd name="T14" fmla="*/ 242 w 396"/>
                <a:gd name="T15" fmla="*/ 340 h 476"/>
                <a:gd name="T16" fmla="*/ 396 w 396"/>
                <a:gd name="T17" fmla="*/ 287 h 476"/>
                <a:gd name="T18" fmla="*/ 233 w 396"/>
                <a:gd name="T19" fmla="*/ 0 h 476"/>
                <a:gd name="T20" fmla="*/ 233 w 396"/>
                <a:gd name="T21" fmla="*/ 0 h 4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96" h="476">
                  <a:moveTo>
                    <a:pt x="233" y="0"/>
                  </a:moveTo>
                  <a:lnTo>
                    <a:pt x="154" y="139"/>
                  </a:lnTo>
                  <a:lnTo>
                    <a:pt x="218" y="225"/>
                  </a:lnTo>
                  <a:lnTo>
                    <a:pt x="90" y="263"/>
                  </a:lnTo>
                  <a:lnTo>
                    <a:pt x="0" y="424"/>
                  </a:lnTo>
                  <a:lnTo>
                    <a:pt x="176" y="362"/>
                  </a:lnTo>
                  <a:lnTo>
                    <a:pt x="256" y="476"/>
                  </a:lnTo>
                  <a:lnTo>
                    <a:pt x="242" y="340"/>
                  </a:lnTo>
                  <a:lnTo>
                    <a:pt x="396" y="287"/>
                  </a:lnTo>
                  <a:lnTo>
                    <a:pt x="233" y="0"/>
                  </a:lnTo>
                  <a:lnTo>
                    <a:pt x="23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1" name="矩形 80">
            <a:hlinkClick r:id="rId6"/>
          </p:cNvPr>
          <p:cNvSpPr/>
          <p:nvPr>
            <p:custDataLst>
              <p:tags r:id="rId1"/>
            </p:custDataLst>
          </p:nvPr>
        </p:nvSpPr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85268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2505453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NORDRI TOOLS WATERMARK" val="xnfasccr"/>
</p:tagLst>
</file>

<file path=ppt/theme/theme1.xml><?xml version="1.0" encoding="utf-8"?>
<a:theme xmlns:a="http://schemas.openxmlformats.org/drawingml/2006/main" name="A000120141119A01PPBG">
  <a:themeElements>
    <a:clrScheme name="立体图表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F09F68"/>
      </a:accent1>
      <a:accent2>
        <a:srgbClr val="0DA5DF"/>
      </a:accent2>
      <a:accent3>
        <a:srgbClr val="94C375"/>
      </a:accent3>
      <a:accent4>
        <a:srgbClr val="935DBB"/>
      </a:accent4>
      <a:accent5>
        <a:srgbClr val="FFD965"/>
      </a:accent5>
      <a:accent6>
        <a:srgbClr val="F25237"/>
      </a:accent6>
      <a:hlink>
        <a:srgbClr val="0563C1"/>
      </a:hlink>
      <a:folHlink>
        <a:srgbClr val="954F72"/>
      </a:folHlink>
    </a:clrScheme>
    <a:fontScheme name="KSO主题文字4">
      <a:majorFont>
        <a:latin typeface="Baskerville Old Face"/>
        <a:ea typeface="黑体"/>
        <a:cs typeface=""/>
      </a:majorFont>
      <a:minorFont>
        <a:latin typeface="Calibri"/>
        <a:ea typeface="幼圆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A000120150407A10KPBG</Template>
  <TotalTime>117</TotalTime>
  <Words>439</Words>
  <Application>Microsoft Office PowerPoint</Application>
  <PresentationFormat>宽屏</PresentationFormat>
  <Paragraphs>45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9</vt:i4>
      </vt:variant>
    </vt:vector>
  </HeadingPairs>
  <TitlesOfParts>
    <vt:vector size="24" baseType="lpstr">
      <vt:lpstr>Meiryo</vt:lpstr>
      <vt:lpstr>黑体</vt:lpstr>
      <vt:lpstr>时尚中黑简体</vt:lpstr>
      <vt:lpstr>宋体</vt:lpstr>
      <vt:lpstr>微软雅黑</vt:lpstr>
      <vt:lpstr>幼圆</vt:lpstr>
      <vt:lpstr>张海山草泥马体</vt:lpstr>
      <vt:lpstr>Agency FB</vt:lpstr>
      <vt:lpstr>Arial</vt:lpstr>
      <vt:lpstr>Baskerville Old Face</vt:lpstr>
      <vt:lpstr>Calibri</vt:lpstr>
      <vt:lpstr>Calibri Light</vt:lpstr>
      <vt:lpstr>Wingdings</vt:lpstr>
      <vt:lpstr>A000120141119A01PPBG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mycomputer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mycomputer</dc:creator>
  <cp:lastModifiedBy>Administrator</cp:lastModifiedBy>
  <cp:revision>18</cp:revision>
  <dcterms:created xsi:type="dcterms:W3CDTF">2015-08-08T01:29:53Z</dcterms:created>
  <dcterms:modified xsi:type="dcterms:W3CDTF">2016-04-19T05:43:55Z</dcterms:modified>
</cp:coreProperties>
</file>