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36"/>
  </p:notesMasterIdLst>
  <p:sldIdLst>
    <p:sldId id="257" r:id="rId3"/>
    <p:sldId id="260" r:id="rId4"/>
    <p:sldId id="261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90" r:id="rId32"/>
    <p:sldId id="288" r:id="rId33"/>
    <p:sldId id="289" r:id="rId34"/>
    <p:sldId id="291" r:id="rId3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BA3A33-F90B-47F5-9729-B0BCF02F214B}" type="datetimeFigureOut">
              <a:rPr lang="zh-CN" altLang="en-US" smtClean="0"/>
              <a:t>2016/4/17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92BFB4-D839-4A1D-9545-13D1F510AFA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27903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3891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fld id="{ED18061F-C1D8-4EE9-AB32-E1DDAC7E50ED}" type="slidenum">
              <a:rPr lang="zh-CN" altLang="en-US">
                <a:solidFill>
                  <a:prstClr val="black"/>
                </a:solidFill>
              </a:rPr>
              <a:pPr/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03697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33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670317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AEC5D-034D-4401-BBC3-41C67C0C6616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38D901-5D59-420F-8634-4CB48F07065D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769513"/>
      </p:ext>
    </p:extLst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3A6AE9-B5B8-4A7E-9F91-1C8225716C87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D94E3B-E0E6-46FA-B788-CC3F275E888B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7911294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AE5E51-AE66-4780-B3DE-92920819196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4334F1-294D-4C0F-8ABE-112A270B9544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0570197"/>
      </p:ext>
    </p:extLst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9073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0019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8547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3699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7312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5702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5446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76118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C7E87B-3AC3-4DDF-BCB2-C137B089984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D245E9-4FB9-4BE7-AB36-2296416C880C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039208"/>
      </p:ext>
    </p:extLst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5779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0058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57108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44422E-9D5E-4418-9B26-D287C0B28188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A21D13-736A-4767-AA86-93363CA25115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1577902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B1AA25-00AC-4596-A113-DE714A3E930A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0D2488-A602-449B-A5EF-6BDA83E1D2FC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1830337"/>
      </p:ext>
    </p:extLst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9C98C3-0A47-4409-94A4-80D18397729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AFEF1C8-954C-4606-86FD-170972CB9A8E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304398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D1DAF2-D7D8-4121-BF5B-D48516C64DFE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92BB0E-9A54-4908-9C18-2B041E2EDF56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880092"/>
      </p:ext>
    </p:extLst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586B6F-7010-4EB7-BADD-78A4E900EFFD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768229-61CB-4081-A755-78B9EF08C9B1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2691009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32D67E-0914-46CF-8F14-484D1410397F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4B3A2F-FFEC-40B8-A53A-3B0A13829D0D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9047234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5EB744-6DD0-4242-B3D1-82701C013AB1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4F5F26-4523-4976-B9A1-B550B3A9762A}" type="slidenum">
              <a:rPr lang="zh-CN" altLang="en-US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0122615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243520A-6193-40E2-84D4-C9CAFBCB9F3D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7874CE-15CA-43B7-BC38-05F200186598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9266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170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</a:endParaRPr>
          </a:p>
        </p:txBody>
      </p:sp>
      <p:pic>
        <p:nvPicPr>
          <p:cNvPr id="205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5725" y="741363"/>
            <a:ext cx="7907338" cy="373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" name="TextBox 24"/>
          <p:cNvSpPr>
            <a:spLocks noChangeArrowheads="1"/>
          </p:cNvSpPr>
          <p:nvPr/>
        </p:nvSpPr>
        <p:spPr bwMode="auto">
          <a:xfrm>
            <a:off x="6172200" y="5194300"/>
            <a:ext cx="53578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2053" name="文本框 19"/>
          <p:cNvSpPr txBox="1">
            <a:spLocks noChangeArrowheads="1"/>
          </p:cNvSpPr>
          <p:nvPr/>
        </p:nvSpPr>
        <p:spPr bwMode="auto">
          <a:xfrm>
            <a:off x="7664450" y="5646738"/>
            <a:ext cx="3613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ADD UP YOUR TITLE HERE</a:t>
            </a:r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54" name="组合 7"/>
          <p:cNvGrpSpPr>
            <a:grpSpLocks/>
          </p:cNvGrpSpPr>
          <p:nvPr/>
        </p:nvGrpSpPr>
        <p:grpSpPr bwMode="auto">
          <a:xfrm>
            <a:off x="5992813" y="3967163"/>
            <a:ext cx="5380037" cy="1038225"/>
            <a:chOff x="2222695" y="1936589"/>
            <a:chExt cx="5380886" cy="1038281"/>
          </a:xfrm>
        </p:grpSpPr>
        <p:grpSp>
          <p:nvGrpSpPr>
            <p:cNvPr id="2140" name="组合 8"/>
            <p:cNvGrpSpPr>
              <a:grpSpLocks/>
            </p:cNvGrpSpPr>
            <p:nvPr/>
          </p:nvGrpSpPr>
          <p:grpSpPr bwMode="auto"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5" name="组合 3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6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prstClr val="white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小</a:t>
                </a:r>
              </a:p>
            </p:txBody>
          </p:sp>
        </p:grpSp>
        <p:grpSp>
          <p:nvGrpSpPr>
            <p:cNvPr id="2141" name="组合 9"/>
            <p:cNvGrpSpPr>
              <a:grpSpLocks/>
            </p:cNvGrpSpPr>
            <p:nvPr/>
          </p:nvGrpSpPr>
          <p:grpSpPr bwMode="auto">
            <a:xfrm>
              <a:off x="3275426" y="2037471"/>
              <a:ext cx="1181687" cy="937399"/>
              <a:chOff x="7427741" y="942535"/>
              <a:chExt cx="1181687" cy="937399"/>
            </a:xfrm>
          </p:grpSpPr>
          <p:grpSp>
            <p:nvGrpSpPr>
              <p:cNvPr id="2160" name="组合 3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1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prstClr val="white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清</a:t>
                </a:r>
              </a:p>
            </p:txBody>
          </p:sp>
        </p:grpSp>
        <p:grpSp>
          <p:nvGrpSpPr>
            <p:cNvPr id="2142" name="组合 11"/>
            <p:cNvGrpSpPr>
              <a:grpSpLocks/>
            </p:cNvGrpSpPr>
            <p:nvPr/>
          </p:nvGrpSpPr>
          <p:grpSpPr bwMode="auto">
            <a:xfrm>
              <a:off x="4316435" y="2004529"/>
              <a:ext cx="1139483" cy="942204"/>
              <a:chOff x="7399605" y="900331"/>
              <a:chExt cx="1139483" cy="942204"/>
            </a:xfrm>
          </p:grpSpPr>
          <p:grpSp>
            <p:nvGrpSpPr>
              <p:cNvPr id="2155" name="组合 2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1862" y="946697"/>
                  <a:ext cx="895491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1862" y="1392809"/>
                  <a:ext cx="89549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V="1">
                  <a:off x="7878020" y="946697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6" name="文本框 30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prstClr val="white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新</a:t>
                </a:r>
              </a:p>
            </p:txBody>
          </p:sp>
        </p:grpSp>
        <p:grpSp>
          <p:nvGrpSpPr>
            <p:cNvPr id="2143" name="组合 14"/>
            <p:cNvGrpSpPr>
              <a:grpSpLocks/>
            </p:cNvGrpSpPr>
            <p:nvPr/>
          </p:nvGrpSpPr>
          <p:grpSpPr bwMode="auto">
            <a:xfrm>
              <a:off x="5411370" y="2023345"/>
              <a:ext cx="1181687" cy="937398"/>
              <a:chOff x="7427741" y="942535"/>
              <a:chExt cx="1181687" cy="937398"/>
            </a:xfrm>
          </p:grpSpPr>
          <p:grpSp>
            <p:nvGrpSpPr>
              <p:cNvPr id="2150" name="组合 2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9" y="1392383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V="1">
                  <a:off x="7878190" y="943096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1" name="文本框 25"/>
              <p:cNvSpPr txBox="1">
                <a:spLocks noChangeArrowheads="1"/>
              </p:cNvSpPr>
              <p:nvPr/>
            </p:nvSpPr>
            <p:spPr bwMode="auto">
              <a:xfrm>
                <a:off x="7469945" y="9566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prstClr val="white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模</a:t>
                </a:r>
              </a:p>
            </p:txBody>
          </p:sp>
        </p:grpSp>
        <p:grpSp>
          <p:nvGrpSpPr>
            <p:cNvPr id="2144" name="组合 15"/>
            <p:cNvGrpSpPr>
              <a:grpSpLocks/>
            </p:cNvGrpSpPr>
            <p:nvPr/>
          </p:nvGrpSpPr>
          <p:grpSpPr bwMode="auto">
            <a:xfrm>
              <a:off x="6464098" y="1936589"/>
              <a:ext cx="1139483" cy="984408"/>
              <a:chOff x="7399605" y="858127"/>
              <a:chExt cx="1139483" cy="984408"/>
            </a:xfrm>
          </p:grpSpPr>
          <p:grpSp>
            <p:nvGrpSpPr>
              <p:cNvPr id="2145" name="组合 17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2" y="1393143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V="1">
                  <a:off x="7878583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6" name="文本框 18"/>
              <p:cNvSpPr txBox="1">
                <a:spLocks noChangeArrowheads="1"/>
              </p:cNvSpPr>
              <p:nvPr/>
            </p:nvSpPr>
            <p:spPr bwMode="auto">
              <a:xfrm>
                <a:off x="7399605" y="858127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prstClr val="white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板</a:t>
                </a:r>
              </a:p>
            </p:txBody>
          </p:sp>
        </p:grpSp>
      </p:grpSp>
      <p:grpSp>
        <p:nvGrpSpPr>
          <p:cNvPr id="2055" name="组合 81"/>
          <p:cNvGrpSpPr>
            <a:grpSpLocks/>
          </p:cNvGrpSpPr>
          <p:nvPr/>
        </p:nvGrpSpPr>
        <p:grpSpPr bwMode="auto"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8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avLst/>
              <a:gdLst>
                <a:gd name="T0" fmla="*/ 2147483647 w 1154"/>
                <a:gd name="T1" fmla="*/ 2147483647 h 1206"/>
                <a:gd name="T2" fmla="*/ 2147483647 w 1154"/>
                <a:gd name="T3" fmla="*/ 2147483647 h 1206"/>
                <a:gd name="T4" fmla="*/ 2147483647 w 1154"/>
                <a:gd name="T5" fmla="*/ 2147483647 h 1206"/>
                <a:gd name="T6" fmla="*/ 2147483647 w 1154"/>
                <a:gd name="T7" fmla="*/ 2147483647 h 1206"/>
                <a:gd name="T8" fmla="*/ 2147483647 w 1154"/>
                <a:gd name="T9" fmla="*/ 2147483647 h 1206"/>
                <a:gd name="T10" fmla="*/ 2147483647 w 1154"/>
                <a:gd name="T11" fmla="*/ 2147483647 h 1206"/>
                <a:gd name="T12" fmla="*/ 2147483647 w 1154"/>
                <a:gd name="T13" fmla="*/ 0 h 1206"/>
                <a:gd name="T14" fmla="*/ 2147483647 w 1154"/>
                <a:gd name="T15" fmla="*/ 592796866 h 1206"/>
                <a:gd name="T16" fmla="*/ 2147483647 w 1154"/>
                <a:gd name="T17" fmla="*/ 1778109876 h 1206"/>
                <a:gd name="T18" fmla="*/ 2147483647 w 1154"/>
                <a:gd name="T19" fmla="*/ 2147483647 h 1206"/>
                <a:gd name="T20" fmla="*/ 2147483647 w 1154"/>
                <a:gd name="T21" fmla="*/ 2147483647 h 1206"/>
                <a:gd name="T22" fmla="*/ 2147483647 w 1154"/>
                <a:gd name="T23" fmla="*/ 2147483647 h 1206"/>
                <a:gd name="T24" fmla="*/ 2147483647 w 1154"/>
                <a:gd name="T25" fmla="*/ 2147483647 h 1206"/>
                <a:gd name="T26" fmla="*/ 2147483647 w 1154"/>
                <a:gd name="T27" fmla="*/ 2147483647 h 1206"/>
                <a:gd name="T28" fmla="*/ 742772914 w 1154"/>
                <a:gd name="T29" fmla="*/ 2147483647 h 1206"/>
                <a:gd name="T30" fmla="*/ 297053263 w 1154"/>
                <a:gd name="T31" fmla="*/ 2147483647 h 1206"/>
                <a:gd name="T32" fmla="*/ 2147483647 w 1154"/>
                <a:gd name="T33" fmla="*/ 2147483647 h 1206"/>
                <a:gd name="T34" fmla="*/ 2147483647 w 1154"/>
                <a:gd name="T35" fmla="*/ 2147483647 h 1206"/>
                <a:gd name="T36" fmla="*/ 2147483647 w 1154"/>
                <a:gd name="T37" fmla="*/ 2147483647 h 1206"/>
                <a:gd name="T38" fmla="*/ 2147483647 w 1154"/>
                <a:gd name="T39" fmla="*/ 2147483647 h 1206"/>
                <a:gd name="T40" fmla="*/ 2147483647 w 1154"/>
                <a:gd name="T41" fmla="*/ 2147483647 h 1206"/>
                <a:gd name="T42" fmla="*/ 2147483647 w 1154"/>
                <a:gd name="T43" fmla="*/ 2147483647 h 1206"/>
                <a:gd name="T44" fmla="*/ 2147483647 w 1154"/>
                <a:gd name="T45" fmla="*/ 2147483647 h 1206"/>
                <a:gd name="T46" fmla="*/ 2147483647 w 1154"/>
                <a:gd name="T47" fmla="*/ 2147483647 h 1206"/>
                <a:gd name="T48" fmla="*/ 2147483647 w 1154"/>
                <a:gd name="T49" fmla="*/ 2147483647 h 1206"/>
                <a:gd name="T50" fmla="*/ 2147483647 w 1154"/>
                <a:gd name="T51" fmla="*/ 2147483647 h 1206"/>
                <a:gd name="T52" fmla="*/ 2147483647 w 1154"/>
                <a:gd name="T53" fmla="*/ 2147483647 h 1206"/>
                <a:gd name="T54" fmla="*/ 2147483647 w 1154"/>
                <a:gd name="T55" fmla="*/ 2147483647 h 1206"/>
                <a:gd name="T56" fmla="*/ 2147483647 w 1154"/>
                <a:gd name="T57" fmla="*/ 2147483647 h 1206"/>
                <a:gd name="T58" fmla="*/ 2147483647 w 1154"/>
                <a:gd name="T59" fmla="*/ 2147483647 h 1206"/>
                <a:gd name="T60" fmla="*/ 2147483647 w 1154"/>
                <a:gd name="T61" fmla="*/ 2147483647 h 1206"/>
                <a:gd name="T62" fmla="*/ 2147483647 w 1154"/>
                <a:gd name="T63" fmla="*/ 2147483647 h 1206"/>
                <a:gd name="T64" fmla="*/ 2147483647 w 1154"/>
                <a:gd name="T65" fmla="*/ 2147483647 h 1206"/>
                <a:gd name="T66" fmla="*/ 2147483647 w 1154"/>
                <a:gd name="T67" fmla="*/ 2147483647 h 1206"/>
                <a:gd name="T68" fmla="*/ 2147483647 w 1154"/>
                <a:gd name="T69" fmla="*/ 2147483647 h 1206"/>
                <a:gd name="T70" fmla="*/ 2147483647 w 1154"/>
                <a:gd name="T71" fmla="*/ 2147483647 h 1206"/>
                <a:gd name="T72" fmla="*/ 2147483647 w 1154"/>
                <a:gd name="T73" fmla="*/ 2147483647 h 1206"/>
                <a:gd name="T74" fmla="*/ 2147483647 w 1154"/>
                <a:gd name="T75" fmla="*/ 2147483647 h 1206"/>
                <a:gd name="T76" fmla="*/ 2147483647 w 1154"/>
                <a:gd name="T77" fmla="*/ 2147483647 h 1206"/>
                <a:gd name="T78" fmla="*/ 2147483647 w 1154"/>
                <a:gd name="T79" fmla="*/ 2147483647 h 1206"/>
                <a:gd name="T80" fmla="*/ 2147483647 w 1154"/>
                <a:gd name="T81" fmla="*/ 2147483647 h 1206"/>
                <a:gd name="T82" fmla="*/ 2147483647 w 1154"/>
                <a:gd name="T83" fmla="*/ 2147483647 h 1206"/>
                <a:gd name="T84" fmla="*/ 2147483647 w 1154"/>
                <a:gd name="T85" fmla="*/ 2147483647 h 1206"/>
                <a:gd name="T86" fmla="*/ 2147483647 w 1154"/>
                <a:gd name="T87" fmla="*/ 2147483647 h 1206"/>
                <a:gd name="T88" fmla="*/ 2147483647 w 1154"/>
                <a:gd name="T89" fmla="*/ 2147483647 h 1206"/>
                <a:gd name="T90" fmla="*/ 2147483647 w 1154"/>
                <a:gd name="T91" fmla="*/ 2147483647 h 1206"/>
                <a:gd name="T92" fmla="*/ 2147483647 w 1154"/>
                <a:gd name="T93" fmla="*/ 2147483647 h 1206"/>
                <a:gd name="T94" fmla="*/ 2147483647 w 1154"/>
                <a:gd name="T95" fmla="*/ 2147483647 h 1206"/>
                <a:gd name="T96" fmla="*/ 2147483647 w 1154"/>
                <a:gd name="T97" fmla="*/ 2147483647 h 1206"/>
                <a:gd name="T98" fmla="*/ 2147483647 w 1154"/>
                <a:gd name="T99" fmla="*/ 2147483647 h 1206"/>
                <a:gd name="T100" fmla="*/ 2147483647 w 1154"/>
                <a:gd name="T101" fmla="*/ 2147483647 h 1206"/>
                <a:gd name="T102" fmla="*/ 2147483647 w 1154"/>
                <a:gd name="T103" fmla="*/ 2147483647 h 1206"/>
                <a:gd name="T104" fmla="*/ 2147483647 w 1154"/>
                <a:gd name="T105" fmla="*/ 2147483647 h 1206"/>
                <a:gd name="T106" fmla="*/ 2147483647 w 1154"/>
                <a:gd name="T107" fmla="*/ 2147483647 h 1206"/>
                <a:gd name="T108" fmla="*/ 2147483647 w 1154"/>
                <a:gd name="T109" fmla="*/ 2147483647 h 1206"/>
                <a:gd name="T110" fmla="*/ 2147483647 w 1154"/>
                <a:gd name="T111" fmla="*/ 2147483647 h 1206"/>
                <a:gd name="T112" fmla="*/ 2147483647 w 1154"/>
                <a:gd name="T113" fmla="*/ 2147483647 h 1206"/>
                <a:gd name="T114" fmla="*/ 2147483647 w 1154"/>
                <a:gd name="T115" fmla="*/ 2147483647 h 1206"/>
                <a:gd name="T116" fmla="*/ 2147483647 w 1154"/>
                <a:gd name="T117" fmla="*/ 2147483647 h 12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54"/>
                <a:gd name="T178" fmla="*/ 0 h 1206"/>
                <a:gd name="T179" fmla="*/ 1154 w 1154"/>
                <a:gd name="T180" fmla="*/ 1206 h 12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54" h="1206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9" name="Freeform 928"/>
            <p:cNvSpPr>
              <a:spLocks/>
            </p:cNvSpPr>
            <p:nvPr/>
          </p:nvSpPr>
          <p:spPr bwMode="auto">
            <a:xfrm>
              <a:off x="4881564" y="2892426"/>
              <a:ext cx="165100" cy="73025"/>
            </a:xfrm>
            <a:custGeom>
              <a:avLst/>
              <a:gdLst>
                <a:gd name="T0" fmla="*/ 2147483647 w 312"/>
                <a:gd name="T1" fmla="*/ 302871985 h 137"/>
                <a:gd name="T2" fmla="*/ 2147483647 w 312"/>
                <a:gd name="T3" fmla="*/ 151436259 h 137"/>
                <a:gd name="T4" fmla="*/ 2147483647 w 312"/>
                <a:gd name="T5" fmla="*/ 151436259 h 137"/>
                <a:gd name="T6" fmla="*/ 2147483647 w 312"/>
                <a:gd name="T7" fmla="*/ 908615823 h 137"/>
                <a:gd name="T8" fmla="*/ 2147483647 w 312"/>
                <a:gd name="T9" fmla="*/ 2147483647 h 137"/>
                <a:gd name="T10" fmla="*/ 889054950 w 312"/>
                <a:gd name="T11" fmla="*/ 2147483647 h 137"/>
                <a:gd name="T12" fmla="*/ 444667704 w 312"/>
                <a:gd name="T13" fmla="*/ 2147483647 h 137"/>
                <a:gd name="T14" fmla="*/ 0 w 312"/>
                <a:gd name="T15" fmla="*/ 2147483647 h 137"/>
                <a:gd name="T16" fmla="*/ 296258208 w 312"/>
                <a:gd name="T17" fmla="*/ 2147483647 h 137"/>
                <a:gd name="T18" fmla="*/ 1037183988 w 312"/>
                <a:gd name="T19" fmla="*/ 2147483647 h 137"/>
                <a:gd name="T20" fmla="*/ 2147483647 w 312"/>
                <a:gd name="T21" fmla="*/ 2147483647 h 137"/>
                <a:gd name="T22" fmla="*/ 2147483647 w 312"/>
                <a:gd name="T23" fmla="*/ 2147483647 h 137"/>
                <a:gd name="T24" fmla="*/ 2147483647 w 312"/>
                <a:gd name="T25" fmla="*/ 2147483647 h 137"/>
                <a:gd name="T26" fmla="*/ 2147483647 w 312"/>
                <a:gd name="T27" fmla="*/ 2147483647 h 137"/>
                <a:gd name="T28" fmla="*/ 2147483647 w 312"/>
                <a:gd name="T29" fmla="*/ 2147483647 h 137"/>
                <a:gd name="T30" fmla="*/ 2147483647 w 312"/>
                <a:gd name="T31" fmla="*/ 2147483647 h 137"/>
                <a:gd name="T32" fmla="*/ 2147483647 w 312"/>
                <a:gd name="T33" fmla="*/ 2147483647 h 137"/>
                <a:gd name="T34" fmla="*/ 2147483647 w 312"/>
                <a:gd name="T35" fmla="*/ 2147483647 h 137"/>
                <a:gd name="T36" fmla="*/ 2147483647 w 312"/>
                <a:gd name="T37" fmla="*/ 2147483647 h 137"/>
                <a:gd name="T38" fmla="*/ 2147483647 w 312"/>
                <a:gd name="T39" fmla="*/ 2147483647 h 137"/>
                <a:gd name="T40" fmla="*/ 2147483647 w 312"/>
                <a:gd name="T41" fmla="*/ 2147483647 h 137"/>
                <a:gd name="T42" fmla="*/ 2147483647 w 312"/>
                <a:gd name="T43" fmla="*/ 2147483647 h 137"/>
                <a:gd name="T44" fmla="*/ 2147483647 w 312"/>
                <a:gd name="T45" fmla="*/ 2147483647 h 137"/>
                <a:gd name="T46" fmla="*/ 2147483647 w 312"/>
                <a:gd name="T47" fmla="*/ 2147483647 h 137"/>
                <a:gd name="T48" fmla="*/ 2147483647 w 312"/>
                <a:gd name="T49" fmla="*/ 2147483647 h 137"/>
                <a:gd name="T50" fmla="*/ 2147483647 w 312"/>
                <a:gd name="T51" fmla="*/ 2147483647 h 137"/>
                <a:gd name="T52" fmla="*/ 2147483647 w 312"/>
                <a:gd name="T53" fmla="*/ 2147483647 h 137"/>
                <a:gd name="T54" fmla="*/ 2147483647 w 312"/>
                <a:gd name="T55" fmla="*/ 2147483647 h 137"/>
                <a:gd name="T56" fmla="*/ 2147483647 w 312"/>
                <a:gd name="T57" fmla="*/ 2147483647 h 137"/>
                <a:gd name="T58" fmla="*/ 2147483647 w 312"/>
                <a:gd name="T59" fmla="*/ 2147483647 h 137"/>
                <a:gd name="T60" fmla="*/ 2147483647 w 312"/>
                <a:gd name="T61" fmla="*/ 2147483647 h 137"/>
                <a:gd name="T62" fmla="*/ 2147483647 w 312"/>
                <a:gd name="T63" fmla="*/ 2147483647 h 137"/>
                <a:gd name="T64" fmla="*/ 2147483647 w 312"/>
                <a:gd name="T65" fmla="*/ 1211487941 h 137"/>
                <a:gd name="T66" fmla="*/ 2147483647 w 312"/>
                <a:gd name="T67" fmla="*/ 302871985 h 137"/>
                <a:gd name="T68" fmla="*/ 2147483647 w 312"/>
                <a:gd name="T69" fmla="*/ 302871985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2"/>
                <a:gd name="T106" fmla="*/ 0 h 137"/>
                <a:gd name="T107" fmla="*/ 312 w 312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2" h="137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0" name="Freeform 929"/>
            <p:cNvSpPr>
              <a:spLocks/>
            </p:cNvSpPr>
            <p:nvPr/>
          </p:nvSpPr>
          <p:spPr bwMode="auto">
            <a:xfrm>
              <a:off x="5472114" y="2897188"/>
              <a:ext cx="168275" cy="74613"/>
            </a:xfrm>
            <a:custGeom>
              <a:avLst/>
              <a:gdLst>
                <a:gd name="T0" fmla="*/ 2147483647 w 316"/>
                <a:gd name="T1" fmla="*/ 0 h 140"/>
                <a:gd name="T2" fmla="*/ 1963175802 w 316"/>
                <a:gd name="T3" fmla="*/ 151390844 h 140"/>
                <a:gd name="T4" fmla="*/ 604010898 w 316"/>
                <a:gd name="T5" fmla="*/ 756955217 h 140"/>
                <a:gd name="T6" fmla="*/ 0 w 316"/>
                <a:gd name="T7" fmla="*/ 2147483647 h 140"/>
                <a:gd name="T8" fmla="*/ 604010898 w 316"/>
                <a:gd name="T9" fmla="*/ 2147483647 h 140"/>
                <a:gd name="T10" fmla="*/ 1963175802 w 316"/>
                <a:gd name="T11" fmla="*/ 2147483647 h 140"/>
                <a:gd name="T12" fmla="*/ 2147483647 w 316"/>
                <a:gd name="T13" fmla="*/ 2147483647 h 140"/>
                <a:gd name="T14" fmla="*/ 2147483647 w 316"/>
                <a:gd name="T15" fmla="*/ 2147483647 h 140"/>
                <a:gd name="T16" fmla="*/ 2147483647 w 316"/>
                <a:gd name="T17" fmla="*/ 2147483647 h 140"/>
                <a:gd name="T18" fmla="*/ 2147483647 w 316"/>
                <a:gd name="T19" fmla="*/ 2147483647 h 140"/>
                <a:gd name="T20" fmla="*/ 2147483647 w 316"/>
                <a:gd name="T21" fmla="*/ 2147483647 h 140"/>
                <a:gd name="T22" fmla="*/ 2147483647 w 316"/>
                <a:gd name="T23" fmla="*/ 2147483647 h 140"/>
                <a:gd name="T24" fmla="*/ 2147483647 w 316"/>
                <a:gd name="T25" fmla="*/ 2147483647 h 140"/>
                <a:gd name="T26" fmla="*/ 2147483647 w 316"/>
                <a:gd name="T27" fmla="*/ 2147483647 h 140"/>
                <a:gd name="T28" fmla="*/ 2147483647 w 316"/>
                <a:gd name="T29" fmla="*/ 2147483647 h 140"/>
                <a:gd name="T30" fmla="*/ 2147483647 w 316"/>
                <a:gd name="T31" fmla="*/ 2147483647 h 140"/>
                <a:gd name="T32" fmla="*/ 2147483647 w 316"/>
                <a:gd name="T33" fmla="*/ 2147483647 h 140"/>
                <a:gd name="T34" fmla="*/ 2147483647 w 316"/>
                <a:gd name="T35" fmla="*/ 2147483647 h 140"/>
                <a:gd name="T36" fmla="*/ 2147483647 w 316"/>
                <a:gd name="T37" fmla="*/ 2147483647 h 140"/>
                <a:gd name="T38" fmla="*/ 2147483647 w 316"/>
                <a:gd name="T39" fmla="*/ 2147483647 h 140"/>
                <a:gd name="T40" fmla="*/ 2147483647 w 316"/>
                <a:gd name="T41" fmla="*/ 2147483647 h 140"/>
                <a:gd name="T42" fmla="*/ 2147483647 w 316"/>
                <a:gd name="T43" fmla="*/ 2147483647 h 140"/>
                <a:gd name="T44" fmla="*/ 2147483647 w 316"/>
                <a:gd name="T45" fmla="*/ 2147483647 h 140"/>
                <a:gd name="T46" fmla="*/ 2147483647 w 316"/>
                <a:gd name="T47" fmla="*/ 2147483647 h 140"/>
                <a:gd name="T48" fmla="*/ 2147483647 w 316"/>
                <a:gd name="T49" fmla="*/ 2147483647 h 140"/>
                <a:gd name="T50" fmla="*/ 2147483647 w 316"/>
                <a:gd name="T51" fmla="*/ 2147483647 h 140"/>
                <a:gd name="T52" fmla="*/ 2147483647 w 316"/>
                <a:gd name="T53" fmla="*/ 2147483647 h 140"/>
                <a:gd name="T54" fmla="*/ 2147483647 w 316"/>
                <a:gd name="T55" fmla="*/ 2147483647 h 140"/>
                <a:gd name="T56" fmla="*/ 2147483647 w 316"/>
                <a:gd name="T57" fmla="*/ 2147483647 h 140"/>
                <a:gd name="T58" fmla="*/ 2147483647 w 316"/>
                <a:gd name="T59" fmla="*/ 2147483647 h 140"/>
                <a:gd name="T60" fmla="*/ 2147483647 w 316"/>
                <a:gd name="T61" fmla="*/ 1665016615 h 140"/>
                <a:gd name="T62" fmla="*/ 2147483647 w 316"/>
                <a:gd name="T63" fmla="*/ 454172997 h 140"/>
                <a:gd name="T64" fmla="*/ 2147483647 w 316"/>
                <a:gd name="T65" fmla="*/ 0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6"/>
                <a:gd name="T100" fmla="*/ 0 h 140"/>
                <a:gd name="T101" fmla="*/ 316 w 316"/>
                <a:gd name="T102" fmla="*/ 140 h 1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6" h="140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1" name="Freeform 930"/>
            <p:cNvSpPr>
              <a:spLocks/>
            </p:cNvSpPr>
            <p:nvPr/>
          </p:nvSpPr>
          <p:spPr bwMode="auto">
            <a:xfrm>
              <a:off x="5199064" y="2624138"/>
              <a:ext cx="120650" cy="217488"/>
            </a:xfrm>
            <a:custGeom>
              <a:avLst/>
              <a:gdLst>
                <a:gd name="T0" fmla="*/ 2147483647 w 230"/>
                <a:gd name="T1" fmla="*/ 2147483647 h 412"/>
                <a:gd name="T2" fmla="*/ 2147483647 w 230"/>
                <a:gd name="T3" fmla="*/ 2147483647 h 412"/>
                <a:gd name="T4" fmla="*/ 2147483647 w 230"/>
                <a:gd name="T5" fmla="*/ 2147483647 h 412"/>
                <a:gd name="T6" fmla="*/ 2147483647 w 230"/>
                <a:gd name="T7" fmla="*/ 2147483647 h 412"/>
                <a:gd name="T8" fmla="*/ 2147483647 w 230"/>
                <a:gd name="T9" fmla="*/ 2147483647 h 412"/>
                <a:gd name="T10" fmla="*/ 2147483647 w 230"/>
                <a:gd name="T11" fmla="*/ 2147483647 h 412"/>
                <a:gd name="T12" fmla="*/ 2147483647 w 230"/>
                <a:gd name="T13" fmla="*/ 2147483647 h 412"/>
                <a:gd name="T14" fmla="*/ 2147483647 w 230"/>
                <a:gd name="T15" fmla="*/ 2147483647 h 412"/>
                <a:gd name="T16" fmla="*/ 2147483647 w 230"/>
                <a:gd name="T17" fmla="*/ 2147483647 h 412"/>
                <a:gd name="T18" fmla="*/ 2147483647 w 230"/>
                <a:gd name="T19" fmla="*/ 2147483647 h 412"/>
                <a:gd name="T20" fmla="*/ 2147483647 w 230"/>
                <a:gd name="T21" fmla="*/ 1471050916 h 412"/>
                <a:gd name="T22" fmla="*/ 2147483647 w 230"/>
                <a:gd name="T23" fmla="*/ 441398760 h 412"/>
                <a:gd name="T24" fmla="*/ 2147483647 w 230"/>
                <a:gd name="T25" fmla="*/ 0 h 412"/>
                <a:gd name="T26" fmla="*/ 2147483647 w 230"/>
                <a:gd name="T27" fmla="*/ 147132766 h 412"/>
                <a:gd name="T28" fmla="*/ 2147483647 w 230"/>
                <a:gd name="T29" fmla="*/ 735386625 h 412"/>
                <a:gd name="T30" fmla="*/ 2147483647 w 230"/>
                <a:gd name="T31" fmla="*/ 2059304050 h 412"/>
                <a:gd name="T32" fmla="*/ 2147483647 w 230"/>
                <a:gd name="T33" fmla="*/ 2147483647 h 412"/>
                <a:gd name="T34" fmla="*/ 2147483647 w 230"/>
                <a:gd name="T35" fmla="*/ 2147483647 h 412"/>
                <a:gd name="T36" fmla="*/ 2147483647 w 230"/>
                <a:gd name="T37" fmla="*/ 2147483647 h 412"/>
                <a:gd name="T38" fmla="*/ 2147483647 w 230"/>
                <a:gd name="T39" fmla="*/ 2147483647 h 412"/>
                <a:gd name="T40" fmla="*/ 2147483647 w 230"/>
                <a:gd name="T41" fmla="*/ 2147483647 h 412"/>
                <a:gd name="T42" fmla="*/ 2147483647 w 230"/>
                <a:gd name="T43" fmla="*/ 2147483647 h 412"/>
                <a:gd name="T44" fmla="*/ 2147483647 w 230"/>
                <a:gd name="T45" fmla="*/ 2147483647 h 412"/>
                <a:gd name="T46" fmla="*/ 2147483647 w 230"/>
                <a:gd name="T47" fmla="*/ 2147483647 h 412"/>
                <a:gd name="T48" fmla="*/ 1732186803 w 230"/>
                <a:gd name="T49" fmla="*/ 2147483647 h 412"/>
                <a:gd name="T50" fmla="*/ 144463714 w 230"/>
                <a:gd name="T51" fmla="*/ 2147483647 h 412"/>
                <a:gd name="T52" fmla="*/ 0 w 230"/>
                <a:gd name="T53" fmla="*/ 2147483647 h 412"/>
                <a:gd name="T54" fmla="*/ 144463714 w 230"/>
                <a:gd name="T55" fmla="*/ 2147483647 h 412"/>
                <a:gd name="T56" fmla="*/ 1732186803 w 230"/>
                <a:gd name="T57" fmla="*/ 2147483647 h 412"/>
                <a:gd name="T58" fmla="*/ 2147483647 w 230"/>
                <a:gd name="T59" fmla="*/ 2147483647 h 412"/>
                <a:gd name="T60" fmla="*/ 2147483647 w 230"/>
                <a:gd name="T61" fmla="*/ 2147483647 h 412"/>
                <a:gd name="T62" fmla="*/ 2147483647 w 230"/>
                <a:gd name="T63" fmla="*/ 2147483647 h 412"/>
                <a:gd name="T64" fmla="*/ 2147483647 w 230"/>
                <a:gd name="T65" fmla="*/ 2147483647 h 412"/>
                <a:gd name="T66" fmla="*/ 2147483647 w 230"/>
                <a:gd name="T67" fmla="*/ 2147483647 h 412"/>
                <a:gd name="T68" fmla="*/ 2147483647 w 230"/>
                <a:gd name="T69" fmla="*/ 2147483647 h 412"/>
                <a:gd name="T70" fmla="*/ 2147483647 w 230"/>
                <a:gd name="T71" fmla="*/ 2147483647 h 412"/>
                <a:gd name="T72" fmla="*/ 2147483647 w 230"/>
                <a:gd name="T73" fmla="*/ 2147483647 h 412"/>
                <a:gd name="T74" fmla="*/ 2147483647 w 230"/>
                <a:gd name="T75" fmla="*/ 2147483647 h 412"/>
                <a:gd name="T76" fmla="*/ 2147483647 w 230"/>
                <a:gd name="T77" fmla="*/ 2147483647 h 412"/>
                <a:gd name="T78" fmla="*/ 2147483647 w 230"/>
                <a:gd name="T79" fmla="*/ 2147483647 h 412"/>
                <a:gd name="T80" fmla="*/ 2147483647 w 230"/>
                <a:gd name="T81" fmla="*/ 2147483647 h 412"/>
                <a:gd name="T82" fmla="*/ 2147483647 w 230"/>
                <a:gd name="T83" fmla="*/ 2147483647 h 412"/>
                <a:gd name="T84" fmla="*/ 2147483647 w 230"/>
                <a:gd name="T85" fmla="*/ 2147483647 h 412"/>
                <a:gd name="T86" fmla="*/ 2147483647 w 230"/>
                <a:gd name="T87" fmla="*/ 2147483647 h 412"/>
                <a:gd name="T88" fmla="*/ 2147483647 w 230"/>
                <a:gd name="T89" fmla="*/ 2147483647 h 412"/>
                <a:gd name="T90" fmla="*/ 2147483647 w 230"/>
                <a:gd name="T91" fmla="*/ 2147483647 h 412"/>
                <a:gd name="T92" fmla="*/ 2147483647 w 230"/>
                <a:gd name="T93" fmla="*/ 2147483647 h 412"/>
                <a:gd name="T94" fmla="*/ 2147483647 w 230"/>
                <a:gd name="T95" fmla="*/ 2147483647 h 412"/>
                <a:gd name="T96" fmla="*/ 2147483647 w 230"/>
                <a:gd name="T97" fmla="*/ 2147483647 h 412"/>
                <a:gd name="T98" fmla="*/ 2147483647 w 230"/>
                <a:gd name="T99" fmla="*/ 2147483647 h 412"/>
                <a:gd name="T100" fmla="*/ 2147483647 w 230"/>
                <a:gd name="T101" fmla="*/ 2147483647 h 412"/>
                <a:gd name="T102" fmla="*/ 2147483647 w 230"/>
                <a:gd name="T103" fmla="*/ 2147483647 h 412"/>
                <a:gd name="T104" fmla="*/ 2147483647 w 230"/>
                <a:gd name="T105" fmla="*/ 2147483647 h 412"/>
                <a:gd name="T106" fmla="*/ 2147483647 w 230"/>
                <a:gd name="T107" fmla="*/ 2147483647 h 412"/>
                <a:gd name="T108" fmla="*/ 2147483647 w 230"/>
                <a:gd name="T109" fmla="*/ 2147483647 h 412"/>
                <a:gd name="T110" fmla="*/ 2147483647 w 230"/>
                <a:gd name="T111" fmla="*/ 2147483647 h 412"/>
                <a:gd name="T112" fmla="*/ 2147483647 w 230"/>
                <a:gd name="T113" fmla="*/ 2147483647 h 412"/>
                <a:gd name="T114" fmla="*/ 2147483647 w 230"/>
                <a:gd name="T115" fmla="*/ 2147483647 h 412"/>
                <a:gd name="T116" fmla="*/ 2147483647 w 230"/>
                <a:gd name="T117" fmla="*/ 2147483647 h 412"/>
                <a:gd name="T118" fmla="*/ 2147483647 w 230"/>
                <a:gd name="T119" fmla="*/ 2147483647 h 412"/>
                <a:gd name="T120" fmla="*/ 2147483647 w 230"/>
                <a:gd name="T121" fmla="*/ 2147483647 h 41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412"/>
                <a:gd name="T185" fmla="*/ 230 w 230"/>
                <a:gd name="T186" fmla="*/ 412 h 41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412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2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avLst/>
              <a:gdLst>
                <a:gd name="T0" fmla="*/ 2147483647 w 441"/>
                <a:gd name="T1" fmla="*/ 895528637 h 422"/>
                <a:gd name="T2" fmla="*/ 2147483647 w 441"/>
                <a:gd name="T3" fmla="*/ 0 h 422"/>
                <a:gd name="T4" fmla="*/ 2147483647 w 441"/>
                <a:gd name="T5" fmla="*/ 597019003 h 422"/>
                <a:gd name="T6" fmla="*/ 2147483647 w 441"/>
                <a:gd name="T7" fmla="*/ 2147483647 h 422"/>
                <a:gd name="T8" fmla="*/ 2147483647 w 441"/>
                <a:gd name="T9" fmla="*/ 2147483647 h 422"/>
                <a:gd name="T10" fmla="*/ 2147483647 w 441"/>
                <a:gd name="T11" fmla="*/ 2147483647 h 422"/>
                <a:gd name="T12" fmla="*/ 1185318082 w 441"/>
                <a:gd name="T13" fmla="*/ 2147483647 h 422"/>
                <a:gd name="T14" fmla="*/ 444669237 w 441"/>
                <a:gd name="T15" fmla="*/ 2147483647 h 422"/>
                <a:gd name="T16" fmla="*/ 0 w 441"/>
                <a:gd name="T17" fmla="*/ 2147483647 h 422"/>
                <a:gd name="T18" fmla="*/ 1185318082 w 441"/>
                <a:gd name="T19" fmla="*/ 2147483647 h 422"/>
                <a:gd name="T20" fmla="*/ 2147483647 w 441"/>
                <a:gd name="T21" fmla="*/ 2147483647 h 422"/>
                <a:gd name="T22" fmla="*/ 2147483647 w 441"/>
                <a:gd name="T23" fmla="*/ 2147483647 h 422"/>
                <a:gd name="T24" fmla="*/ 2147483647 w 441"/>
                <a:gd name="T25" fmla="*/ 2147483647 h 422"/>
                <a:gd name="T26" fmla="*/ 2147483647 w 441"/>
                <a:gd name="T27" fmla="*/ 2147483647 h 422"/>
                <a:gd name="T28" fmla="*/ 2147483647 w 441"/>
                <a:gd name="T29" fmla="*/ 2147483647 h 422"/>
                <a:gd name="T30" fmla="*/ 2147483647 w 441"/>
                <a:gd name="T31" fmla="*/ 2147483647 h 422"/>
                <a:gd name="T32" fmla="*/ 2147483647 w 441"/>
                <a:gd name="T33" fmla="*/ 2147483647 h 422"/>
                <a:gd name="T34" fmla="*/ 2147483647 w 441"/>
                <a:gd name="T35" fmla="*/ 2147483647 h 422"/>
                <a:gd name="T36" fmla="*/ 2147483647 w 441"/>
                <a:gd name="T37" fmla="*/ 2147483647 h 422"/>
                <a:gd name="T38" fmla="*/ 2147483647 w 441"/>
                <a:gd name="T39" fmla="*/ 2147483647 h 422"/>
                <a:gd name="T40" fmla="*/ 2147483647 w 441"/>
                <a:gd name="T41" fmla="*/ 2147483647 h 422"/>
                <a:gd name="T42" fmla="*/ 2147483647 w 441"/>
                <a:gd name="T43" fmla="*/ 2147483647 h 422"/>
                <a:gd name="T44" fmla="*/ 2147483647 w 441"/>
                <a:gd name="T45" fmla="*/ 2147483647 h 422"/>
                <a:gd name="T46" fmla="*/ 2147483647 w 441"/>
                <a:gd name="T47" fmla="*/ 2147483647 h 422"/>
                <a:gd name="T48" fmla="*/ 2147483647 w 441"/>
                <a:gd name="T49" fmla="*/ 2147483647 h 422"/>
                <a:gd name="T50" fmla="*/ 2147483647 w 441"/>
                <a:gd name="T51" fmla="*/ 1343152261 h 422"/>
                <a:gd name="T52" fmla="*/ 2147483647 w 441"/>
                <a:gd name="T53" fmla="*/ 2147483647 h 422"/>
                <a:gd name="T54" fmla="*/ 2147483647 w 441"/>
                <a:gd name="T55" fmla="*/ 2147483647 h 422"/>
                <a:gd name="T56" fmla="*/ 2147483647 w 441"/>
                <a:gd name="T57" fmla="*/ 2147483647 h 422"/>
                <a:gd name="T58" fmla="*/ 2147483647 w 441"/>
                <a:gd name="T59" fmla="*/ 2147483647 h 422"/>
                <a:gd name="T60" fmla="*/ 2147483647 w 441"/>
                <a:gd name="T61" fmla="*/ 2147483647 h 422"/>
                <a:gd name="T62" fmla="*/ 2147483647 w 441"/>
                <a:gd name="T63" fmla="*/ 2147483647 h 422"/>
                <a:gd name="T64" fmla="*/ 2147483647 w 441"/>
                <a:gd name="T65" fmla="*/ 2147483647 h 422"/>
                <a:gd name="T66" fmla="*/ 2147483647 w 441"/>
                <a:gd name="T67" fmla="*/ 2147483647 h 422"/>
                <a:gd name="T68" fmla="*/ 2147483647 w 441"/>
                <a:gd name="T69" fmla="*/ 2147483647 h 422"/>
                <a:gd name="T70" fmla="*/ 2147483647 w 441"/>
                <a:gd name="T71" fmla="*/ 2147483647 h 422"/>
                <a:gd name="T72" fmla="*/ 2147483647 w 441"/>
                <a:gd name="T73" fmla="*/ 2147483647 h 422"/>
                <a:gd name="T74" fmla="*/ 2147483647 w 441"/>
                <a:gd name="T75" fmla="*/ 2147483647 h 422"/>
                <a:gd name="T76" fmla="*/ 2147483647 w 441"/>
                <a:gd name="T77" fmla="*/ 2147483647 h 422"/>
                <a:gd name="T78" fmla="*/ 2147483647 w 441"/>
                <a:gd name="T79" fmla="*/ 2147483647 h 422"/>
                <a:gd name="T80" fmla="*/ 2147483647 w 441"/>
                <a:gd name="T81" fmla="*/ 2147483647 h 422"/>
                <a:gd name="T82" fmla="*/ 2147483647 w 441"/>
                <a:gd name="T83" fmla="*/ 2147483647 h 422"/>
                <a:gd name="T84" fmla="*/ 2147483647 w 441"/>
                <a:gd name="T85" fmla="*/ 2147483647 h 422"/>
                <a:gd name="T86" fmla="*/ 2147483647 w 441"/>
                <a:gd name="T87" fmla="*/ 2147483647 h 422"/>
                <a:gd name="T88" fmla="*/ 2147483647 w 441"/>
                <a:gd name="T89" fmla="*/ 2147483647 h 422"/>
                <a:gd name="T90" fmla="*/ 2147483647 w 441"/>
                <a:gd name="T91" fmla="*/ 2147483647 h 422"/>
                <a:gd name="T92" fmla="*/ 2147483647 w 441"/>
                <a:gd name="T93" fmla="*/ 2147483647 h 422"/>
                <a:gd name="T94" fmla="*/ 2147483647 w 441"/>
                <a:gd name="T95" fmla="*/ 2147483647 h 422"/>
                <a:gd name="T96" fmla="*/ 2147483647 w 441"/>
                <a:gd name="T97" fmla="*/ 2147483647 h 422"/>
                <a:gd name="T98" fmla="*/ 2147483647 w 441"/>
                <a:gd name="T99" fmla="*/ 2147483647 h 422"/>
                <a:gd name="T100" fmla="*/ 2147483647 w 441"/>
                <a:gd name="T101" fmla="*/ 2147483647 h 4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41"/>
                <a:gd name="T154" fmla="*/ 0 h 422"/>
                <a:gd name="T155" fmla="*/ 441 w 441"/>
                <a:gd name="T156" fmla="*/ 422 h 4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41" h="422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3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avLst/>
              <a:gdLst>
                <a:gd name="T0" fmla="*/ 2147483647 w 262"/>
                <a:gd name="T1" fmla="*/ 2147483647 h 269"/>
                <a:gd name="T2" fmla="*/ 2147483647 w 262"/>
                <a:gd name="T3" fmla="*/ 2147483647 h 269"/>
                <a:gd name="T4" fmla="*/ 2147483647 w 262"/>
                <a:gd name="T5" fmla="*/ 1014377261 h 269"/>
                <a:gd name="T6" fmla="*/ 2147483647 w 262"/>
                <a:gd name="T7" fmla="*/ 289664561 h 269"/>
                <a:gd name="T8" fmla="*/ 2147483647 w 262"/>
                <a:gd name="T9" fmla="*/ 0 h 269"/>
                <a:gd name="T10" fmla="*/ 2147483647 w 262"/>
                <a:gd name="T11" fmla="*/ 0 h 269"/>
                <a:gd name="T12" fmla="*/ 2147483647 w 262"/>
                <a:gd name="T13" fmla="*/ 434772523 h 269"/>
                <a:gd name="T14" fmla="*/ 2147483647 w 262"/>
                <a:gd name="T15" fmla="*/ 1448874168 h 269"/>
                <a:gd name="T16" fmla="*/ 2147483647 w 262"/>
                <a:gd name="T17" fmla="*/ 2147483647 h 269"/>
                <a:gd name="T18" fmla="*/ 2147483647 w 262"/>
                <a:gd name="T19" fmla="*/ 2147483647 h 269"/>
                <a:gd name="T20" fmla="*/ 909503363 w 262"/>
                <a:gd name="T21" fmla="*/ 2147483647 h 269"/>
                <a:gd name="T22" fmla="*/ 303073277 w 262"/>
                <a:gd name="T23" fmla="*/ 2147483647 h 269"/>
                <a:gd name="T24" fmla="*/ 0 w 262"/>
                <a:gd name="T25" fmla="*/ 2147483647 h 269"/>
                <a:gd name="T26" fmla="*/ 1667470687 w 262"/>
                <a:gd name="T27" fmla="*/ 2147483647 h 269"/>
                <a:gd name="T28" fmla="*/ 2147483647 w 262"/>
                <a:gd name="T29" fmla="*/ 2147483647 h 269"/>
                <a:gd name="T30" fmla="*/ 2147483647 w 262"/>
                <a:gd name="T31" fmla="*/ 2147483647 h 269"/>
                <a:gd name="T32" fmla="*/ 2147483647 w 262"/>
                <a:gd name="T33" fmla="*/ 2147483647 h 269"/>
                <a:gd name="T34" fmla="*/ 2147483647 w 262"/>
                <a:gd name="T35" fmla="*/ 2147483647 h 269"/>
                <a:gd name="T36" fmla="*/ 2147483647 w 262"/>
                <a:gd name="T37" fmla="*/ 2147483647 h 269"/>
                <a:gd name="T38" fmla="*/ 2147483647 w 262"/>
                <a:gd name="T39" fmla="*/ 2147483647 h 269"/>
                <a:gd name="T40" fmla="*/ 2147483647 w 262"/>
                <a:gd name="T41" fmla="*/ 2147483647 h 269"/>
                <a:gd name="T42" fmla="*/ 2147483647 w 262"/>
                <a:gd name="T43" fmla="*/ 2147483647 h 269"/>
                <a:gd name="T44" fmla="*/ 2147483647 w 262"/>
                <a:gd name="T45" fmla="*/ 2147483647 h 269"/>
                <a:gd name="T46" fmla="*/ 2147483647 w 262"/>
                <a:gd name="T47" fmla="*/ 2147483647 h 269"/>
                <a:gd name="T48" fmla="*/ 2147483647 w 262"/>
                <a:gd name="T49" fmla="*/ 2147483647 h 269"/>
                <a:gd name="T50" fmla="*/ 2147483647 w 262"/>
                <a:gd name="T51" fmla="*/ 2147483647 h 269"/>
                <a:gd name="T52" fmla="*/ 2147483647 w 262"/>
                <a:gd name="T53" fmla="*/ 2147483647 h 269"/>
                <a:gd name="T54" fmla="*/ 2147483647 w 262"/>
                <a:gd name="T55" fmla="*/ 2147483647 h 269"/>
                <a:gd name="T56" fmla="*/ 2147483647 w 262"/>
                <a:gd name="T57" fmla="*/ 2147483647 h 269"/>
                <a:gd name="T58" fmla="*/ 2147483647 w 262"/>
                <a:gd name="T59" fmla="*/ 2147483647 h 269"/>
                <a:gd name="T60" fmla="*/ 2147483647 w 262"/>
                <a:gd name="T61" fmla="*/ 2147483647 h 269"/>
                <a:gd name="T62" fmla="*/ 2147483647 w 262"/>
                <a:gd name="T63" fmla="*/ 2147483647 h 269"/>
                <a:gd name="T64" fmla="*/ 2147483647 w 262"/>
                <a:gd name="T65" fmla="*/ 2147483647 h 269"/>
                <a:gd name="T66" fmla="*/ 2147483647 w 262"/>
                <a:gd name="T67" fmla="*/ 2147483647 h 269"/>
                <a:gd name="T68" fmla="*/ 2147483647 w 262"/>
                <a:gd name="T69" fmla="*/ 2147483647 h 269"/>
                <a:gd name="T70" fmla="*/ 2147483647 w 262"/>
                <a:gd name="T71" fmla="*/ 2147483647 h 269"/>
                <a:gd name="T72" fmla="*/ 2147483647 w 262"/>
                <a:gd name="T73" fmla="*/ 2147483647 h 269"/>
                <a:gd name="T74" fmla="*/ 2147483647 w 262"/>
                <a:gd name="T75" fmla="*/ 2147483647 h 269"/>
                <a:gd name="T76" fmla="*/ 2147483647 w 262"/>
                <a:gd name="T77" fmla="*/ 2147483647 h 269"/>
                <a:gd name="T78" fmla="*/ 2147483647 w 262"/>
                <a:gd name="T79" fmla="*/ 2147483647 h 269"/>
                <a:gd name="T80" fmla="*/ 2147483647 w 262"/>
                <a:gd name="T81" fmla="*/ 2147483647 h 269"/>
                <a:gd name="T82" fmla="*/ 2147483647 w 262"/>
                <a:gd name="T83" fmla="*/ 2147483647 h 269"/>
                <a:gd name="T84" fmla="*/ 2147483647 w 262"/>
                <a:gd name="T85" fmla="*/ 2147483647 h 269"/>
                <a:gd name="T86" fmla="*/ 2147483647 w 262"/>
                <a:gd name="T87" fmla="*/ 2147483647 h 269"/>
                <a:gd name="T88" fmla="*/ 2147483647 w 262"/>
                <a:gd name="T89" fmla="*/ 2147483647 h 269"/>
                <a:gd name="T90" fmla="*/ 2147483647 w 262"/>
                <a:gd name="T91" fmla="*/ 2147483647 h 2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2"/>
                <a:gd name="T139" fmla="*/ 0 h 269"/>
                <a:gd name="T140" fmla="*/ 262 w 262"/>
                <a:gd name="T141" fmla="*/ 269 h 26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2" h="269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4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avLst/>
              <a:gdLst>
                <a:gd name="T0" fmla="*/ 2147483647 w 458"/>
                <a:gd name="T1" fmla="*/ 597078127 h 413"/>
                <a:gd name="T2" fmla="*/ 2147483647 w 458"/>
                <a:gd name="T3" fmla="*/ 0 h 413"/>
                <a:gd name="T4" fmla="*/ 2147483647 w 458"/>
                <a:gd name="T5" fmla="*/ 895616793 h 413"/>
                <a:gd name="T6" fmla="*/ 2147483647 w 458"/>
                <a:gd name="T7" fmla="*/ 2147483647 h 413"/>
                <a:gd name="T8" fmla="*/ 2147483647 w 458"/>
                <a:gd name="T9" fmla="*/ 2147483647 h 413"/>
                <a:gd name="T10" fmla="*/ 2147483647 w 458"/>
                <a:gd name="T11" fmla="*/ 2147483647 h 413"/>
                <a:gd name="T12" fmla="*/ 1043972915 w 458"/>
                <a:gd name="T13" fmla="*/ 2147483647 h 413"/>
                <a:gd name="T14" fmla="*/ 0 w 458"/>
                <a:gd name="T15" fmla="*/ 2147483647 h 413"/>
                <a:gd name="T16" fmla="*/ 2147483647 w 458"/>
                <a:gd name="T17" fmla="*/ 2147483647 h 413"/>
                <a:gd name="T18" fmla="*/ 2147483647 w 458"/>
                <a:gd name="T19" fmla="*/ 2147483647 h 413"/>
                <a:gd name="T20" fmla="*/ 2147483647 w 458"/>
                <a:gd name="T21" fmla="*/ 2147483647 h 413"/>
                <a:gd name="T22" fmla="*/ 2147483647 w 458"/>
                <a:gd name="T23" fmla="*/ 2147483647 h 413"/>
                <a:gd name="T24" fmla="*/ 2147483647 w 458"/>
                <a:gd name="T25" fmla="*/ 2147483647 h 413"/>
                <a:gd name="T26" fmla="*/ 2147483647 w 458"/>
                <a:gd name="T27" fmla="*/ 2147483647 h 413"/>
                <a:gd name="T28" fmla="*/ 2147483647 w 458"/>
                <a:gd name="T29" fmla="*/ 2147483647 h 413"/>
                <a:gd name="T30" fmla="*/ 2147483647 w 458"/>
                <a:gd name="T31" fmla="*/ 2147483647 h 413"/>
                <a:gd name="T32" fmla="*/ 2147483647 w 458"/>
                <a:gd name="T33" fmla="*/ 2147483647 h 413"/>
                <a:gd name="T34" fmla="*/ 2147483647 w 458"/>
                <a:gd name="T35" fmla="*/ 2147483647 h 413"/>
                <a:gd name="T36" fmla="*/ 2147483647 w 458"/>
                <a:gd name="T37" fmla="*/ 2147483647 h 413"/>
                <a:gd name="T38" fmla="*/ 2147483647 w 458"/>
                <a:gd name="T39" fmla="*/ 2147483647 h 413"/>
                <a:gd name="T40" fmla="*/ 2147483647 w 458"/>
                <a:gd name="T41" fmla="*/ 2147483647 h 413"/>
                <a:gd name="T42" fmla="*/ 2147483647 w 458"/>
                <a:gd name="T43" fmla="*/ 2147483647 h 413"/>
                <a:gd name="T44" fmla="*/ 2147483647 w 458"/>
                <a:gd name="T45" fmla="*/ 1492413252 h 413"/>
                <a:gd name="T46" fmla="*/ 2147483647 w 458"/>
                <a:gd name="T47" fmla="*/ 597078127 h 413"/>
                <a:gd name="T48" fmla="*/ 2147483647 w 458"/>
                <a:gd name="T49" fmla="*/ 2147483647 h 413"/>
                <a:gd name="T50" fmla="*/ 2147483647 w 458"/>
                <a:gd name="T51" fmla="*/ 2147483647 h 413"/>
                <a:gd name="T52" fmla="*/ 2147483647 w 458"/>
                <a:gd name="T53" fmla="*/ 2147483647 h 413"/>
                <a:gd name="T54" fmla="*/ 2147483647 w 458"/>
                <a:gd name="T55" fmla="*/ 2147483647 h 413"/>
                <a:gd name="T56" fmla="*/ 2147483647 w 458"/>
                <a:gd name="T57" fmla="*/ 2147483647 h 413"/>
                <a:gd name="T58" fmla="*/ 2147483647 w 458"/>
                <a:gd name="T59" fmla="*/ 2147483647 h 413"/>
                <a:gd name="T60" fmla="*/ 2147483647 w 458"/>
                <a:gd name="T61" fmla="*/ 2147483647 h 413"/>
                <a:gd name="T62" fmla="*/ 2147483647 w 458"/>
                <a:gd name="T63" fmla="*/ 2147483647 h 413"/>
                <a:gd name="T64" fmla="*/ 2147483647 w 458"/>
                <a:gd name="T65" fmla="*/ 2147483647 h 413"/>
                <a:gd name="T66" fmla="*/ 2147483647 w 458"/>
                <a:gd name="T67" fmla="*/ 2147483647 h 413"/>
                <a:gd name="T68" fmla="*/ 2147483647 w 458"/>
                <a:gd name="T69" fmla="*/ 2147483647 h 413"/>
                <a:gd name="T70" fmla="*/ 2147483647 w 458"/>
                <a:gd name="T71" fmla="*/ 2147483647 h 413"/>
                <a:gd name="T72" fmla="*/ 2147483647 w 458"/>
                <a:gd name="T73" fmla="*/ 2147483647 h 413"/>
                <a:gd name="T74" fmla="*/ 2147483647 w 458"/>
                <a:gd name="T75" fmla="*/ 2147483647 h 413"/>
                <a:gd name="T76" fmla="*/ 2147483647 w 458"/>
                <a:gd name="T77" fmla="*/ 2147483647 h 413"/>
                <a:gd name="T78" fmla="*/ 2147483647 w 458"/>
                <a:gd name="T79" fmla="*/ 2147483647 h 413"/>
                <a:gd name="T80" fmla="*/ 2147483647 w 458"/>
                <a:gd name="T81" fmla="*/ 2147483647 h 413"/>
                <a:gd name="T82" fmla="*/ 2147483647 w 458"/>
                <a:gd name="T83" fmla="*/ 2147483647 h 413"/>
                <a:gd name="T84" fmla="*/ 2147483647 w 458"/>
                <a:gd name="T85" fmla="*/ 2147483647 h 413"/>
                <a:gd name="T86" fmla="*/ 2147483647 w 458"/>
                <a:gd name="T87" fmla="*/ 2147483647 h 413"/>
                <a:gd name="T88" fmla="*/ 2147483647 w 458"/>
                <a:gd name="T89" fmla="*/ 2147483647 h 413"/>
                <a:gd name="T90" fmla="*/ 2147483647 w 458"/>
                <a:gd name="T91" fmla="*/ 2147483647 h 413"/>
                <a:gd name="T92" fmla="*/ 2147483647 w 458"/>
                <a:gd name="T93" fmla="*/ 2147483647 h 413"/>
                <a:gd name="T94" fmla="*/ 2147483647 w 458"/>
                <a:gd name="T95" fmla="*/ 2147483647 h 413"/>
                <a:gd name="T96" fmla="*/ 2147483647 w 458"/>
                <a:gd name="T97" fmla="*/ 2147483647 h 4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8"/>
                <a:gd name="T148" fmla="*/ 0 h 413"/>
                <a:gd name="T149" fmla="*/ 458 w 458"/>
                <a:gd name="T150" fmla="*/ 413 h 4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8" h="413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5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avLst/>
              <a:gdLst>
                <a:gd name="T0" fmla="*/ 2147483647 w 279"/>
                <a:gd name="T1" fmla="*/ 2147483647 h 244"/>
                <a:gd name="T2" fmla="*/ 2147483647 w 279"/>
                <a:gd name="T3" fmla="*/ 2147483647 h 244"/>
                <a:gd name="T4" fmla="*/ 2147483647 w 279"/>
                <a:gd name="T5" fmla="*/ 878179142 h 244"/>
                <a:gd name="T6" fmla="*/ 2147483647 w 279"/>
                <a:gd name="T7" fmla="*/ 292726425 h 244"/>
                <a:gd name="T8" fmla="*/ 2147483647 w 279"/>
                <a:gd name="T9" fmla="*/ 0 h 244"/>
                <a:gd name="T10" fmla="*/ 2147483647 w 279"/>
                <a:gd name="T11" fmla="*/ 0 h 244"/>
                <a:gd name="T12" fmla="*/ 2147483647 w 279"/>
                <a:gd name="T13" fmla="*/ 585452849 h 244"/>
                <a:gd name="T14" fmla="*/ 2147483647 w 279"/>
                <a:gd name="T15" fmla="*/ 292726425 h 244"/>
                <a:gd name="T16" fmla="*/ 2147483647 w 279"/>
                <a:gd name="T17" fmla="*/ 731815995 h 244"/>
                <a:gd name="T18" fmla="*/ 2147483647 w 279"/>
                <a:gd name="T19" fmla="*/ 1463631991 h 244"/>
                <a:gd name="T20" fmla="*/ 2147483647 w 279"/>
                <a:gd name="T21" fmla="*/ 2147483647 h 244"/>
                <a:gd name="T22" fmla="*/ 2147483647 w 279"/>
                <a:gd name="T23" fmla="*/ 2147483647 h 244"/>
                <a:gd name="T24" fmla="*/ 1778122190 w 279"/>
                <a:gd name="T25" fmla="*/ 2147483647 h 244"/>
                <a:gd name="T26" fmla="*/ 148130128 w 279"/>
                <a:gd name="T27" fmla="*/ 2147483647 h 244"/>
                <a:gd name="T28" fmla="*/ 0 w 279"/>
                <a:gd name="T29" fmla="*/ 2147483647 h 244"/>
                <a:gd name="T30" fmla="*/ 296260256 w 279"/>
                <a:gd name="T31" fmla="*/ 2147483647 h 244"/>
                <a:gd name="T32" fmla="*/ 1629992128 w 279"/>
                <a:gd name="T33" fmla="*/ 2147483647 h 244"/>
                <a:gd name="T34" fmla="*/ 2147483647 w 279"/>
                <a:gd name="T35" fmla="*/ 2147483647 h 244"/>
                <a:gd name="T36" fmla="*/ 2147483647 w 279"/>
                <a:gd name="T37" fmla="*/ 2147483647 h 244"/>
                <a:gd name="T38" fmla="*/ 2147483647 w 279"/>
                <a:gd name="T39" fmla="*/ 2147483647 h 244"/>
                <a:gd name="T40" fmla="*/ 2147483647 w 279"/>
                <a:gd name="T41" fmla="*/ 2147483647 h 244"/>
                <a:gd name="T42" fmla="*/ 2147483647 w 279"/>
                <a:gd name="T43" fmla="*/ 2147483647 h 244"/>
                <a:gd name="T44" fmla="*/ 2147483647 w 279"/>
                <a:gd name="T45" fmla="*/ 2147483647 h 244"/>
                <a:gd name="T46" fmla="*/ 2147483647 w 279"/>
                <a:gd name="T47" fmla="*/ 2147483647 h 244"/>
                <a:gd name="T48" fmla="*/ 2147483647 w 279"/>
                <a:gd name="T49" fmla="*/ 2147483647 h 244"/>
                <a:gd name="T50" fmla="*/ 2147483647 w 279"/>
                <a:gd name="T51" fmla="*/ 2147483647 h 244"/>
                <a:gd name="T52" fmla="*/ 2147483647 w 279"/>
                <a:gd name="T53" fmla="*/ 2147483647 h 244"/>
                <a:gd name="T54" fmla="*/ 2147483647 w 279"/>
                <a:gd name="T55" fmla="*/ 2147483647 h 244"/>
                <a:gd name="T56" fmla="*/ 2147483647 w 279"/>
                <a:gd name="T57" fmla="*/ 2147483647 h 244"/>
                <a:gd name="T58" fmla="*/ 2147483647 w 279"/>
                <a:gd name="T59" fmla="*/ 2147483647 h 244"/>
                <a:gd name="T60" fmla="*/ 2147483647 w 279"/>
                <a:gd name="T61" fmla="*/ 2147483647 h 244"/>
                <a:gd name="T62" fmla="*/ 2147483647 w 279"/>
                <a:gd name="T63" fmla="*/ 2147483647 h 244"/>
                <a:gd name="T64" fmla="*/ 2147483647 w 279"/>
                <a:gd name="T65" fmla="*/ 2147483647 h 244"/>
                <a:gd name="T66" fmla="*/ 2147483647 w 279"/>
                <a:gd name="T67" fmla="*/ 2147483647 h 244"/>
                <a:gd name="T68" fmla="*/ 2147483647 w 279"/>
                <a:gd name="T69" fmla="*/ 2147483647 h 244"/>
                <a:gd name="T70" fmla="*/ 2147483647 w 279"/>
                <a:gd name="T71" fmla="*/ 2147483647 h 244"/>
                <a:gd name="T72" fmla="*/ 2147483647 w 279"/>
                <a:gd name="T73" fmla="*/ 2147483647 h 244"/>
                <a:gd name="T74" fmla="*/ 2147483647 w 279"/>
                <a:gd name="T75" fmla="*/ 2147483647 h 244"/>
                <a:gd name="T76" fmla="*/ 2147483647 w 279"/>
                <a:gd name="T77" fmla="*/ 2147483647 h 244"/>
                <a:gd name="T78" fmla="*/ 2147483647 w 279"/>
                <a:gd name="T79" fmla="*/ 2147483647 h 244"/>
                <a:gd name="T80" fmla="*/ 2147483647 w 279"/>
                <a:gd name="T81" fmla="*/ 2147483647 h 244"/>
                <a:gd name="T82" fmla="*/ 2147483647 w 279"/>
                <a:gd name="T83" fmla="*/ 2147483647 h 244"/>
                <a:gd name="T84" fmla="*/ 2147483647 w 279"/>
                <a:gd name="T85" fmla="*/ 2147483647 h 244"/>
                <a:gd name="T86" fmla="*/ 2147483647 w 279"/>
                <a:gd name="T87" fmla="*/ 2147483647 h 244"/>
                <a:gd name="T88" fmla="*/ 2147483647 w 279"/>
                <a:gd name="T89" fmla="*/ 2147483647 h 244"/>
                <a:gd name="T90" fmla="*/ 2147483647 w 279"/>
                <a:gd name="T91" fmla="*/ 2147483647 h 244"/>
                <a:gd name="T92" fmla="*/ 2147483647 w 279"/>
                <a:gd name="T93" fmla="*/ 2147483647 h 244"/>
                <a:gd name="T94" fmla="*/ 2147483647 w 279"/>
                <a:gd name="T95" fmla="*/ 2147483647 h 244"/>
                <a:gd name="T96" fmla="*/ 2147483647 w 279"/>
                <a:gd name="T97" fmla="*/ 2147483647 h 244"/>
                <a:gd name="T98" fmla="*/ 2147483647 w 279"/>
                <a:gd name="T99" fmla="*/ 2147483647 h 244"/>
                <a:gd name="T100" fmla="*/ 2147483647 w 279"/>
                <a:gd name="T101" fmla="*/ 2147483647 h 244"/>
                <a:gd name="T102" fmla="*/ 2147483647 w 279"/>
                <a:gd name="T103" fmla="*/ 2147483647 h 244"/>
                <a:gd name="T104" fmla="*/ 2147483647 w 279"/>
                <a:gd name="T105" fmla="*/ 2147483647 h 244"/>
                <a:gd name="T106" fmla="*/ 2147483647 w 279"/>
                <a:gd name="T107" fmla="*/ 2147483647 h 244"/>
                <a:gd name="T108" fmla="*/ 2147483647 w 279"/>
                <a:gd name="T109" fmla="*/ 2147483647 h 244"/>
                <a:gd name="T110" fmla="*/ 2147483647 w 279"/>
                <a:gd name="T111" fmla="*/ 2147483647 h 244"/>
                <a:gd name="T112" fmla="*/ 2147483647 w 279"/>
                <a:gd name="T113" fmla="*/ 2147483647 h 244"/>
                <a:gd name="T114" fmla="*/ 2147483647 w 279"/>
                <a:gd name="T115" fmla="*/ 2147483647 h 244"/>
                <a:gd name="T116" fmla="*/ 2147483647 w 279"/>
                <a:gd name="T117" fmla="*/ 2147483647 h 244"/>
                <a:gd name="T118" fmla="*/ 2147483647 w 279"/>
                <a:gd name="T119" fmla="*/ 2147483647 h 244"/>
                <a:gd name="T120" fmla="*/ 2147483647 w 279"/>
                <a:gd name="T121" fmla="*/ 2147483647 h 244"/>
                <a:gd name="T122" fmla="*/ 2147483647 w 279"/>
                <a:gd name="T123" fmla="*/ 2147483647 h 244"/>
                <a:gd name="T124" fmla="*/ 2147483647 w 279"/>
                <a:gd name="T125" fmla="*/ 2147483647 h 2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9"/>
                <a:gd name="T190" fmla="*/ 0 h 244"/>
                <a:gd name="T191" fmla="*/ 279 w 279"/>
                <a:gd name="T192" fmla="*/ 244 h 2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9" h="244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6" name="Freeform 935"/>
            <p:cNvSpPr>
              <a:spLocks/>
            </p:cNvSpPr>
            <p:nvPr/>
          </p:nvSpPr>
          <p:spPr bwMode="auto">
            <a:xfrm>
              <a:off x="5635627" y="3241676"/>
              <a:ext cx="22225" cy="3651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1618608018 h 67"/>
                <a:gd name="T10" fmla="*/ 2147483647 w 42"/>
                <a:gd name="T11" fmla="*/ 647443589 h 67"/>
                <a:gd name="T12" fmla="*/ 2147483647 w 42"/>
                <a:gd name="T13" fmla="*/ 323721522 h 67"/>
                <a:gd name="T14" fmla="*/ 2147483647 w 42"/>
                <a:gd name="T15" fmla="*/ 0 h 67"/>
                <a:gd name="T16" fmla="*/ 1778109950 w 42"/>
                <a:gd name="T17" fmla="*/ 323721522 h 67"/>
                <a:gd name="T18" fmla="*/ 1037184017 w 42"/>
                <a:gd name="T19" fmla="*/ 647443589 h 67"/>
                <a:gd name="T20" fmla="*/ 444667717 w 42"/>
                <a:gd name="T21" fmla="*/ 1618608018 h 67"/>
                <a:gd name="T22" fmla="*/ 296258216 w 42"/>
                <a:gd name="T23" fmla="*/ 2147483647 h 67"/>
                <a:gd name="T24" fmla="*/ 0 w 42"/>
                <a:gd name="T25" fmla="*/ 2147483647 h 67"/>
                <a:gd name="T26" fmla="*/ 0 w 42"/>
                <a:gd name="T27" fmla="*/ 2147483647 h 67"/>
                <a:gd name="T28" fmla="*/ 0 w 42"/>
                <a:gd name="T29" fmla="*/ 2147483647 h 67"/>
                <a:gd name="T30" fmla="*/ 444667717 w 42"/>
                <a:gd name="T31" fmla="*/ 2147483647 h 67"/>
                <a:gd name="T32" fmla="*/ 889054975 w 42"/>
                <a:gd name="T33" fmla="*/ 2147483647 h 67"/>
                <a:gd name="T34" fmla="*/ 1778109950 w 42"/>
                <a:gd name="T35" fmla="*/ 2147483647 h 67"/>
                <a:gd name="T36" fmla="*/ 2147483647 w 42"/>
                <a:gd name="T37" fmla="*/ 2147483647 h 67"/>
                <a:gd name="T38" fmla="*/ 2147483647 w 42"/>
                <a:gd name="T39" fmla="*/ 2147483647 h 67"/>
                <a:gd name="T40" fmla="*/ 2147483647 w 42"/>
                <a:gd name="T41" fmla="*/ 2147483647 h 67"/>
                <a:gd name="T42" fmla="*/ 2147483647 w 42"/>
                <a:gd name="T43" fmla="*/ 2147483647 h 67"/>
                <a:gd name="T44" fmla="*/ 2147483647 w 42"/>
                <a:gd name="T45" fmla="*/ 2147483647 h 67"/>
                <a:gd name="T46" fmla="*/ 2147483647 w 42"/>
                <a:gd name="T47" fmla="*/ 2147483647 h 67"/>
                <a:gd name="T48" fmla="*/ 2147483647 w 42"/>
                <a:gd name="T49" fmla="*/ 2147483647 h 67"/>
                <a:gd name="T50" fmla="*/ 2147483647 w 42"/>
                <a:gd name="T51" fmla="*/ 2147483647 h 67"/>
                <a:gd name="T52" fmla="*/ 2147483647 w 42"/>
                <a:gd name="T53" fmla="*/ 2147483647 h 67"/>
                <a:gd name="T54" fmla="*/ 2147483647 w 42"/>
                <a:gd name="T55" fmla="*/ 2147483647 h 67"/>
                <a:gd name="T56" fmla="*/ 2147483647 w 42"/>
                <a:gd name="T57" fmla="*/ 2147483647 h 67"/>
                <a:gd name="T58" fmla="*/ 2147483647 w 42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2"/>
                <a:gd name="T91" fmla="*/ 0 h 67"/>
                <a:gd name="T92" fmla="*/ 42 w 42"/>
                <a:gd name="T93" fmla="*/ 67 h 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2" h="67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7" name="Freeform 936"/>
            <p:cNvSpPr>
              <a:spLocks/>
            </p:cNvSpPr>
            <p:nvPr/>
          </p:nvSpPr>
          <p:spPr bwMode="auto">
            <a:xfrm>
              <a:off x="5694364" y="3228976"/>
              <a:ext cx="19050" cy="50800"/>
            </a:xfrm>
            <a:custGeom>
              <a:avLst/>
              <a:gdLst>
                <a:gd name="T0" fmla="*/ 0 w 37"/>
                <a:gd name="T1" fmla="*/ 2147483647 h 96"/>
                <a:gd name="T2" fmla="*/ 0 w 37"/>
                <a:gd name="T3" fmla="*/ 2147483647 h 96"/>
                <a:gd name="T4" fmla="*/ 0 w 37"/>
                <a:gd name="T5" fmla="*/ 2147483647 h 96"/>
                <a:gd name="T6" fmla="*/ 136519001 w 37"/>
                <a:gd name="T7" fmla="*/ 2147483647 h 96"/>
                <a:gd name="T8" fmla="*/ 136519001 w 37"/>
                <a:gd name="T9" fmla="*/ 2147483647 h 96"/>
                <a:gd name="T10" fmla="*/ 818850268 w 37"/>
                <a:gd name="T11" fmla="*/ 2147483647 h 96"/>
                <a:gd name="T12" fmla="*/ 1637699507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2147483647 h 96"/>
                <a:gd name="T30" fmla="*/ 2147483647 w 37"/>
                <a:gd name="T31" fmla="*/ 1926239608 h 96"/>
                <a:gd name="T32" fmla="*/ 2147483647 w 37"/>
                <a:gd name="T33" fmla="*/ 1333722355 h 96"/>
                <a:gd name="T34" fmla="*/ 2147483647 w 37"/>
                <a:gd name="T35" fmla="*/ 592796918 h 96"/>
                <a:gd name="T36" fmla="*/ 2147483647 w 37"/>
                <a:gd name="T37" fmla="*/ 148129115 h 96"/>
                <a:gd name="T38" fmla="*/ 2147483647 w 37"/>
                <a:gd name="T39" fmla="*/ 0 h 96"/>
                <a:gd name="T40" fmla="*/ 1637699507 w 37"/>
                <a:gd name="T41" fmla="*/ 148129115 h 96"/>
                <a:gd name="T42" fmla="*/ 818850268 w 37"/>
                <a:gd name="T43" fmla="*/ 592796918 h 96"/>
                <a:gd name="T44" fmla="*/ 136519001 w 37"/>
                <a:gd name="T45" fmla="*/ 1333722355 h 96"/>
                <a:gd name="T46" fmla="*/ 136519001 w 37"/>
                <a:gd name="T47" fmla="*/ 1926239608 h 96"/>
                <a:gd name="T48" fmla="*/ 0 w 37"/>
                <a:gd name="T49" fmla="*/ 2147483647 h 96"/>
                <a:gd name="T50" fmla="*/ 0 w 37"/>
                <a:gd name="T51" fmla="*/ 2147483647 h 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7"/>
                <a:gd name="T79" fmla="*/ 0 h 96"/>
                <a:gd name="T80" fmla="*/ 37 w 37"/>
                <a:gd name="T81" fmla="*/ 96 h 9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7" h="96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8" name="Freeform 937"/>
            <p:cNvSpPr>
              <a:spLocks/>
            </p:cNvSpPr>
            <p:nvPr/>
          </p:nvSpPr>
          <p:spPr bwMode="auto">
            <a:xfrm>
              <a:off x="4786314" y="3225801"/>
              <a:ext cx="25400" cy="38100"/>
            </a:xfrm>
            <a:custGeom>
              <a:avLst/>
              <a:gdLst>
                <a:gd name="T0" fmla="*/ 2147483647 w 48"/>
                <a:gd name="T1" fmla="*/ 2147483647 h 72"/>
                <a:gd name="T2" fmla="*/ 2147483647 w 48"/>
                <a:gd name="T3" fmla="*/ 2147483647 h 72"/>
                <a:gd name="T4" fmla="*/ 2147483647 w 48"/>
                <a:gd name="T5" fmla="*/ 2147483647 h 72"/>
                <a:gd name="T6" fmla="*/ 2147483647 w 48"/>
                <a:gd name="T7" fmla="*/ 1629980280 h 72"/>
                <a:gd name="T8" fmla="*/ 2147483647 w 48"/>
                <a:gd name="T9" fmla="*/ 1185313252 h 72"/>
                <a:gd name="T10" fmla="*/ 2147483647 w 48"/>
                <a:gd name="T11" fmla="*/ 592796855 h 72"/>
                <a:gd name="T12" fmla="*/ 2147483647 w 48"/>
                <a:gd name="T13" fmla="*/ 148129099 h 72"/>
                <a:gd name="T14" fmla="*/ 2147483647 w 48"/>
                <a:gd name="T15" fmla="*/ 148129099 h 72"/>
                <a:gd name="T16" fmla="*/ 2147483647 w 48"/>
                <a:gd name="T17" fmla="*/ 148129099 h 72"/>
                <a:gd name="T18" fmla="*/ 2147483647 w 48"/>
                <a:gd name="T19" fmla="*/ 0 h 72"/>
                <a:gd name="T20" fmla="*/ 1333722355 w 48"/>
                <a:gd name="T21" fmla="*/ 444667690 h 72"/>
                <a:gd name="T22" fmla="*/ 592796918 w 48"/>
                <a:gd name="T23" fmla="*/ 1037183954 h 72"/>
                <a:gd name="T24" fmla="*/ 148129115 w 48"/>
                <a:gd name="T25" fmla="*/ 2074367908 h 72"/>
                <a:gd name="T26" fmla="*/ 148129115 w 48"/>
                <a:gd name="T27" fmla="*/ 2074367908 h 72"/>
                <a:gd name="T28" fmla="*/ 0 w 48"/>
                <a:gd name="T29" fmla="*/ 2147483647 h 72"/>
                <a:gd name="T30" fmla="*/ 148129115 w 48"/>
                <a:gd name="T31" fmla="*/ 2147483647 h 72"/>
                <a:gd name="T32" fmla="*/ 592796918 w 48"/>
                <a:gd name="T33" fmla="*/ 2147483647 h 72"/>
                <a:gd name="T34" fmla="*/ 1185313377 w 48"/>
                <a:gd name="T35" fmla="*/ 2147483647 h 72"/>
                <a:gd name="T36" fmla="*/ 1185313377 w 48"/>
                <a:gd name="T37" fmla="*/ 2147483647 h 72"/>
                <a:gd name="T38" fmla="*/ 1333722355 w 48"/>
                <a:gd name="T39" fmla="*/ 2147483647 h 72"/>
                <a:gd name="T40" fmla="*/ 1333722355 w 48"/>
                <a:gd name="T41" fmla="*/ 2147483647 h 72"/>
                <a:gd name="T42" fmla="*/ 1778110031 w 48"/>
                <a:gd name="T43" fmla="*/ 2147483647 h 72"/>
                <a:gd name="T44" fmla="*/ 1778110031 w 48"/>
                <a:gd name="T45" fmla="*/ 2147483647 h 72"/>
                <a:gd name="T46" fmla="*/ 1778110031 w 48"/>
                <a:gd name="T47" fmla="*/ 2147483647 h 72"/>
                <a:gd name="T48" fmla="*/ 1778110031 w 48"/>
                <a:gd name="T49" fmla="*/ 2147483647 h 72"/>
                <a:gd name="T50" fmla="*/ 1778110031 w 48"/>
                <a:gd name="T51" fmla="*/ 2147483647 h 72"/>
                <a:gd name="T52" fmla="*/ 1778110031 w 48"/>
                <a:gd name="T53" fmla="*/ 2147483647 h 72"/>
                <a:gd name="T54" fmla="*/ 1926239608 w 48"/>
                <a:gd name="T55" fmla="*/ 2147483647 h 72"/>
                <a:gd name="T56" fmla="*/ 2074368128 w 48"/>
                <a:gd name="T57" fmla="*/ 2147483647 h 72"/>
                <a:gd name="T58" fmla="*/ 2147483647 w 48"/>
                <a:gd name="T59" fmla="*/ 2147483647 h 72"/>
                <a:gd name="T60" fmla="*/ 2147483647 w 48"/>
                <a:gd name="T61" fmla="*/ 2147483647 h 72"/>
                <a:gd name="T62" fmla="*/ 2147483647 w 48"/>
                <a:gd name="T63" fmla="*/ 2147483647 h 72"/>
                <a:gd name="T64" fmla="*/ 2147483647 w 48"/>
                <a:gd name="T65" fmla="*/ 2147483647 h 72"/>
                <a:gd name="T66" fmla="*/ 2147483647 w 48"/>
                <a:gd name="T67" fmla="*/ 2147483647 h 72"/>
                <a:gd name="T68" fmla="*/ 2147483647 w 48"/>
                <a:gd name="T69" fmla="*/ 2147483647 h 72"/>
                <a:gd name="T70" fmla="*/ 2147483647 w 48"/>
                <a:gd name="T71" fmla="*/ 2147483647 h 72"/>
                <a:gd name="T72" fmla="*/ 2147483647 w 48"/>
                <a:gd name="T73" fmla="*/ 2147483647 h 72"/>
                <a:gd name="T74" fmla="*/ 2147483647 w 48"/>
                <a:gd name="T75" fmla="*/ 2147483647 h 72"/>
                <a:gd name="T76" fmla="*/ 2147483647 w 48"/>
                <a:gd name="T77" fmla="*/ 2147483647 h 72"/>
                <a:gd name="T78" fmla="*/ 2147483647 w 48"/>
                <a:gd name="T79" fmla="*/ 2147483647 h 72"/>
                <a:gd name="T80" fmla="*/ 2147483647 w 48"/>
                <a:gd name="T81" fmla="*/ 2147483647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"/>
                <a:gd name="T124" fmla="*/ 0 h 72"/>
                <a:gd name="T125" fmla="*/ 48 w 48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" h="72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9" name="Freeform 938"/>
            <p:cNvSpPr>
              <a:spLocks/>
            </p:cNvSpPr>
            <p:nvPr/>
          </p:nvSpPr>
          <p:spPr bwMode="auto">
            <a:xfrm>
              <a:off x="4852989" y="3238501"/>
              <a:ext cx="20638" cy="38100"/>
            </a:xfrm>
            <a:custGeom>
              <a:avLst/>
              <a:gdLst>
                <a:gd name="T0" fmla="*/ 0 w 37"/>
                <a:gd name="T1" fmla="*/ 2147483647 h 71"/>
                <a:gd name="T2" fmla="*/ 0 w 37"/>
                <a:gd name="T3" fmla="*/ 2147483647 h 71"/>
                <a:gd name="T4" fmla="*/ 0 w 37"/>
                <a:gd name="T5" fmla="*/ 2147483647 h 71"/>
                <a:gd name="T6" fmla="*/ 0 w 37"/>
                <a:gd name="T7" fmla="*/ 2147483647 h 71"/>
                <a:gd name="T8" fmla="*/ 347213150 w 37"/>
                <a:gd name="T9" fmla="*/ 2147483647 h 71"/>
                <a:gd name="T10" fmla="*/ 1041327511 w 37"/>
                <a:gd name="T11" fmla="*/ 2147483647 h 71"/>
                <a:gd name="T12" fmla="*/ 1909048238 w 37"/>
                <a:gd name="T13" fmla="*/ 2147483647 h 71"/>
                <a:gd name="T14" fmla="*/ 2147483647 w 37"/>
                <a:gd name="T15" fmla="*/ 2147483647 h 71"/>
                <a:gd name="T16" fmla="*/ 2147483647 w 37"/>
                <a:gd name="T17" fmla="*/ 2147483647 h 71"/>
                <a:gd name="T18" fmla="*/ 2147483647 w 37"/>
                <a:gd name="T19" fmla="*/ 2147483647 h 71"/>
                <a:gd name="T20" fmla="*/ 2147483647 w 37"/>
                <a:gd name="T21" fmla="*/ 2147483647 h 71"/>
                <a:gd name="T22" fmla="*/ 2147483647 w 37"/>
                <a:gd name="T23" fmla="*/ 2147483647 h 71"/>
                <a:gd name="T24" fmla="*/ 2147483647 w 37"/>
                <a:gd name="T25" fmla="*/ 2147483647 h 71"/>
                <a:gd name="T26" fmla="*/ 2147483647 w 37"/>
                <a:gd name="T27" fmla="*/ 2147483647 h 71"/>
                <a:gd name="T28" fmla="*/ 2147483647 w 37"/>
                <a:gd name="T29" fmla="*/ 2147483647 h 71"/>
                <a:gd name="T30" fmla="*/ 2147483647 w 37"/>
                <a:gd name="T31" fmla="*/ 2008813051 h 71"/>
                <a:gd name="T32" fmla="*/ 2147483647 w 37"/>
                <a:gd name="T33" fmla="*/ 1545196351 h 71"/>
                <a:gd name="T34" fmla="*/ 2147483647 w 37"/>
                <a:gd name="T35" fmla="*/ 772598712 h 71"/>
                <a:gd name="T36" fmla="*/ 2147483647 w 37"/>
                <a:gd name="T37" fmla="*/ 154635022 h 71"/>
                <a:gd name="T38" fmla="*/ 2147483647 w 37"/>
                <a:gd name="T39" fmla="*/ 0 h 71"/>
                <a:gd name="T40" fmla="*/ 1909048238 w 37"/>
                <a:gd name="T41" fmla="*/ 154635022 h 71"/>
                <a:gd name="T42" fmla="*/ 1041327511 w 37"/>
                <a:gd name="T43" fmla="*/ 772598712 h 71"/>
                <a:gd name="T44" fmla="*/ 347213150 w 37"/>
                <a:gd name="T45" fmla="*/ 1545196351 h 71"/>
                <a:gd name="T46" fmla="*/ 0 w 37"/>
                <a:gd name="T47" fmla="*/ 2008813051 h 71"/>
                <a:gd name="T48" fmla="*/ 0 w 37"/>
                <a:gd name="T49" fmla="*/ 2147483647 h 71"/>
                <a:gd name="T50" fmla="*/ 0 w 37"/>
                <a:gd name="T51" fmla="*/ 2147483647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7"/>
                <a:gd name="T79" fmla="*/ 0 h 71"/>
                <a:gd name="T80" fmla="*/ 37 w 37"/>
                <a:gd name="T81" fmla="*/ 71 h 7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7" h="71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0" name="Freeform 939"/>
            <p:cNvSpPr>
              <a:spLocks/>
            </p:cNvSpPr>
            <p:nvPr/>
          </p:nvSpPr>
          <p:spPr bwMode="auto">
            <a:xfrm>
              <a:off x="5222877" y="3444876"/>
              <a:ext cx="74613" cy="111125"/>
            </a:xfrm>
            <a:custGeom>
              <a:avLst/>
              <a:gdLst>
                <a:gd name="T0" fmla="*/ 2147483647 w 141"/>
                <a:gd name="T1" fmla="*/ 2147483647 h 208"/>
                <a:gd name="T2" fmla="*/ 2147483647 w 141"/>
                <a:gd name="T3" fmla="*/ 1525042189 h 208"/>
                <a:gd name="T4" fmla="*/ 2147483647 w 141"/>
                <a:gd name="T5" fmla="*/ 305122581 h 208"/>
                <a:gd name="T6" fmla="*/ 2147483647 w 141"/>
                <a:gd name="T7" fmla="*/ 305122581 h 208"/>
                <a:gd name="T8" fmla="*/ 2147483647 w 141"/>
                <a:gd name="T9" fmla="*/ 1525042189 h 208"/>
                <a:gd name="T10" fmla="*/ 2147483647 w 141"/>
                <a:gd name="T11" fmla="*/ 2147483647 h 208"/>
                <a:gd name="T12" fmla="*/ 2147483647 w 141"/>
                <a:gd name="T13" fmla="*/ 2147483647 h 208"/>
                <a:gd name="T14" fmla="*/ 2147483647 w 141"/>
                <a:gd name="T15" fmla="*/ 2147483647 h 208"/>
                <a:gd name="T16" fmla="*/ 2147483647 w 141"/>
                <a:gd name="T17" fmla="*/ 2147483647 h 208"/>
                <a:gd name="T18" fmla="*/ 2147483647 w 141"/>
                <a:gd name="T19" fmla="*/ 2147483647 h 208"/>
                <a:gd name="T20" fmla="*/ 2147483647 w 141"/>
                <a:gd name="T21" fmla="*/ 2147483647 h 208"/>
                <a:gd name="T22" fmla="*/ 2147483647 w 141"/>
                <a:gd name="T23" fmla="*/ 2147483647 h 208"/>
                <a:gd name="T24" fmla="*/ 2147483647 w 141"/>
                <a:gd name="T25" fmla="*/ 2147483647 h 208"/>
                <a:gd name="T26" fmla="*/ 2147483647 w 141"/>
                <a:gd name="T27" fmla="*/ 2147483647 h 208"/>
                <a:gd name="T28" fmla="*/ 2147483647 w 141"/>
                <a:gd name="T29" fmla="*/ 2147483647 h 208"/>
                <a:gd name="T30" fmla="*/ 2147483647 w 141"/>
                <a:gd name="T31" fmla="*/ 2147483647 h 208"/>
                <a:gd name="T32" fmla="*/ 2147483647 w 141"/>
                <a:gd name="T33" fmla="*/ 2147483647 h 208"/>
                <a:gd name="T34" fmla="*/ 2147483647 w 141"/>
                <a:gd name="T35" fmla="*/ 2147483647 h 208"/>
                <a:gd name="T36" fmla="*/ 2147483647 w 141"/>
                <a:gd name="T37" fmla="*/ 2147483647 h 208"/>
                <a:gd name="T38" fmla="*/ 2147483647 w 141"/>
                <a:gd name="T39" fmla="*/ 2147483647 h 208"/>
                <a:gd name="T40" fmla="*/ 2147483647 w 141"/>
                <a:gd name="T41" fmla="*/ 1067501430 h 208"/>
                <a:gd name="T42" fmla="*/ 1778133384 w 141"/>
                <a:gd name="T43" fmla="*/ 1067501430 h 208"/>
                <a:gd name="T44" fmla="*/ 444673311 w 141"/>
                <a:gd name="T45" fmla="*/ 2147483647 h 208"/>
                <a:gd name="T46" fmla="*/ 148131149 w 141"/>
                <a:gd name="T47" fmla="*/ 2147483647 h 208"/>
                <a:gd name="T48" fmla="*/ 148131149 w 141"/>
                <a:gd name="T49" fmla="*/ 2147483647 h 208"/>
                <a:gd name="T50" fmla="*/ 0 w 141"/>
                <a:gd name="T51" fmla="*/ 2147483647 h 208"/>
                <a:gd name="T52" fmla="*/ 148131149 w 141"/>
                <a:gd name="T53" fmla="*/ 2147483647 h 208"/>
                <a:gd name="T54" fmla="*/ 889066692 w 141"/>
                <a:gd name="T55" fmla="*/ 2147483647 h 208"/>
                <a:gd name="T56" fmla="*/ 2074395549 w 141"/>
                <a:gd name="T57" fmla="*/ 2147483647 h 208"/>
                <a:gd name="T58" fmla="*/ 2147483647 w 141"/>
                <a:gd name="T59" fmla="*/ 2147483647 h 208"/>
                <a:gd name="T60" fmla="*/ 2147483647 w 141"/>
                <a:gd name="T61" fmla="*/ 2147483647 h 208"/>
                <a:gd name="T62" fmla="*/ 2147483647 w 141"/>
                <a:gd name="T63" fmla="*/ 2147483647 h 208"/>
                <a:gd name="T64" fmla="*/ 2147483647 w 141"/>
                <a:gd name="T65" fmla="*/ 2147483647 h 208"/>
                <a:gd name="T66" fmla="*/ 2147483647 w 141"/>
                <a:gd name="T67" fmla="*/ 2147483647 h 208"/>
                <a:gd name="T68" fmla="*/ 2147483647 w 141"/>
                <a:gd name="T69" fmla="*/ 2147483647 h 208"/>
                <a:gd name="T70" fmla="*/ 2147483647 w 141"/>
                <a:gd name="T71" fmla="*/ 2147483647 h 208"/>
                <a:gd name="T72" fmla="*/ 2147483647 w 141"/>
                <a:gd name="T73" fmla="*/ 2147483647 h 208"/>
                <a:gd name="T74" fmla="*/ 2147483647 w 141"/>
                <a:gd name="T75" fmla="*/ 2147483647 h 208"/>
                <a:gd name="T76" fmla="*/ 2147483647 w 141"/>
                <a:gd name="T77" fmla="*/ 2147483647 h 208"/>
                <a:gd name="T78" fmla="*/ 2147483647 w 141"/>
                <a:gd name="T79" fmla="*/ 2147483647 h 208"/>
                <a:gd name="T80" fmla="*/ 2147483647 w 141"/>
                <a:gd name="T81" fmla="*/ 2147483647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1"/>
                <a:gd name="T124" fmla="*/ 0 h 208"/>
                <a:gd name="T125" fmla="*/ 141 w 141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1" h="208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1" name="Freeform 940"/>
            <p:cNvSpPr>
              <a:spLocks/>
            </p:cNvSpPr>
            <p:nvPr/>
          </p:nvSpPr>
          <p:spPr bwMode="auto">
            <a:xfrm>
              <a:off x="5302252" y="3487738"/>
              <a:ext cx="53975" cy="95250"/>
            </a:xfrm>
            <a:custGeom>
              <a:avLst/>
              <a:gdLst>
                <a:gd name="T0" fmla="*/ 2147483647 w 103"/>
                <a:gd name="T1" fmla="*/ 2147483647 h 180"/>
                <a:gd name="T2" fmla="*/ 2147483647 w 103"/>
                <a:gd name="T3" fmla="*/ 2147483647 h 180"/>
                <a:gd name="T4" fmla="*/ 2147483647 w 103"/>
                <a:gd name="T5" fmla="*/ 2147483647 h 180"/>
                <a:gd name="T6" fmla="*/ 2147483647 w 103"/>
                <a:gd name="T7" fmla="*/ 2147483647 h 180"/>
                <a:gd name="T8" fmla="*/ 2147483647 w 103"/>
                <a:gd name="T9" fmla="*/ 2147483647 h 180"/>
                <a:gd name="T10" fmla="*/ 2147483647 w 103"/>
                <a:gd name="T11" fmla="*/ 1926239568 h 180"/>
                <a:gd name="T12" fmla="*/ 2147483647 w 103"/>
                <a:gd name="T13" fmla="*/ 1333722327 h 180"/>
                <a:gd name="T14" fmla="*/ 2147483647 w 103"/>
                <a:gd name="T15" fmla="*/ 1037184042 h 180"/>
                <a:gd name="T16" fmla="*/ 2147483647 w 103"/>
                <a:gd name="T17" fmla="*/ 444667727 h 180"/>
                <a:gd name="T18" fmla="*/ 2147483647 w 103"/>
                <a:gd name="T19" fmla="*/ 0 h 180"/>
                <a:gd name="T20" fmla="*/ 2147483647 w 103"/>
                <a:gd name="T21" fmla="*/ 0 h 180"/>
                <a:gd name="T22" fmla="*/ 2147483647 w 103"/>
                <a:gd name="T23" fmla="*/ 0 h 180"/>
                <a:gd name="T24" fmla="*/ 2147483647 w 103"/>
                <a:gd name="T25" fmla="*/ 0 h 180"/>
                <a:gd name="T26" fmla="*/ 2147483647 w 103"/>
                <a:gd name="T27" fmla="*/ 0 h 180"/>
                <a:gd name="T28" fmla="*/ 2147483647 w 103"/>
                <a:gd name="T29" fmla="*/ 148129112 h 180"/>
                <a:gd name="T30" fmla="*/ 1582832127 w 103"/>
                <a:gd name="T31" fmla="*/ 592796905 h 180"/>
                <a:gd name="T32" fmla="*/ 1151150685 w 103"/>
                <a:gd name="T33" fmla="*/ 740925951 h 180"/>
                <a:gd name="T34" fmla="*/ 863363145 w 103"/>
                <a:gd name="T35" fmla="*/ 1778109993 h 180"/>
                <a:gd name="T36" fmla="*/ 863363145 w 103"/>
                <a:gd name="T37" fmla="*/ 2147483647 h 180"/>
                <a:gd name="T38" fmla="*/ 863363145 w 103"/>
                <a:gd name="T39" fmla="*/ 2147483647 h 180"/>
                <a:gd name="T40" fmla="*/ 575575343 w 103"/>
                <a:gd name="T41" fmla="*/ 2147483647 h 180"/>
                <a:gd name="T42" fmla="*/ 575575343 w 103"/>
                <a:gd name="T43" fmla="*/ 2147483647 h 180"/>
                <a:gd name="T44" fmla="*/ 287787933 w 103"/>
                <a:gd name="T45" fmla="*/ 2147483647 h 180"/>
                <a:gd name="T46" fmla="*/ 287787933 w 103"/>
                <a:gd name="T47" fmla="*/ 2147483647 h 180"/>
                <a:gd name="T48" fmla="*/ 287787933 w 103"/>
                <a:gd name="T49" fmla="*/ 2147483647 h 180"/>
                <a:gd name="T50" fmla="*/ 0 w 103"/>
                <a:gd name="T51" fmla="*/ 2147483647 h 180"/>
                <a:gd name="T52" fmla="*/ 0 w 103"/>
                <a:gd name="T53" fmla="*/ 2147483647 h 180"/>
                <a:gd name="T54" fmla="*/ 287787933 w 103"/>
                <a:gd name="T55" fmla="*/ 2147483647 h 180"/>
                <a:gd name="T56" fmla="*/ 431681573 w 103"/>
                <a:gd name="T57" fmla="*/ 2147483647 h 180"/>
                <a:gd name="T58" fmla="*/ 1007256784 w 103"/>
                <a:gd name="T59" fmla="*/ 2147483647 h 180"/>
                <a:gd name="T60" fmla="*/ 1007256784 w 103"/>
                <a:gd name="T61" fmla="*/ 2147483647 h 180"/>
                <a:gd name="T62" fmla="*/ 1582832127 w 103"/>
                <a:gd name="T63" fmla="*/ 2147483647 h 180"/>
                <a:gd name="T64" fmla="*/ 2147483647 w 103"/>
                <a:gd name="T65" fmla="*/ 2147483647 h 180"/>
                <a:gd name="T66" fmla="*/ 2147483647 w 103"/>
                <a:gd name="T67" fmla="*/ 2147483647 h 180"/>
                <a:gd name="T68" fmla="*/ 2147483647 w 103"/>
                <a:gd name="T69" fmla="*/ 2147483647 h 180"/>
                <a:gd name="T70" fmla="*/ 2147483647 w 103"/>
                <a:gd name="T71" fmla="*/ 2147483647 h 180"/>
                <a:gd name="T72" fmla="*/ 2147483647 w 103"/>
                <a:gd name="T73" fmla="*/ 2147483647 h 180"/>
                <a:gd name="T74" fmla="*/ 2147483647 w 103"/>
                <a:gd name="T75" fmla="*/ 2147483647 h 180"/>
                <a:gd name="T76" fmla="*/ 2147483647 w 103"/>
                <a:gd name="T77" fmla="*/ 2147483647 h 180"/>
                <a:gd name="T78" fmla="*/ 2147483647 w 103"/>
                <a:gd name="T79" fmla="*/ 2147483647 h 180"/>
                <a:gd name="T80" fmla="*/ 2147483647 w 103"/>
                <a:gd name="T81" fmla="*/ 2147483647 h 180"/>
                <a:gd name="T82" fmla="*/ 2147483647 w 103"/>
                <a:gd name="T83" fmla="*/ 2147483647 h 180"/>
                <a:gd name="T84" fmla="*/ 2147483647 w 103"/>
                <a:gd name="T85" fmla="*/ 2147483647 h 180"/>
                <a:gd name="T86" fmla="*/ 2147483647 w 103"/>
                <a:gd name="T87" fmla="*/ 2147483647 h 180"/>
                <a:gd name="T88" fmla="*/ 2147483647 w 103"/>
                <a:gd name="T89" fmla="*/ 2147483647 h 180"/>
                <a:gd name="T90" fmla="*/ 2147483647 w 103"/>
                <a:gd name="T91" fmla="*/ 2147483647 h 180"/>
                <a:gd name="T92" fmla="*/ 2147483647 w 103"/>
                <a:gd name="T93" fmla="*/ 2147483647 h 180"/>
                <a:gd name="T94" fmla="*/ 2147483647 w 103"/>
                <a:gd name="T95" fmla="*/ 2147483647 h 180"/>
                <a:gd name="T96" fmla="*/ 2147483647 w 103"/>
                <a:gd name="T97" fmla="*/ 2147483647 h 180"/>
                <a:gd name="T98" fmla="*/ 2147483647 w 103"/>
                <a:gd name="T99" fmla="*/ 2147483647 h 180"/>
                <a:gd name="T100" fmla="*/ 2147483647 w 103"/>
                <a:gd name="T101" fmla="*/ 2147483647 h 180"/>
                <a:gd name="T102" fmla="*/ 2147483647 w 103"/>
                <a:gd name="T103" fmla="*/ 2147483647 h 180"/>
                <a:gd name="T104" fmla="*/ 2147483647 w 103"/>
                <a:gd name="T105" fmla="*/ 2147483647 h 1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3"/>
                <a:gd name="T160" fmla="*/ 0 h 180"/>
                <a:gd name="T161" fmla="*/ 103 w 103"/>
                <a:gd name="T162" fmla="*/ 180 h 18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3" h="180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2" name="Freeform 941"/>
            <p:cNvSpPr>
              <a:spLocks/>
            </p:cNvSpPr>
            <p:nvPr/>
          </p:nvSpPr>
          <p:spPr bwMode="auto">
            <a:xfrm>
              <a:off x="5159377" y="3486151"/>
              <a:ext cx="55563" cy="93663"/>
            </a:xfrm>
            <a:custGeom>
              <a:avLst/>
              <a:gdLst>
                <a:gd name="T0" fmla="*/ 2147483647 w 105"/>
                <a:gd name="T1" fmla="*/ 2147483647 h 177"/>
                <a:gd name="T2" fmla="*/ 2147483647 w 105"/>
                <a:gd name="T3" fmla="*/ 2147483647 h 177"/>
                <a:gd name="T4" fmla="*/ 2147483647 w 105"/>
                <a:gd name="T5" fmla="*/ 2147483647 h 177"/>
                <a:gd name="T6" fmla="*/ 2147483647 w 105"/>
                <a:gd name="T7" fmla="*/ 2147483647 h 177"/>
                <a:gd name="T8" fmla="*/ 2147483647 w 105"/>
                <a:gd name="T9" fmla="*/ 2147483647 h 177"/>
                <a:gd name="T10" fmla="*/ 2147483647 w 105"/>
                <a:gd name="T11" fmla="*/ 2147483647 h 177"/>
                <a:gd name="T12" fmla="*/ 2147483647 w 105"/>
                <a:gd name="T13" fmla="*/ 2147483647 h 177"/>
                <a:gd name="T14" fmla="*/ 2147483647 w 105"/>
                <a:gd name="T15" fmla="*/ 2147483647 h 177"/>
                <a:gd name="T16" fmla="*/ 2147483647 w 105"/>
                <a:gd name="T17" fmla="*/ 2147483647 h 177"/>
                <a:gd name="T18" fmla="*/ 2147483647 w 105"/>
                <a:gd name="T19" fmla="*/ 1778129000 h 177"/>
                <a:gd name="T20" fmla="*/ 2147483647 w 105"/>
                <a:gd name="T21" fmla="*/ 1037195394 h 177"/>
                <a:gd name="T22" fmla="*/ 2147483647 w 105"/>
                <a:gd name="T23" fmla="*/ 592803241 h 177"/>
                <a:gd name="T24" fmla="*/ 2147483647 w 105"/>
                <a:gd name="T25" fmla="*/ 296261391 h 177"/>
                <a:gd name="T26" fmla="*/ 2147483647 w 105"/>
                <a:gd name="T27" fmla="*/ 0 h 177"/>
                <a:gd name="T28" fmla="*/ 2147483647 w 105"/>
                <a:gd name="T29" fmla="*/ 0 h 177"/>
                <a:gd name="T30" fmla="*/ 2147483647 w 105"/>
                <a:gd name="T31" fmla="*/ 0 h 177"/>
                <a:gd name="T32" fmla="*/ 2147483647 w 105"/>
                <a:gd name="T33" fmla="*/ 444672215 h 177"/>
                <a:gd name="T34" fmla="*/ 2147483647 w 105"/>
                <a:gd name="T35" fmla="*/ 444672215 h 177"/>
                <a:gd name="T36" fmla="*/ 2147483647 w 105"/>
                <a:gd name="T37" fmla="*/ 296261391 h 177"/>
                <a:gd name="T38" fmla="*/ 2147483647 w 105"/>
                <a:gd name="T39" fmla="*/ 0 h 177"/>
                <a:gd name="T40" fmla="*/ 2147483647 w 105"/>
                <a:gd name="T41" fmla="*/ 0 h 177"/>
                <a:gd name="T42" fmla="*/ 2147483647 w 105"/>
                <a:gd name="T43" fmla="*/ 444672215 h 177"/>
                <a:gd name="T44" fmla="*/ 2147483647 w 105"/>
                <a:gd name="T45" fmla="*/ 889064500 h 177"/>
                <a:gd name="T46" fmla="*/ 2147483647 w 105"/>
                <a:gd name="T47" fmla="*/ 889064500 h 177"/>
                <a:gd name="T48" fmla="*/ 2147483647 w 105"/>
                <a:gd name="T49" fmla="*/ 1185326023 h 177"/>
                <a:gd name="T50" fmla="*/ 2074405902 w 105"/>
                <a:gd name="T51" fmla="*/ 1778129000 h 177"/>
                <a:gd name="T52" fmla="*/ 2074405902 w 105"/>
                <a:gd name="T53" fmla="*/ 1778129000 h 177"/>
                <a:gd name="T54" fmla="*/ 1185334660 w 105"/>
                <a:gd name="T55" fmla="*/ 2147483647 h 177"/>
                <a:gd name="T56" fmla="*/ 592807560 w 105"/>
                <a:gd name="T57" fmla="*/ 2147483647 h 177"/>
                <a:gd name="T58" fmla="*/ 296263550 w 105"/>
                <a:gd name="T59" fmla="*/ 2147483647 h 177"/>
                <a:gd name="T60" fmla="*/ 0 w 105"/>
                <a:gd name="T61" fmla="*/ 2147483647 h 177"/>
                <a:gd name="T62" fmla="*/ 0 w 105"/>
                <a:gd name="T63" fmla="*/ 2147483647 h 177"/>
                <a:gd name="T64" fmla="*/ 0 w 105"/>
                <a:gd name="T65" fmla="*/ 2147483647 h 177"/>
                <a:gd name="T66" fmla="*/ 296263550 w 105"/>
                <a:gd name="T67" fmla="*/ 2147483647 h 177"/>
                <a:gd name="T68" fmla="*/ 592807560 w 105"/>
                <a:gd name="T69" fmla="*/ 2147483647 h 177"/>
                <a:gd name="T70" fmla="*/ 1037202951 w 105"/>
                <a:gd name="T71" fmla="*/ 2147483647 h 177"/>
                <a:gd name="T72" fmla="*/ 1037202951 w 105"/>
                <a:gd name="T73" fmla="*/ 2147483647 h 177"/>
                <a:gd name="T74" fmla="*/ 1037202951 w 105"/>
                <a:gd name="T75" fmla="*/ 2147483647 h 177"/>
                <a:gd name="T76" fmla="*/ 1037202951 w 105"/>
                <a:gd name="T77" fmla="*/ 2147483647 h 177"/>
                <a:gd name="T78" fmla="*/ 1185334660 w 105"/>
                <a:gd name="T79" fmla="*/ 2147483647 h 177"/>
                <a:gd name="T80" fmla="*/ 1481878009 w 105"/>
                <a:gd name="T81" fmla="*/ 2147483647 h 177"/>
                <a:gd name="T82" fmla="*/ 2074405902 w 105"/>
                <a:gd name="T83" fmla="*/ 2147483647 h 177"/>
                <a:gd name="T84" fmla="*/ 2147483647 w 105"/>
                <a:gd name="T85" fmla="*/ 2147483647 h 177"/>
                <a:gd name="T86" fmla="*/ 2147483647 w 105"/>
                <a:gd name="T87" fmla="*/ 2147483647 h 177"/>
                <a:gd name="T88" fmla="*/ 2147483647 w 105"/>
                <a:gd name="T89" fmla="*/ 2147483647 h 177"/>
                <a:gd name="T90" fmla="*/ 2147483647 w 105"/>
                <a:gd name="T91" fmla="*/ 2147483647 h 177"/>
                <a:gd name="T92" fmla="*/ 2147483647 w 105"/>
                <a:gd name="T93" fmla="*/ 2147483647 h 177"/>
                <a:gd name="T94" fmla="*/ 2147483647 w 105"/>
                <a:gd name="T95" fmla="*/ 2147483647 h 177"/>
                <a:gd name="T96" fmla="*/ 2147483647 w 105"/>
                <a:gd name="T97" fmla="*/ 2147483647 h 177"/>
                <a:gd name="T98" fmla="*/ 2147483647 w 105"/>
                <a:gd name="T99" fmla="*/ 2147483647 h 177"/>
                <a:gd name="T100" fmla="*/ 2147483647 w 105"/>
                <a:gd name="T101" fmla="*/ 2147483647 h 177"/>
                <a:gd name="T102" fmla="*/ 2147483647 w 105"/>
                <a:gd name="T103" fmla="*/ 2147483647 h 177"/>
                <a:gd name="T104" fmla="*/ 2147483647 w 105"/>
                <a:gd name="T105" fmla="*/ 2147483647 h 177"/>
                <a:gd name="T106" fmla="*/ 2147483647 w 105"/>
                <a:gd name="T107" fmla="*/ 2147483647 h 177"/>
                <a:gd name="T108" fmla="*/ 2147483647 w 105"/>
                <a:gd name="T109" fmla="*/ 2147483647 h 177"/>
                <a:gd name="T110" fmla="*/ 2147483647 w 105"/>
                <a:gd name="T111" fmla="*/ 2147483647 h 177"/>
                <a:gd name="T112" fmla="*/ 2147483647 w 105"/>
                <a:gd name="T113" fmla="*/ 2147483647 h 177"/>
                <a:gd name="T114" fmla="*/ 2147483647 w 105"/>
                <a:gd name="T115" fmla="*/ 2147483647 h 177"/>
                <a:gd name="T116" fmla="*/ 2147483647 w 105"/>
                <a:gd name="T117" fmla="*/ 2147483647 h 177"/>
                <a:gd name="T118" fmla="*/ 2147483647 w 105"/>
                <a:gd name="T119" fmla="*/ 2147483647 h 177"/>
                <a:gd name="T120" fmla="*/ 2147483647 w 105"/>
                <a:gd name="T121" fmla="*/ 2147483647 h 1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5"/>
                <a:gd name="T184" fmla="*/ 0 h 177"/>
                <a:gd name="T185" fmla="*/ 105 w 105"/>
                <a:gd name="T186" fmla="*/ 177 h 1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5" h="177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3" name="Freeform 942"/>
            <p:cNvSpPr>
              <a:spLocks/>
            </p:cNvSpPr>
            <p:nvPr/>
          </p:nvSpPr>
          <p:spPr bwMode="auto">
            <a:xfrm>
              <a:off x="5041902" y="3236913"/>
              <a:ext cx="22225" cy="55563"/>
            </a:xfrm>
            <a:custGeom>
              <a:avLst/>
              <a:gdLst>
                <a:gd name="T0" fmla="*/ 2147483647 w 43"/>
                <a:gd name="T1" fmla="*/ 2147483647 h 105"/>
                <a:gd name="T2" fmla="*/ 2147483647 w 43"/>
                <a:gd name="T3" fmla="*/ 2147483647 h 105"/>
                <a:gd name="T4" fmla="*/ 2147483647 w 43"/>
                <a:gd name="T5" fmla="*/ 2147483647 h 105"/>
                <a:gd name="T6" fmla="*/ 2147483647 w 43"/>
                <a:gd name="T7" fmla="*/ 2147483647 h 105"/>
                <a:gd name="T8" fmla="*/ 2147483647 w 43"/>
                <a:gd name="T9" fmla="*/ 2147483647 h 105"/>
                <a:gd name="T10" fmla="*/ 2147483647 w 43"/>
                <a:gd name="T11" fmla="*/ 2147483647 h 105"/>
                <a:gd name="T12" fmla="*/ 2147483647 w 43"/>
                <a:gd name="T13" fmla="*/ 2147483647 h 105"/>
                <a:gd name="T14" fmla="*/ 2147483647 w 43"/>
                <a:gd name="T15" fmla="*/ 2147483647 h 105"/>
                <a:gd name="T16" fmla="*/ 2147483647 w 43"/>
                <a:gd name="T17" fmla="*/ 2147483647 h 105"/>
                <a:gd name="T18" fmla="*/ 2147483647 w 43"/>
                <a:gd name="T19" fmla="*/ 2074405902 h 105"/>
                <a:gd name="T20" fmla="*/ 2147483647 w 43"/>
                <a:gd name="T21" fmla="*/ 1630009982 h 105"/>
                <a:gd name="T22" fmla="*/ 2147483647 w 43"/>
                <a:gd name="T23" fmla="*/ 889070978 h 105"/>
                <a:gd name="T24" fmla="*/ 2147483647 w 43"/>
                <a:gd name="T25" fmla="*/ 296263550 h 105"/>
                <a:gd name="T26" fmla="*/ 2147483647 w 43"/>
                <a:gd name="T27" fmla="*/ 0 h 105"/>
                <a:gd name="T28" fmla="*/ 1518717959 w 43"/>
                <a:gd name="T29" fmla="*/ 296263550 h 105"/>
                <a:gd name="T30" fmla="*/ 690301794 w 43"/>
                <a:gd name="T31" fmla="*/ 889070978 h 105"/>
                <a:gd name="T32" fmla="*/ 138113919 w 43"/>
                <a:gd name="T33" fmla="*/ 1630009982 h 105"/>
                <a:gd name="T34" fmla="*/ 0 w 43"/>
                <a:gd name="T35" fmla="*/ 2074405902 h 105"/>
                <a:gd name="T36" fmla="*/ 0 w 43"/>
                <a:gd name="T37" fmla="*/ 2147483647 h 105"/>
                <a:gd name="T38" fmla="*/ 0 w 43"/>
                <a:gd name="T39" fmla="*/ 2147483647 h 105"/>
                <a:gd name="T40" fmla="*/ 0 w 43"/>
                <a:gd name="T41" fmla="*/ 2147483647 h 105"/>
                <a:gd name="T42" fmla="*/ 0 w 43"/>
                <a:gd name="T43" fmla="*/ 2147483647 h 105"/>
                <a:gd name="T44" fmla="*/ 0 w 43"/>
                <a:gd name="T45" fmla="*/ 2147483647 h 105"/>
                <a:gd name="T46" fmla="*/ 414341691 w 43"/>
                <a:gd name="T47" fmla="*/ 2147483647 h 105"/>
                <a:gd name="T48" fmla="*/ 552188457 w 43"/>
                <a:gd name="T49" fmla="*/ 2147483647 h 105"/>
                <a:gd name="T50" fmla="*/ 552188457 w 43"/>
                <a:gd name="T51" fmla="*/ 2147483647 h 105"/>
                <a:gd name="T52" fmla="*/ 552188457 w 43"/>
                <a:gd name="T53" fmla="*/ 2147483647 h 105"/>
                <a:gd name="T54" fmla="*/ 414341691 w 43"/>
                <a:gd name="T55" fmla="*/ 2147483647 h 105"/>
                <a:gd name="T56" fmla="*/ 552188457 w 43"/>
                <a:gd name="T57" fmla="*/ 2147483647 h 105"/>
                <a:gd name="T58" fmla="*/ 552188457 w 43"/>
                <a:gd name="T59" fmla="*/ 2147483647 h 105"/>
                <a:gd name="T60" fmla="*/ 552188457 w 43"/>
                <a:gd name="T61" fmla="*/ 2147483647 h 105"/>
                <a:gd name="T62" fmla="*/ 552188457 w 43"/>
                <a:gd name="T63" fmla="*/ 2147483647 h 105"/>
                <a:gd name="T64" fmla="*/ 690301794 w 43"/>
                <a:gd name="T65" fmla="*/ 2147483647 h 105"/>
                <a:gd name="T66" fmla="*/ 1104643614 w 43"/>
                <a:gd name="T67" fmla="*/ 2147483647 h 105"/>
                <a:gd name="T68" fmla="*/ 1104643614 w 43"/>
                <a:gd name="T69" fmla="*/ 2147483647 h 105"/>
                <a:gd name="T70" fmla="*/ 1242756951 w 43"/>
                <a:gd name="T71" fmla="*/ 2147483647 h 105"/>
                <a:gd name="T72" fmla="*/ 1794944633 w 43"/>
                <a:gd name="T73" fmla="*/ 2147483647 h 105"/>
                <a:gd name="T74" fmla="*/ 2147483647 w 43"/>
                <a:gd name="T75" fmla="*/ 2147483647 h 105"/>
                <a:gd name="T76" fmla="*/ 2147483647 w 43"/>
                <a:gd name="T77" fmla="*/ 2147483647 h 105"/>
                <a:gd name="T78" fmla="*/ 2147483647 w 43"/>
                <a:gd name="T79" fmla="*/ 2147483647 h 105"/>
                <a:gd name="T80" fmla="*/ 2147483647 w 43"/>
                <a:gd name="T81" fmla="*/ 2147483647 h 105"/>
                <a:gd name="T82" fmla="*/ 2147483647 w 43"/>
                <a:gd name="T83" fmla="*/ 2147483647 h 105"/>
                <a:gd name="T84" fmla="*/ 2147483647 w 43"/>
                <a:gd name="T85" fmla="*/ 2147483647 h 105"/>
                <a:gd name="T86" fmla="*/ 2147483647 w 43"/>
                <a:gd name="T87" fmla="*/ 2147483647 h 105"/>
                <a:gd name="T88" fmla="*/ 2147483647 w 43"/>
                <a:gd name="T89" fmla="*/ 2147483647 h 105"/>
                <a:gd name="T90" fmla="*/ 2147483647 w 43"/>
                <a:gd name="T91" fmla="*/ 2147483647 h 105"/>
                <a:gd name="T92" fmla="*/ 2147483647 w 43"/>
                <a:gd name="T93" fmla="*/ 2147483647 h 105"/>
                <a:gd name="T94" fmla="*/ 2147483647 w 43"/>
                <a:gd name="T95" fmla="*/ 2147483647 h 105"/>
                <a:gd name="T96" fmla="*/ 2147483647 w 43"/>
                <a:gd name="T97" fmla="*/ 2147483647 h 1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105"/>
                <a:gd name="T149" fmla="*/ 43 w 43"/>
                <a:gd name="T150" fmla="*/ 105 h 10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105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4" name="Freeform 943"/>
            <p:cNvSpPr>
              <a:spLocks/>
            </p:cNvSpPr>
            <p:nvPr/>
          </p:nvSpPr>
          <p:spPr bwMode="auto">
            <a:xfrm>
              <a:off x="5003802" y="3224213"/>
              <a:ext cx="22225" cy="58738"/>
            </a:xfrm>
            <a:custGeom>
              <a:avLst/>
              <a:gdLst>
                <a:gd name="T0" fmla="*/ 889054975 w 42"/>
                <a:gd name="T1" fmla="*/ 1875250521 h 112"/>
                <a:gd name="T2" fmla="*/ 889054975 w 42"/>
                <a:gd name="T3" fmla="*/ 1875250521 h 112"/>
                <a:gd name="T4" fmla="*/ 444667717 w 42"/>
                <a:gd name="T5" fmla="*/ 2147483647 h 112"/>
                <a:gd name="T6" fmla="*/ 296258216 w 42"/>
                <a:gd name="T7" fmla="*/ 2147483647 h 112"/>
                <a:gd name="T8" fmla="*/ 0 w 42"/>
                <a:gd name="T9" fmla="*/ 2147483647 h 112"/>
                <a:gd name="T10" fmla="*/ 296258216 w 42"/>
                <a:gd name="T11" fmla="*/ 2147483647 h 112"/>
                <a:gd name="T12" fmla="*/ 296258216 w 42"/>
                <a:gd name="T13" fmla="*/ 2147483647 h 112"/>
                <a:gd name="T14" fmla="*/ 296258216 w 42"/>
                <a:gd name="T15" fmla="*/ 2147483647 h 112"/>
                <a:gd name="T16" fmla="*/ 444667717 w 42"/>
                <a:gd name="T17" fmla="*/ 2147483647 h 112"/>
                <a:gd name="T18" fmla="*/ 1037184017 w 42"/>
                <a:gd name="T19" fmla="*/ 2147483647 h 112"/>
                <a:gd name="T20" fmla="*/ 1926239521 w 42"/>
                <a:gd name="T21" fmla="*/ 2147483647 h 112"/>
                <a:gd name="T22" fmla="*/ 2147483647 w 42"/>
                <a:gd name="T23" fmla="*/ 2147483647 h 112"/>
                <a:gd name="T24" fmla="*/ 2147483647 w 42"/>
                <a:gd name="T25" fmla="*/ 2147483647 h 112"/>
                <a:gd name="T26" fmla="*/ 2147483647 w 42"/>
                <a:gd name="T27" fmla="*/ 2147483647 h 112"/>
                <a:gd name="T28" fmla="*/ 2147483647 w 42"/>
                <a:gd name="T29" fmla="*/ 2147483647 h 112"/>
                <a:gd name="T30" fmla="*/ 2147483647 w 42"/>
                <a:gd name="T31" fmla="*/ 2147483647 h 112"/>
                <a:gd name="T32" fmla="*/ 2147483647 w 42"/>
                <a:gd name="T33" fmla="*/ 2147483647 h 112"/>
                <a:gd name="T34" fmla="*/ 2147483647 w 42"/>
                <a:gd name="T35" fmla="*/ 2147483647 h 112"/>
                <a:gd name="T36" fmla="*/ 2147483647 w 42"/>
                <a:gd name="T37" fmla="*/ 2147483647 h 112"/>
                <a:gd name="T38" fmla="*/ 2147483647 w 42"/>
                <a:gd name="T39" fmla="*/ 2147483647 h 112"/>
                <a:gd name="T40" fmla="*/ 2147483647 w 42"/>
                <a:gd name="T41" fmla="*/ 2147483647 h 112"/>
                <a:gd name="T42" fmla="*/ 2147483647 w 42"/>
                <a:gd name="T43" fmla="*/ 2147483647 h 112"/>
                <a:gd name="T44" fmla="*/ 2147483647 w 42"/>
                <a:gd name="T45" fmla="*/ 2147483647 h 112"/>
                <a:gd name="T46" fmla="*/ 2147483647 w 42"/>
                <a:gd name="T47" fmla="*/ 2147483647 h 112"/>
                <a:gd name="T48" fmla="*/ 2147483647 w 42"/>
                <a:gd name="T49" fmla="*/ 2019373605 h 112"/>
                <a:gd name="T50" fmla="*/ 2147483647 w 42"/>
                <a:gd name="T51" fmla="*/ 1586728495 h 112"/>
                <a:gd name="T52" fmla="*/ 2147483647 w 42"/>
                <a:gd name="T53" fmla="*/ 1298207518 h 112"/>
                <a:gd name="T54" fmla="*/ 2147483647 w 42"/>
                <a:gd name="T55" fmla="*/ 432644192 h 112"/>
                <a:gd name="T56" fmla="*/ 2147483647 w 42"/>
                <a:gd name="T57" fmla="*/ 0 h 112"/>
                <a:gd name="T58" fmla="*/ 2147483647 w 42"/>
                <a:gd name="T59" fmla="*/ 0 h 112"/>
                <a:gd name="T60" fmla="*/ 2147483647 w 42"/>
                <a:gd name="T61" fmla="*/ 288521108 h 112"/>
                <a:gd name="T62" fmla="*/ 1481851866 w 42"/>
                <a:gd name="T63" fmla="*/ 865563719 h 112"/>
                <a:gd name="T64" fmla="*/ 1037184017 w 42"/>
                <a:gd name="T65" fmla="*/ 1298207518 h 112"/>
                <a:gd name="T66" fmla="*/ 889054975 w 42"/>
                <a:gd name="T67" fmla="*/ 1875250521 h 112"/>
                <a:gd name="T68" fmla="*/ 889054975 w 42"/>
                <a:gd name="T69" fmla="*/ 1875250521 h 1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112"/>
                <a:gd name="T107" fmla="*/ 42 w 42"/>
                <a:gd name="T108" fmla="*/ 112 h 1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11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5" name="Freeform 944"/>
            <p:cNvSpPr>
              <a:spLocks/>
            </p:cNvSpPr>
            <p:nvPr/>
          </p:nvSpPr>
          <p:spPr bwMode="auto">
            <a:xfrm>
              <a:off x="4976814" y="3209926"/>
              <a:ext cx="19050" cy="46038"/>
            </a:xfrm>
            <a:custGeom>
              <a:avLst/>
              <a:gdLst>
                <a:gd name="T0" fmla="*/ 0 w 36"/>
                <a:gd name="T1" fmla="*/ 2147483647 h 88"/>
                <a:gd name="T2" fmla="*/ 0 w 36"/>
                <a:gd name="T3" fmla="*/ 2147483647 h 88"/>
                <a:gd name="T4" fmla="*/ 0 w 36"/>
                <a:gd name="T5" fmla="*/ 2147483647 h 88"/>
                <a:gd name="T6" fmla="*/ 0 w 36"/>
                <a:gd name="T7" fmla="*/ 2147483647 h 88"/>
                <a:gd name="T8" fmla="*/ 148129099 w 36"/>
                <a:gd name="T9" fmla="*/ 2147483647 h 88"/>
                <a:gd name="T10" fmla="*/ 740925888 w 36"/>
                <a:gd name="T11" fmla="*/ 2147483647 h 88"/>
                <a:gd name="T12" fmla="*/ 1629980280 w 36"/>
                <a:gd name="T13" fmla="*/ 2147483647 h 88"/>
                <a:gd name="T14" fmla="*/ 2147483647 w 36"/>
                <a:gd name="T15" fmla="*/ 2147483647 h 88"/>
                <a:gd name="T16" fmla="*/ 2147483647 w 36"/>
                <a:gd name="T17" fmla="*/ 2147483647 h 88"/>
                <a:gd name="T18" fmla="*/ 2147483647 w 36"/>
                <a:gd name="T19" fmla="*/ 2147483647 h 88"/>
                <a:gd name="T20" fmla="*/ 2147483647 w 36"/>
                <a:gd name="T21" fmla="*/ 2147483647 h 88"/>
                <a:gd name="T22" fmla="*/ 2147483647 w 36"/>
                <a:gd name="T23" fmla="*/ 2147483647 h 88"/>
                <a:gd name="T24" fmla="*/ 2147483647 w 36"/>
                <a:gd name="T25" fmla="*/ 2147483647 h 88"/>
                <a:gd name="T26" fmla="*/ 2147483647 w 36"/>
                <a:gd name="T27" fmla="*/ 2147483647 h 88"/>
                <a:gd name="T28" fmla="*/ 2147483647 w 36"/>
                <a:gd name="T29" fmla="*/ 2147483647 h 88"/>
                <a:gd name="T30" fmla="*/ 2147483647 w 36"/>
                <a:gd name="T31" fmla="*/ 1861402016 h 88"/>
                <a:gd name="T32" fmla="*/ 2147483647 w 36"/>
                <a:gd name="T33" fmla="*/ 1288557658 h 88"/>
                <a:gd name="T34" fmla="*/ 2147483647 w 36"/>
                <a:gd name="T35" fmla="*/ 572844619 h 88"/>
                <a:gd name="T36" fmla="*/ 2147483647 w 36"/>
                <a:gd name="T37" fmla="*/ 0 h 88"/>
                <a:gd name="T38" fmla="*/ 2147483647 w 36"/>
                <a:gd name="T39" fmla="*/ 0 h 88"/>
                <a:gd name="T40" fmla="*/ 1629980280 w 36"/>
                <a:gd name="T41" fmla="*/ 0 h 88"/>
                <a:gd name="T42" fmla="*/ 740925888 w 36"/>
                <a:gd name="T43" fmla="*/ 572844619 h 88"/>
                <a:gd name="T44" fmla="*/ 148129099 w 36"/>
                <a:gd name="T45" fmla="*/ 1288557658 h 88"/>
                <a:gd name="T46" fmla="*/ 0 w 36"/>
                <a:gd name="T47" fmla="*/ 1861402016 h 88"/>
                <a:gd name="T48" fmla="*/ 0 w 36"/>
                <a:gd name="T49" fmla="*/ 2147483647 h 88"/>
                <a:gd name="T50" fmla="*/ 0 w 36"/>
                <a:gd name="T51" fmla="*/ 2147483647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88"/>
                <a:gd name="T80" fmla="*/ 36 w 36"/>
                <a:gd name="T81" fmla="*/ 88 h 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88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6" name="Freeform 945"/>
            <p:cNvSpPr>
              <a:spLocks/>
            </p:cNvSpPr>
            <p:nvPr/>
          </p:nvSpPr>
          <p:spPr bwMode="auto">
            <a:xfrm>
              <a:off x="5446714" y="3238501"/>
              <a:ext cx="22225" cy="57150"/>
            </a:xfrm>
            <a:custGeom>
              <a:avLst/>
              <a:gdLst>
                <a:gd name="T0" fmla="*/ 2147483647 w 41"/>
                <a:gd name="T1" fmla="*/ 2147483647 h 108"/>
                <a:gd name="T2" fmla="*/ 2147483647 w 41"/>
                <a:gd name="T3" fmla="*/ 2147483647 h 108"/>
                <a:gd name="T4" fmla="*/ 2147483647 w 41"/>
                <a:gd name="T5" fmla="*/ 2147483647 h 108"/>
                <a:gd name="T6" fmla="*/ 2147483647 w 41"/>
                <a:gd name="T7" fmla="*/ 1926239677 h 108"/>
                <a:gd name="T8" fmla="*/ 2147483647 w 41"/>
                <a:gd name="T9" fmla="*/ 1481851985 h 108"/>
                <a:gd name="T10" fmla="*/ 2147483647 w 41"/>
                <a:gd name="T11" fmla="*/ 740925993 h 108"/>
                <a:gd name="T12" fmla="*/ 2147483647 w 41"/>
                <a:gd name="T13" fmla="*/ 148129120 h 108"/>
                <a:gd name="T14" fmla="*/ 2147483647 w 41"/>
                <a:gd name="T15" fmla="*/ 0 h 108"/>
                <a:gd name="T16" fmla="*/ 2070713863 w 41"/>
                <a:gd name="T17" fmla="*/ 148129120 h 108"/>
                <a:gd name="T18" fmla="*/ 955578426 w 41"/>
                <a:gd name="T19" fmla="*/ 740925993 h 108"/>
                <a:gd name="T20" fmla="*/ 318526007 w 41"/>
                <a:gd name="T21" fmla="*/ 1481851985 h 108"/>
                <a:gd name="T22" fmla="*/ 0 w 41"/>
                <a:gd name="T23" fmla="*/ 1926239677 h 108"/>
                <a:gd name="T24" fmla="*/ 0 w 41"/>
                <a:gd name="T25" fmla="*/ 2147483647 h 108"/>
                <a:gd name="T26" fmla="*/ 0 w 41"/>
                <a:gd name="T27" fmla="*/ 2147483647 h 108"/>
                <a:gd name="T28" fmla="*/ 0 w 41"/>
                <a:gd name="T29" fmla="*/ 2147483647 h 108"/>
                <a:gd name="T30" fmla="*/ 318526007 w 41"/>
                <a:gd name="T31" fmla="*/ 2147483647 h 108"/>
                <a:gd name="T32" fmla="*/ 318526007 w 41"/>
                <a:gd name="T33" fmla="*/ 2147483647 h 108"/>
                <a:gd name="T34" fmla="*/ 637052555 w 41"/>
                <a:gd name="T35" fmla="*/ 2147483647 h 108"/>
                <a:gd name="T36" fmla="*/ 637052555 w 41"/>
                <a:gd name="T37" fmla="*/ 2147483647 h 108"/>
                <a:gd name="T38" fmla="*/ 955578426 w 41"/>
                <a:gd name="T39" fmla="*/ 2147483647 h 108"/>
                <a:gd name="T40" fmla="*/ 1115135437 w 41"/>
                <a:gd name="T41" fmla="*/ 2147483647 h 108"/>
                <a:gd name="T42" fmla="*/ 1752187450 w 41"/>
                <a:gd name="T43" fmla="*/ 2147483647 h 108"/>
                <a:gd name="T44" fmla="*/ 2147483647 w 41"/>
                <a:gd name="T45" fmla="*/ 2147483647 h 108"/>
                <a:gd name="T46" fmla="*/ 2147483647 w 41"/>
                <a:gd name="T47" fmla="*/ 2147483647 h 108"/>
                <a:gd name="T48" fmla="*/ 2147483647 w 41"/>
                <a:gd name="T49" fmla="*/ 2147483647 h 108"/>
                <a:gd name="T50" fmla="*/ 2147483647 w 41"/>
                <a:gd name="T51" fmla="*/ 2147483647 h 108"/>
                <a:gd name="T52" fmla="*/ 2147483647 w 41"/>
                <a:gd name="T53" fmla="*/ 2147483647 h 108"/>
                <a:gd name="T54" fmla="*/ 2147483647 w 41"/>
                <a:gd name="T55" fmla="*/ 2147483647 h 108"/>
                <a:gd name="T56" fmla="*/ 2147483647 w 41"/>
                <a:gd name="T57" fmla="*/ 2147483647 h 108"/>
                <a:gd name="T58" fmla="*/ 2147483647 w 41"/>
                <a:gd name="T59" fmla="*/ 2147483647 h 108"/>
                <a:gd name="T60" fmla="*/ 2147483647 w 41"/>
                <a:gd name="T61" fmla="*/ 2147483647 h 108"/>
                <a:gd name="T62" fmla="*/ 2147483647 w 41"/>
                <a:gd name="T63" fmla="*/ 2147483647 h 108"/>
                <a:gd name="T64" fmla="*/ 2147483647 w 41"/>
                <a:gd name="T65" fmla="*/ 2147483647 h 108"/>
                <a:gd name="T66" fmla="*/ 2147483647 w 41"/>
                <a:gd name="T67" fmla="*/ 2147483647 h 108"/>
                <a:gd name="T68" fmla="*/ 2147483647 w 41"/>
                <a:gd name="T69" fmla="*/ 2147483647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1"/>
                <a:gd name="T106" fmla="*/ 0 h 108"/>
                <a:gd name="T107" fmla="*/ 41 w 41"/>
                <a:gd name="T108" fmla="*/ 108 h 1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1" h="108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7" name="Freeform 946"/>
            <p:cNvSpPr>
              <a:spLocks/>
            </p:cNvSpPr>
            <p:nvPr/>
          </p:nvSpPr>
          <p:spPr bwMode="auto">
            <a:xfrm>
              <a:off x="5480052" y="3225801"/>
              <a:ext cx="19050" cy="39688"/>
            </a:xfrm>
            <a:custGeom>
              <a:avLst/>
              <a:gdLst>
                <a:gd name="T0" fmla="*/ 0 w 37"/>
                <a:gd name="T1" fmla="*/ 2147483647 h 75"/>
                <a:gd name="T2" fmla="*/ 0 w 37"/>
                <a:gd name="T3" fmla="*/ 2147483647 h 75"/>
                <a:gd name="T4" fmla="*/ 0 w 37"/>
                <a:gd name="T5" fmla="*/ 2147483647 h 75"/>
                <a:gd name="T6" fmla="*/ 0 w 37"/>
                <a:gd name="T7" fmla="*/ 2147483647 h 75"/>
                <a:gd name="T8" fmla="*/ 273038517 w 37"/>
                <a:gd name="T9" fmla="*/ 2147483647 h 75"/>
                <a:gd name="T10" fmla="*/ 818850268 w 37"/>
                <a:gd name="T11" fmla="*/ 2147483647 h 75"/>
                <a:gd name="T12" fmla="*/ 1774218959 w 37"/>
                <a:gd name="T13" fmla="*/ 2147483647 h 75"/>
                <a:gd name="T14" fmla="*/ 2147483647 w 37"/>
                <a:gd name="T15" fmla="*/ 2147483647 h 75"/>
                <a:gd name="T16" fmla="*/ 2147483647 w 37"/>
                <a:gd name="T17" fmla="*/ 2147483647 h 75"/>
                <a:gd name="T18" fmla="*/ 2147483647 w 37"/>
                <a:gd name="T19" fmla="*/ 2147483647 h 75"/>
                <a:gd name="T20" fmla="*/ 2147483647 w 37"/>
                <a:gd name="T21" fmla="*/ 2147483647 h 75"/>
                <a:gd name="T22" fmla="*/ 2147483647 w 37"/>
                <a:gd name="T23" fmla="*/ 2147483647 h 75"/>
                <a:gd name="T24" fmla="*/ 2147483647 w 37"/>
                <a:gd name="T25" fmla="*/ 2147483647 h 75"/>
                <a:gd name="T26" fmla="*/ 2147483647 w 37"/>
                <a:gd name="T27" fmla="*/ 2147483647 h 75"/>
                <a:gd name="T28" fmla="*/ 2147483647 w 37"/>
                <a:gd name="T29" fmla="*/ 2147483647 h 75"/>
                <a:gd name="T30" fmla="*/ 2147483647 w 37"/>
                <a:gd name="T31" fmla="*/ 1926286988 h 75"/>
                <a:gd name="T32" fmla="*/ 2147483647 w 37"/>
                <a:gd name="T33" fmla="*/ 1481888462 h 75"/>
                <a:gd name="T34" fmla="*/ 2147483647 w 37"/>
                <a:gd name="T35" fmla="*/ 740944760 h 75"/>
                <a:gd name="T36" fmla="*/ 2147483647 w 37"/>
                <a:gd name="T37" fmla="*/ 0 h 75"/>
                <a:gd name="T38" fmla="*/ 2147483647 w 37"/>
                <a:gd name="T39" fmla="*/ 0 h 75"/>
                <a:gd name="T40" fmla="*/ 1774218959 w 37"/>
                <a:gd name="T41" fmla="*/ 0 h 75"/>
                <a:gd name="T42" fmla="*/ 818850268 w 37"/>
                <a:gd name="T43" fmla="*/ 740944760 h 75"/>
                <a:gd name="T44" fmla="*/ 273038517 w 37"/>
                <a:gd name="T45" fmla="*/ 1481888462 h 75"/>
                <a:gd name="T46" fmla="*/ 0 w 37"/>
                <a:gd name="T47" fmla="*/ 1926286988 h 75"/>
                <a:gd name="T48" fmla="*/ 0 w 37"/>
                <a:gd name="T49" fmla="*/ 2147483647 h 75"/>
                <a:gd name="T50" fmla="*/ 0 w 37"/>
                <a:gd name="T51" fmla="*/ 214748364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7"/>
                <a:gd name="T79" fmla="*/ 0 h 75"/>
                <a:gd name="T80" fmla="*/ 37 w 37"/>
                <a:gd name="T81" fmla="*/ 75 h 7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7" h="75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8" name="Freeform 947"/>
            <p:cNvSpPr>
              <a:spLocks/>
            </p:cNvSpPr>
            <p:nvPr/>
          </p:nvSpPr>
          <p:spPr bwMode="auto">
            <a:xfrm>
              <a:off x="5500689" y="3216276"/>
              <a:ext cx="20638" cy="33338"/>
            </a:xfrm>
            <a:custGeom>
              <a:avLst/>
              <a:gdLst>
                <a:gd name="T0" fmla="*/ 0 w 37"/>
                <a:gd name="T1" fmla="*/ 2147483647 h 64"/>
                <a:gd name="T2" fmla="*/ 0 w 37"/>
                <a:gd name="T3" fmla="*/ 2147483647 h 64"/>
                <a:gd name="T4" fmla="*/ 0 w 37"/>
                <a:gd name="T5" fmla="*/ 2147483647 h 64"/>
                <a:gd name="T6" fmla="*/ 0 w 37"/>
                <a:gd name="T7" fmla="*/ 2147483647 h 64"/>
                <a:gd name="T8" fmla="*/ 173606296 w 37"/>
                <a:gd name="T9" fmla="*/ 2147483647 h 64"/>
                <a:gd name="T10" fmla="*/ 1041327511 w 37"/>
                <a:gd name="T11" fmla="*/ 2147483647 h 64"/>
                <a:gd name="T12" fmla="*/ 1909048238 w 37"/>
                <a:gd name="T13" fmla="*/ 2147483647 h 64"/>
                <a:gd name="T14" fmla="*/ 2147483647 w 37"/>
                <a:gd name="T15" fmla="*/ 2147483647 h 64"/>
                <a:gd name="T16" fmla="*/ 2147483647 w 37"/>
                <a:gd name="T17" fmla="*/ 2147483647 h 64"/>
                <a:gd name="T18" fmla="*/ 2147483647 w 37"/>
                <a:gd name="T19" fmla="*/ 2147483647 h 64"/>
                <a:gd name="T20" fmla="*/ 2147483647 w 37"/>
                <a:gd name="T21" fmla="*/ 2147483647 h 64"/>
                <a:gd name="T22" fmla="*/ 2147483647 w 37"/>
                <a:gd name="T23" fmla="*/ 2147483647 h 64"/>
                <a:gd name="T24" fmla="*/ 2147483647 w 37"/>
                <a:gd name="T25" fmla="*/ 2147483647 h 64"/>
                <a:gd name="T26" fmla="*/ 2147483647 w 37"/>
                <a:gd name="T27" fmla="*/ 2147483647 h 64"/>
                <a:gd name="T28" fmla="*/ 2147483647 w 37"/>
                <a:gd name="T29" fmla="*/ 2147483647 h 64"/>
                <a:gd name="T30" fmla="*/ 2147483647 w 37"/>
                <a:gd name="T31" fmla="*/ 1978905752 h 64"/>
                <a:gd name="T32" fmla="*/ 2147483647 w 37"/>
                <a:gd name="T33" fmla="*/ 1413426866 h 64"/>
                <a:gd name="T34" fmla="*/ 2147483647 w 37"/>
                <a:gd name="T35" fmla="*/ 565479668 h 64"/>
                <a:gd name="T36" fmla="*/ 2147483647 w 37"/>
                <a:gd name="T37" fmla="*/ 0 h 64"/>
                <a:gd name="T38" fmla="*/ 2147483647 w 37"/>
                <a:gd name="T39" fmla="*/ 0 h 64"/>
                <a:gd name="T40" fmla="*/ 1909048238 w 37"/>
                <a:gd name="T41" fmla="*/ 0 h 64"/>
                <a:gd name="T42" fmla="*/ 1041327511 w 37"/>
                <a:gd name="T43" fmla="*/ 565479668 h 64"/>
                <a:gd name="T44" fmla="*/ 173606296 w 37"/>
                <a:gd name="T45" fmla="*/ 1413426866 h 64"/>
                <a:gd name="T46" fmla="*/ 0 w 37"/>
                <a:gd name="T47" fmla="*/ 1978905752 h 64"/>
                <a:gd name="T48" fmla="*/ 0 w 37"/>
                <a:gd name="T49" fmla="*/ 2147483647 h 64"/>
                <a:gd name="T50" fmla="*/ 0 w 37"/>
                <a:gd name="T51" fmla="*/ 2147483647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7"/>
                <a:gd name="T79" fmla="*/ 0 h 64"/>
                <a:gd name="T80" fmla="*/ 37 w 37"/>
                <a:gd name="T81" fmla="*/ 64 h 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7" h="64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9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avLst/>
              <a:gdLst>
                <a:gd name="T0" fmla="*/ 2147483647 w 402"/>
                <a:gd name="T1" fmla="*/ 2147483647 h 347"/>
                <a:gd name="T2" fmla="*/ 2147483647 w 402"/>
                <a:gd name="T3" fmla="*/ 2147483647 h 347"/>
                <a:gd name="T4" fmla="*/ 2147483647 w 402"/>
                <a:gd name="T5" fmla="*/ 2147483647 h 347"/>
                <a:gd name="T6" fmla="*/ 2147483647 w 402"/>
                <a:gd name="T7" fmla="*/ 2147483647 h 347"/>
                <a:gd name="T8" fmla="*/ 2147483647 w 402"/>
                <a:gd name="T9" fmla="*/ 1893313909 h 347"/>
                <a:gd name="T10" fmla="*/ 2147483647 w 402"/>
                <a:gd name="T11" fmla="*/ 582388129 h 347"/>
                <a:gd name="T12" fmla="*/ 2147483647 w 402"/>
                <a:gd name="T13" fmla="*/ 728261702 h 347"/>
                <a:gd name="T14" fmla="*/ 2147483647 w 402"/>
                <a:gd name="T15" fmla="*/ 145596901 h 347"/>
                <a:gd name="T16" fmla="*/ 2147483647 w 402"/>
                <a:gd name="T17" fmla="*/ 0 h 347"/>
                <a:gd name="T18" fmla="*/ 2147483647 w 402"/>
                <a:gd name="T19" fmla="*/ 582388129 h 347"/>
                <a:gd name="T20" fmla="*/ 2147483647 w 402"/>
                <a:gd name="T21" fmla="*/ 1893313909 h 347"/>
                <a:gd name="T22" fmla="*/ 2147483647 w 402"/>
                <a:gd name="T23" fmla="*/ 2147483647 h 347"/>
                <a:gd name="T24" fmla="*/ 2147483647 w 402"/>
                <a:gd name="T25" fmla="*/ 2147483647 h 347"/>
                <a:gd name="T26" fmla="*/ 1926239636 w 402"/>
                <a:gd name="T27" fmla="*/ 2147483647 h 347"/>
                <a:gd name="T28" fmla="*/ 148129117 w 402"/>
                <a:gd name="T29" fmla="*/ 2147483647 h 347"/>
                <a:gd name="T30" fmla="*/ 0 w 402"/>
                <a:gd name="T31" fmla="*/ 2147483647 h 347"/>
                <a:gd name="T32" fmla="*/ 740925977 w 402"/>
                <a:gd name="T33" fmla="*/ 2147483647 h 347"/>
                <a:gd name="T34" fmla="*/ 2147483647 w 402"/>
                <a:gd name="T35" fmla="*/ 2147483647 h 347"/>
                <a:gd name="T36" fmla="*/ 2147483647 w 402"/>
                <a:gd name="T37" fmla="*/ 2147483647 h 347"/>
                <a:gd name="T38" fmla="*/ 2147483647 w 402"/>
                <a:gd name="T39" fmla="*/ 2147483647 h 347"/>
                <a:gd name="T40" fmla="*/ 2147483647 w 402"/>
                <a:gd name="T41" fmla="*/ 2147483647 h 347"/>
                <a:gd name="T42" fmla="*/ 2147483647 w 402"/>
                <a:gd name="T43" fmla="*/ 2147483647 h 347"/>
                <a:gd name="T44" fmla="*/ 2147483647 w 402"/>
                <a:gd name="T45" fmla="*/ 2147483647 h 347"/>
                <a:gd name="T46" fmla="*/ 2147483647 w 402"/>
                <a:gd name="T47" fmla="*/ 2147483647 h 347"/>
                <a:gd name="T48" fmla="*/ 2147483647 w 402"/>
                <a:gd name="T49" fmla="*/ 2147483647 h 347"/>
                <a:gd name="T50" fmla="*/ 2147483647 w 402"/>
                <a:gd name="T51" fmla="*/ 2147483647 h 347"/>
                <a:gd name="T52" fmla="*/ 2147483647 w 402"/>
                <a:gd name="T53" fmla="*/ 2147483647 h 347"/>
                <a:gd name="T54" fmla="*/ 2147483647 w 402"/>
                <a:gd name="T55" fmla="*/ 2147483647 h 347"/>
                <a:gd name="T56" fmla="*/ 2147483647 w 402"/>
                <a:gd name="T57" fmla="*/ 2147483647 h 347"/>
                <a:gd name="T58" fmla="*/ 2147483647 w 402"/>
                <a:gd name="T59" fmla="*/ 2147483647 h 347"/>
                <a:gd name="T60" fmla="*/ 2147483647 w 402"/>
                <a:gd name="T61" fmla="*/ 2147483647 h 347"/>
                <a:gd name="T62" fmla="*/ 2147483647 w 402"/>
                <a:gd name="T63" fmla="*/ 2147483647 h 347"/>
                <a:gd name="T64" fmla="*/ 2147483647 w 402"/>
                <a:gd name="T65" fmla="*/ 2147483647 h 347"/>
                <a:gd name="T66" fmla="*/ 2147483647 w 402"/>
                <a:gd name="T67" fmla="*/ 2147483647 h 347"/>
                <a:gd name="T68" fmla="*/ 2147483647 w 402"/>
                <a:gd name="T69" fmla="*/ 2147483647 h 347"/>
                <a:gd name="T70" fmla="*/ 2147483647 w 402"/>
                <a:gd name="T71" fmla="*/ 2147483647 h 347"/>
                <a:gd name="T72" fmla="*/ 2147483647 w 402"/>
                <a:gd name="T73" fmla="*/ 2147483647 h 347"/>
                <a:gd name="T74" fmla="*/ 2147483647 w 402"/>
                <a:gd name="T75" fmla="*/ 2147483647 h 347"/>
                <a:gd name="T76" fmla="*/ 2147483647 w 402"/>
                <a:gd name="T77" fmla="*/ 2147483647 h 347"/>
                <a:gd name="T78" fmla="*/ 2147483647 w 402"/>
                <a:gd name="T79" fmla="*/ 2147483647 h 347"/>
                <a:gd name="T80" fmla="*/ 2147483647 w 402"/>
                <a:gd name="T81" fmla="*/ 2147483647 h 347"/>
                <a:gd name="T82" fmla="*/ 2147483647 w 402"/>
                <a:gd name="T83" fmla="*/ 2147483647 h 347"/>
                <a:gd name="T84" fmla="*/ 1926239636 w 402"/>
                <a:gd name="T85" fmla="*/ 2147483647 h 347"/>
                <a:gd name="T86" fmla="*/ 1778110056 w 402"/>
                <a:gd name="T87" fmla="*/ 2147483647 h 347"/>
                <a:gd name="T88" fmla="*/ 2147483647 w 402"/>
                <a:gd name="T89" fmla="*/ 2147483647 h 347"/>
                <a:gd name="T90" fmla="*/ 2147483647 w 402"/>
                <a:gd name="T91" fmla="*/ 2147483647 h 347"/>
                <a:gd name="T92" fmla="*/ 2147483647 w 402"/>
                <a:gd name="T93" fmla="*/ 2147483647 h 347"/>
                <a:gd name="T94" fmla="*/ 2147483647 w 402"/>
                <a:gd name="T95" fmla="*/ 2147483647 h 347"/>
                <a:gd name="T96" fmla="*/ 2147483647 w 402"/>
                <a:gd name="T97" fmla="*/ 2147483647 h 347"/>
                <a:gd name="T98" fmla="*/ 2147483647 w 402"/>
                <a:gd name="T99" fmla="*/ 2147483647 h 347"/>
                <a:gd name="T100" fmla="*/ 2147483647 w 402"/>
                <a:gd name="T101" fmla="*/ 2147483647 h 347"/>
                <a:gd name="T102" fmla="*/ 2147483647 w 402"/>
                <a:gd name="T103" fmla="*/ 2147483647 h 347"/>
                <a:gd name="T104" fmla="*/ 2147483647 w 402"/>
                <a:gd name="T105" fmla="*/ 2147483647 h 347"/>
                <a:gd name="T106" fmla="*/ 2147483647 w 402"/>
                <a:gd name="T107" fmla="*/ 2147483647 h 347"/>
                <a:gd name="T108" fmla="*/ 2147483647 w 402"/>
                <a:gd name="T109" fmla="*/ 2147483647 h 347"/>
                <a:gd name="T110" fmla="*/ 2147483647 w 402"/>
                <a:gd name="T111" fmla="*/ 2147483647 h 347"/>
                <a:gd name="T112" fmla="*/ 2147483647 w 402"/>
                <a:gd name="T113" fmla="*/ 2147483647 h 347"/>
                <a:gd name="T114" fmla="*/ 2147483647 w 402"/>
                <a:gd name="T115" fmla="*/ 2147483647 h 347"/>
                <a:gd name="T116" fmla="*/ 2147483647 w 402"/>
                <a:gd name="T117" fmla="*/ 2147483647 h 3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2"/>
                <a:gd name="T178" fmla="*/ 0 h 347"/>
                <a:gd name="T179" fmla="*/ 402 w 402"/>
                <a:gd name="T180" fmla="*/ 347 h 3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2" h="347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0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avLst/>
              <a:gdLst>
                <a:gd name="T0" fmla="*/ 2147483647 w 822"/>
                <a:gd name="T1" fmla="*/ 2147483647 h 190"/>
                <a:gd name="T2" fmla="*/ 2147483647 w 822"/>
                <a:gd name="T3" fmla="*/ 2147483647 h 190"/>
                <a:gd name="T4" fmla="*/ 2147483647 w 822"/>
                <a:gd name="T5" fmla="*/ 2147483647 h 190"/>
                <a:gd name="T6" fmla="*/ 2147483647 w 822"/>
                <a:gd name="T7" fmla="*/ 2147483647 h 190"/>
                <a:gd name="T8" fmla="*/ 2147483647 w 822"/>
                <a:gd name="T9" fmla="*/ 2147483647 h 190"/>
                <a:gd name="T10" fmla="*/ 2147483647 w 822"/>
                <a:gd name="T11" fmla="*/ 2147483647 h 190"/>
                <a:gd name="T12" fmla="*/ 2147483647 w 822"/>
                <a:gd name="T13" fmla="*/ 2147483647 h 190"/>
                <a:gd name="T14" fmla="*/ 2147483647 w 822"/>
                <a:gd name="T15" fmla="*/ 2147483647 h 190"/>
                <a:gd name="T16" fmla="*/ 2147483647 w 822"/>
                <a:gd name="T17" fmla="*/ 2147483647 h 190"/>
                <a:gd name="T18" fmla="*/ 2147483647 w 822"/>
                <a:gd name="T19" fmla="*/ 583531188 h 190"/>
                <a:gd name="T20" fmla="*/ 2147483647 w 822"/>
                <a:gd name="T21" fmla="*/ 0 h 190"/>
                <a:gd name="T22" fmla="*/ 2147483647 w 822"/>
                <a:gd name="T23" fmla="*/ 0 h 190"/>
                <a:gd name="T24" fmla="*/ 2147483647 w 822"/>
                <a:gd name="T25" fmla="*/ 1312529659 h 190"/>
                <a:gd name="T26" fmla="*/ 2147483647 w 822"/>
                <a:gd name="T27" fmla="*/ 1166785498 h 190"/>
                <a:gd name="T28" fmla="*/ 2147483647 w 822"/>
                <a:gd name="T29" fmla="*/ 1166785498 h 190"/>
                <a:gd name="T30" fmla="*/ 2147483647 w 822"/>
                <a:gd name="T31" fmla="*/ 2147483647 h 190"/>
                <a:gd name="T32" fmla="*/ 2147483647 w 822"/>
                <a:gd name="T33" fmla="*/ 2147483647 h 190"/>
                <a:gd name="T34" fmla="*/ 2147483647 w 822"/>
                <a:gd name="T35" fmla="*/ 2147483647 h 190"/>
                <a:gd name="T36" fmla="*/ 1185313402 w 822"/>
                <a:gd name="T37" fmla="*/ 2147483647 h 190"/>
                <a:gd name="T38" fmla="*/ 148129118 w 822"/>
                <a:gd name="T39" fmla="*/ 2147483647 h 190"/>
                <a:gd name="T40" fmla="*/ 0 w 822"/>
                <a:gd name="T41" fmla="*/ 2147483647 h 190"/>
                <a:gd name="T42" fmla="*/ 1629980487 w 822"/>
                <a:gd name="T43" fmla="*/ 2147483647 h 190"/>
                <a:gd name="T44" fmla="*/ 2147483647 w 822"/>
                <a:gd name="T45" fmla="*/ 2147483647 h 190"/>
                <a:gd name="T46" fmla="*/ 2147483647 w 822"/>
                <a:gd name="T47" fmla="*/ 2147483647 h 190"/>
                <a:gd name="T48" fmla="*/ 2147483647 w 822"/>
                <a:gd name="T49" fmla="*/ 2147483647 h 190"/>
                <a:gd name="T50" fmla="*/ 2147483647 w 822"/>
                <a:gd name="T51" fmla="*/ 2147483647 h 190"/>
                <a:gd name="T52" fmla="*/ 2147483647 w 822"/>
                <a:gd name="T53" fmla="*/ 2147483647 h 190"/>
                <a:gd name="T54" fmla="*/ 2147483647 w 822"/>
                <a:gd name="T55" fmla="*/ 2147483647 h 190"/>
                <a:gd name="T56" fmla="*/ 2147483647 w 822"/>
                <a:gd name="T57" fmla="*/ 2147483647 h 190"/>
                <a:gd name="T58" fmla="*/ 2147483647 w 822"/>
                <a:gd name="T59" fmla="*/ 2147483647 h 190"/>
                <a:gd name="T60" fmla="*/ 2147483647 w 822"/>
                <a:gd name="T61" fmla="*/ 2147483647 h 190"/>
                <a:gd name="T62" fmla="*/ 2147483647 w 822"/>
                <a:gd name="T63" fmla="*/ 2147483647 h 190"/>
                <a:gd name="T64" fmla="*/ 2147483647 w 822"/>
                <a:gd name="T65" fmla="*/ 2147483647 h 190"/>
                <a:gd name="T66" fmla="*/ 2147483647 w 822"/>
                <a:gd name="T67" fmla="*/ 2147483647 h 190"/>
                <a:gd name="T68" fmla="*/ 2147483647 w 822"/>
                <a:gd name="T69" fmla="*/ 2147483647 h 190"/>
                <a:gd name="T70" fmla="*/ 2147483647 w 822"/>
                <a:gd name="T71" fmla="*/ 2147483647 h 190"/>
                <a:gd name="T72" fmla="*/ 2147483647 w 822"/>
                <a:gd name="T73" fmla="*/ 2147483647 h 190"/>
                <a:gd name="T74" fmla="*/ 2147483647 w 822"/>
                <a:gd name="T75" fmla="*/ 2147483647 h 190"/>
                <a:gd name="T76" fmla="*/ 2147483647 w 822"/>
                <a:gd name="T77" fmla="*/ 2147483647 h 190"/>
                <a:gd name="T78" fmla="*/ 2147483647 w 822"/>
                <a:gd name="T79" fmla="*/ 2147483647 h 190"/>
                <a:gd name="T80" fmla="*/ 2147483647 w 822"/>
                <a:gd name="T81" fmla="*/ 2147483647 h 190"/>
                <a:gd name="T82" fmla="*/ 2147483647 w 822"/>
                <a:gd name="T83" fmla="*/ 2147483647 h 190"/>
                <a:gd name="T84" fmla="*/ 2147483647 w 822"/>
                <a:gd name="T85" fmla="*/ 2147483647 h 190"/>
                <a:gd name="T86" fmla="*/ 2147483647 w 822"/>
                <a:gd name="T87" fmla="*/ 2147483647 h 190"/>
                <a:gd name="T88" fmla="*/ 2147483647 w 822"/>
                <a:gd name="T89" fmla="*/ 2147483647 h 190"/>
                <a:gd name="T90" fmla="*/ 2147483647 w 822"/>
                <a:gd name="T91" fmla="*/ 2147483647 h 190"/>
                <a:gd name="T92" fmla="*/ 2147483647 w 822"/>
                <a:gd name="T93" fmla="*/ 2147483647 h 190"/>
                <a:gd name="T94" fmla="*/ 2147483647 w 822"/>
                <a:gd name="T95" fmla="*/ 2147483647 h 190"/>
                <a:gd name="T96" fmla="*/ 2147483647 w 822"/>
                <a:gd name="T97" fmla="*/ 2147483647 h 190"/>
                <a:gd name="T98" fmla="*/ 2147483647 w 822"/>
                <a:gd name="T99" fmla="*/ 2147483647 h 190"/>
                <a:gd name="T100" fmla="*/ 2147483647 w 822"/>
                <a:gd name="T101" fmla="*/ 2147483647 h 190"/>
                <a:gd name="T102" fmla="*/ 2147483647 w 822"/>
                <a:gd name="T103" fmla="*/ 2147483647 h 190"/>
                <a:gd name="T104" fmla="*/ 2147483647 w 822"/>
                <a:gd name="T105" fmla="*/ 2147483647 h 190"/>
                <a:gd name="T106" fmla="*/ 2147483647 w 822"/>
                <a:gd name="T107" fmla="*/ 2147483647 h 190"/>
                <a:gd name="T108" fmla="*/ 2147483647 w 822"/>
                <a:gd name="T109" fmla="*/ 2147483647 h 1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2"/>
                <a:gd name="T166" fmla="*/ 0 h 190"/>
                <a:gd name="T167" fmla="*/ 822 w 822"/>
                <a:gd name="T168" fmla="*/ 190 h 19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2" h="190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1" name="Freeform 950"/>
            <p:cNvSpPr>
              <a:spLocks/>
            </p:cNvSpPr>
            <p:nvPr/>
          </p:nvSpPr>
          <p:spPr bwMode="auto">
            <a:xfrm>
              <a:off x="5091114" y="2952751"/>
              <a:ext cx="20638" cy="69850"/>
            </a:xfrm>
            <a:custGeom>
              <a:avLst/>
              <a:gdLst>
                <a:gd name="T0" fmla="*/ 2147483647 w 41"/>
                <a:gd name="T1" fmla="*/ 930767201 h 130"/>
                <a:gd name="T2" fmla="*/ 2147483647 w 41"/>
                <a:gd name="T3" fmla="*/ 930767201 h 130"/>
                <a:gd name="T4" fmla="*/ 2147483647 w 41"/>
                <a:gd name="T5" fmla="*/ 2147483647 h 130"/>
                <a:gd name="T6" fmla="*/ 2147483647 w 41"/>
                <a:gd name="T7" fmla="*/ 2147483647 h 130"/>
                <a:gd name="T8" fmla="*/ 2147483647 w 41"/>
                <a:gd name="T9" fmla="*/ 2147483647 h 130"/>
                <a:gd name="T10" fmla="*/ 2147483647 w 41"/>
                <a:gd name="T11" fmla="*/ 2147483647 h 130"/>
                <a:gd name="T12" fmla="*/ 2040699278 w 41"/>
                <a:gd name="T13" fmla="*/ 2147483647 h 130"/>
                <a:gd name="T14" fmla="*/ 1530398240 w 41"/>
                <a:gd name="T15" fmla="*/ 2147483647 h 130"/>
                <a:gd name="T16" fmla="*/ 1275500913 w 41"/>
                <a:gd name="T17" fmla="*/ 2147483647 h 130"/>
                <a:gd name="T18" fmla="*/ 1275500913 w 41"/>
                <a:gd name="T19" fmla="*/ 2147483647 h 130"/>
                <a:gd name="T20" fmla="*/ 510047971 w 41"/>
                <a:gd name="T21" fmla="*/ 2147483647 h 130"/>
                <a:gd name="T22" fmla="*/ 127448695 w 41"/>
                <a:gd name="T23" fmla="*/ 2147483647 h 130"/>
                <a:gd name="T24" fmla="*/ 127448695 w 41"/>
                <a:gd name="T25" fmla="*/ 2147483647 h 130"/>
                <a:gd name="T26" fmla="*/ 0 w 41"/>
                <a:gd name="T27" fmla="*/ 2147483647 h 130"/>
                <a:gd name="T28" fmla="*/ 0 w 41"/>
                <a:gd name="T29" fmla="*/ 2147483647 h 130"/>
                <a:gd name="T30" fmla="*/ 0 w 41"/>
                <a:gd name="T31" fmla="*/ 2147483647 h 130"/>
                <a:gd name="T32" fmla="*/ 127448695 w 41"/>
                <a:gd name="T33" fmla="*/ 2147483647 h 130"/>
                <a:gd name="T34" fmla="*/ 382599308 w 41"/>
                <a:gd name="T35" fmla="*/ 2147483647 h 130"/>
                <a:gd name="T36" fmla="*/ 510047971 w 41"/>
                <a:gd name="T37" fmla="*/ 2147483647 h 130"/>
                <a:gd name="T38" fmla="*/ 892900976 w 41"/>
                <a:gd name="T39" fmla="*/ 2147483647 h 130"/>
                <a:gd name="T40" fmla="*/ 1402949073 w 41"/>
                <a:gd name="T41" fmla="*/ 2147483647 h 130"/>
                <a:gd name="T42" fmla="*/ 1530398240 w 41"/>
                <a:gd name="T43" fmla="*/ 2147483647 h 130"/>
                <a:gd name="T44" fmla="*/ 1530398240 w 41"/>
                <a:gd name="T45" fmla="*/ 2147483647 h 130"/>
                <a:gd name="T46" fmla="*/ 1530398240 w 41"/>
                <a:gd name="T47" fmla="*/ 2147483647 h 130"/>
                <a:gd name="T48" fmla="*/ 1912997422 w 41"/>
                <a:gd name="T49" fmla="*/ 2147483647 h 130"/>
                <a:gd name="T50" fmla="*/ 2147483647 w 41"/>
                <a:gd name="T51" fmla="*/ 2147483647 h 130"/>
                <a:gd name="T52" fmla="*/ 2147483647 w 41"/>
                <a:gd name="T53" fmla="*/ 2147483647 h 130"/>
                <a:gd name="T54" fmla="*/ 2147483647 w 41"/>
                <a:gd name="T55" fmla="*/ 2147483647 h 130"/>
                <a:gd name="T56" fmla="*/ 2147483647 w 41"/>
                <a:gd name="T57" fmla="*/ 2147483647 h 130"/>
                <a:gd name="T58" fmla="*/ 2147483647 w 41"/>
                <a:gd name="T59" fmla="*/ 2147483647 h 130"/>
                <a:gd name="T60" fmla="*/ 2147483647 w 41"/>
                <a:gd name="T61" fmla="*/ 2147483647 h 130"/>
                <a:gd name="T62" fmla="*/ 2147483647 w 41"/>
                <a:gd name="T63" fmla="*/ 2147483647 h 130"/>
                <a:gd name="T64" fmla="*/ 2147483647 w 41"/>
                <a:gd name="T65" fmla="*/ 930767201 h 130"/>
                <a:gd name="T66" fmla="*/ 2147483647 w 41"/>
                <a:gd name="T67" fmla="*/ 930767201 h 130"/>
                <a:gd name="T68" fmla="*/ 2147483647 w 41"/>
                <a:gd name="T69" fmla="*/ 620415200 h 130"/>
                <a:gd name="T70" fmla="*/ 2147483647 w 41"/>
                <a:gd name="T71" fmla="*/ 155031532 h 130"/>
                <a:gd name="T72" fmla="*/ 2147483647 w 41"/>
                <a:gd name="T73" fmla="*/ 0 h 130"/>
                <a:gd name="T74" fmla="*/ 2147483647 w 41"/>
                <a:gd name="T75" fmla="*/ 0 h 130"/>
                <a:gd name="T76" fmla="*/ 2147483647 w 41"/>
                <a:gd name="T77" fmla="*/ 155031532 h 130"/>
                <a:gd name="T78" fmla="*/ 2147483647 w 41"/>
                <a:gd name="T79" fmla="*/ 620415200 h 130"/>
                <a:gd name="T80" fmla="*/ 2147483647 w 41"/>
                <a:gd name="T81" fmla="*/ 930767201 h 130"/>
                <a:gd name="T82" fmla="*/ 2147483647 w 41"/>
                <a:gd name="T83" fmla="*/ 930767201 h 1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"/>
                <a:gd name="T127" fmla="*/ 0 h 130"/>
                <a:gd name="T128" fmla="*/ 41 w 41"/>
                <a:gd name="T129" fmla="*/ 130 h 1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" h="130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2" name="Freeform 951"/>
            <p:cNvSpPr>
              <a:spLocks/>
            </p:cNvSpPr>
            <p:nvPr/>
          </p:nvSpPr>
          <p:spPr bwMode="auto">
            <a:xfrm>
              <a:off x="5146677" y="2951163"/>
              <a:ext cx="17463" cy="65088"/>
            </a:xfrm>
            <a:custGeom>
              <a:avLst/>
              <a:gdLst>
                <a:gd name="T0" fmla="*/ 2147483647 w 32"/>
                <a:gd name="T1" fmla="*/ 911103997 h 122"/>
                <a:gd name="T2" fmla="*/ 2147483647 w 32"/>
                <a:gd name="T3" fmla="*/ 911103997 h 122"/>
                <a:gd name="T4" fmla="*/ 2147483647 w 32"/>
                <a:gd name="T5" fmla="*/ 2147483647 h 122"/>
                <a:gd name="T6" fmla="*/ 2147483647 w 32"/>
                <a:gd name="T7" fmla="*/ 2147483647 h 122"/>
                <a:gd name="T8" fmla="*/ 1787747032 w 32"/>
                <a:gd name="T9" fmla="*/ 2147483647 h 122"/>
                <a:gd name="T10" fmla="*/ 1787747032 w 32"/>
                <a:gd name="T11" fmla="*/ 2147483647 h 122"/>
                <a:gd name="T12" fmla="*/ 650116893 w 32"/>
                <a:gd name="T13" fmla="*/ 2147483647 h 122"/>
                <a:gd name="T14" fmla="*/ 162603441 w 32"/>
                <a:gd name="T15" fmla="*/ 2147483647 h 122"/>
                <a:gd name="T16" fmla="*/ 0 w 32"/>
                <a:gd name="T17" fmla="*/ 2147483647 h 122"/>
                <a:gd name="T18" fmla="*/ 0 w 32"/>
                <a:gd name="T19" fmla="*/ 2147483647 h 122"/>
                <a:gd name="T20" fmla="*/ 162603441 w 32"/>
                <a:gd name="T21" fmla="*/ 2147483647 h 122"/>
                <a:gd name="T22" fmla="*/ 487513384 w 32"/>
                <a:gd name="T23" fmla="*/ 2147483647 h 122"/>
                <a:gd name="T24" fmla="*/ 650116893 w 32"/>
                <a:gd name="T25" fmla="*/ 2147483647 h 122"/>
                <a:gd name="T26" fmla="*/ 1137630140 w 32"/>
                <a:gd name="T27" fmla="*/ 2147483647 h 122"/>
                <a:gd name="T28" fmla="*/ 1300233785 w 32"/>
                <a:gd name="T29" fmla="*/ 2147483647 h 122"/>
                <a:gd name="T30" fmla="*/ 1787747032 w 32"/>
                <a:gd name="T31" fmla="*/ 2147483647 h 122"/>
                <a:gd name="T32" fmla="*/ 1950350405 w 32"/>
                <a:gd name="T33" fmla="*/ 2147483647 h 122"/>
                <a:gd name="T34" fmla="*/ 1950350405 w 32"/>
                <a:gd name="T35" fmla="*/ 2147483647 h 122"/>
                <a:gd name="T36" fmla="*/ 1950350405 w 32"/>
                <a:gd name="T37" fmla="*/ 2147483647 h 122"/>
                <a:gd name="T38" fmla="*/ 2112655815 w 32"/>
                <a:gd name="T39" fmla="*/ 2147483647 h 122"/>
                <a:gd name="T40" fmla="*/ 2147483647 w 32"/>
                <a:gd name="T41" fmla="*/ 2147483647 h 122"/>
                <a:gd name="T42" fmla="*/ 2147483647 w 32"/>
                <a:gd name="T43" fmla="*/ 2147483647 h 122"/>
                <a:gd name="T44" fmla="*/ 2147483647 w 32"/>
                <a:gd name="T45" fmla="*/ 2147483647 h 122"/>
                <a:gd name="T46" fmla="*/ 2147483647 w 32"/>
                <a:gd name="T47" fmla="*/ 2147483647 h 122"/>
                <a:gd name="T48" fmla="*/ 2147483647 w 32"/>
                <a:gd name="T49" fmla="*/ 2147483647 h 122"/>
                <a:gd name="T50" fmla="*/ 2147483647 w 32"/>
                <a:gd name="T51" fmla="*/ 911103997 h 122"/>
                <a:gd name="T52" fmla="*/ 2147483647 w 32"/>
                <a:gd name="T53" fmla="*/ 911103997 h 122"/>
                <a:gd name="T54" fmla="*/ 2147483647 w 32"/>
                <a:gd name="T55" fmla="*/ 607402398 h 122"/>
                <a:gd name="T56" fmla="*/ 2147483647 w 32"/>
                <a:gd name="T57" fmla="*/ 151992779 h 122"/>
                <a:gd name="T58" fmla="*/ 2147483647 w 32"/>
                <a:gd name="T59" fmla="*/ 0 h 122"/>
                <a:gd name="T60" fmla="*/ 2147483647 w 32"/>
                <a:gd name="T61" fmla="*/ 0 h 122"/>
                <a:gd name="T62" fmla="*/ 2147483647 w 32"/>
                <a:gd name="T63" fmla="*/ 0 h 122"/>
                <a:gd name="T64" fmla="*/ 2147483647 w 32"/>
                <a:gd name="T65" fmla="*/ 151992779 h 122"/>
                <a:gd name="T66" fmla="*/ 2147483647 w 32"/>
                <a:gd name="T67" fmla="*/ 607402398 h 122"/>
                <a:gd name="T68" fmla="*/ 2147483647 w 32"/>
                <a:gd name="T69" fmla="*/ 911103997 h 122"/>
                <a:gd name="T70" fmla="*/ 2147483647 w 32"/>
                <a:gd name="T71" fmla="*/ 911103997 h 1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"/>
                <a:gd name="T109" fmla="*/ 0 h 122"/>
                <a:gd name="T110" fmla="*/ 32 w 32"/>
                <a:gd name="T111" fmla="*/ 122 h 1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" h="12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3" name="Freeform 952"/>
            <p:cNvSpPr>
              <a:spLocks/>
            </p:cNvSpPr>
            <p:nvPr/>
          </p:nvSpPr>
          <p:spPr bwMode="auto">
            <a:xfrm>
              <a:off x="5243514" y="2944813"/>
              <a:ext cx="7938" cy="63500"/>
            </a:xfrm>
            <a:custGeom>
              <a:avLst/>
              <a:gdLst>
                <a:gd name="T0" fmla="*/ 488587760 w 16"/>
                <a:gd name="T1" fmla="*/ 986931587 h 122"/>
                <a:gd name="T2" fmla="*/ 488587760 w 16"/>
                <a:gd name="T3" fmla="*/ 2147483647 h 122"/>
                <a:gd name="T4" fmla="*/ 488587760 w 16"/>
                <a:gd name="T5" fmla="*/ 2147483647 h 122"/>
                <a:gd name="T6" fmla="*/ 366256293 w 16"/>
                <a:gd name="T7" fmla="*/ 2147483647 h 122"/>
                <a:gd name="T8" fmla="*/ 122085421 w 16"/>
                <a:gd name="T9" fmla="*/ 2147483647 h 122"/>
                <a:gd name="T10" fmla="*/ 0 w 16"/>
                <a:gd name="T11" fmla="*/ 2147483647 h 122"/>
                <a:gd name="T12" fmla="*/ 0 w 16"/>
                <a:gd name="T13" fmla="*/ 2147483647 h 122"/>
                <a:gd name="T14" fmla="*/ 0 w 16"/>
                <a:gd name="T15" fmla="*/ 2147483647 h 122"/>
                <a:gd name="T16" fmla="*/ 0 w 16"/>
                <a:gd name="T17" fmla="*/ 2147483647 h 122"/>
                <a:gd name="T18" fmla="*/ 122085421 w 16"/>
                <a:gd name="T19" fmla="*/ 2147483647 h 122"/>
                <a:gd name="T20" fmla="*/ 488587760 w 16"/>
                <a:gd name="T21" fmla="*/ 2147483647 h 122"/>
                <a:gd name="T22" fmla="*/ 732758663 w 16"/>
                <a:gd name="T23" fmla="*/ 2147483647 h 122"/>
                <a:gd name="T24" fmla="*/ 976929442 w 16"/>
                <a:gd name="T25" fmla="*/ 2147483647 h 122"/>
                <a:gd name="T26" fmla="*/ 1221100469 w 16"/>
                <a:gd name="T27" fmla="*/ 2147483647 h 122"/>
                <a:gd name="T28" fmla="*/ 1343185859 w 16"/>
                <a:gd name="T29" fmla="*/ 2147483647 h 122"/>
                <a:gd name="T30" fmla="*/ 1465517326 w 16"/>
                <a:gd name="T31" fmla="*/ 2147483647 h 122"/>
                <a:gd name="T32" fmla="*/ 1465517326 w 16"/>
                <a:gd name="T33" fmla="*/ 2147483647 h 122"/>
                <a:gd name="T34" fmla="*/ 1465517326 w 16"/>
                <a:gd name="T35" fmla="*/ 2147483647 h 122"/>
                <a:gd name="T36" fmla="*/ 1709688105 w 16"/>
                <a:gd name="T37" fmla="*/ 2147483647 h 122"/>
                <a:gd name="T38" fmla="*/ 1831773495 w 16"/>
                <a:gd name="T39" fmla="*/ 2147483647 h 122"/>
                <a:gd name="T40" fmla="*/ 1953858884 w 16"/>
                <a:gd name="T41" fmla="*/ 2147483647 h 122"/>
                <a:gd name="T42" fmla="*/ 1953858884 w 16"/>
                <a:gd name="T43" fmla="*/ 986931587 h 122"/>
                <a:gd name="T44" fmla="*/ 1953858884 w 16"/>
                <a:gd name="T45" fmla="*/ 986931587 h 122"/>
                <a:gd name="T46" fmla="*/ 1831773495 w 16"/>
                <a:gd name="T47" fmla="*/ 564038349 h 122"/>
                <a:gd name="T48" fmla="*/ 1709688105 w 16"/>
                <a:gd name="T49" fmla="*/ 282019174 h 122"/>
                <a:gd name="T50" fmla="*/ 1465517326 w 16"/>
                <a:gd name="T51" fmla="*/ 0 h 122"/>
                <a:gd name="T52" fmla="*/ 1221100469 w 16"/>
                <a:gd name="T53" fmla="*/ 0 h 122"/>
                <a:gd name="T54" fmla="*/ 976929442 w 16"/>
                <a:gd name="T55" fmla="*/ 0 h 122"/>
                <a:gd name="T56" fmla="*/ 732758663 w 16"/>
                <a:gd name="T57" fmla="*/ 282019174 h 122"/>
                <a:gd name="T58" fmla="*/ 488587760 w 16"/>
                <a:gd name="T59" fmla="*/ 564038349 h 122"/>
                <a:gd name="T60" fmla="*/ 488587760 w 16"/>
                <a:gd name="T61" fmla="*/ 986931587 h 122"/>
                <a:gd name="T62" fmla="*/ 488587760 w 16"/>
                <a:gd name="T63" fmla="*/ 986931587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22"/>
                <a:gd name="T98" fmla="*/ 16 w 16"/>
                <a:gd name="T99" fmla="*/ 122 h 1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22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4" name="Freeform 953"/>
            <p:cNvSpPr>
              <a:spLocks/>
            </p:cNvSpPr>
            <p:nvPr/>
          </p:nvSpPr>
          <p:spPr bwMode="auto">
            <a:xfrm>
              <a:off x="5340352" y="2951163"/>
              <a:ext cx="14288" cy="66675"/>
            </a:xfrm>
            <a:custGeom>
              <a:avLst/>
              <a:gdLst>
                <a:gd name="T0" fmla="*/ 1630094704 w 27"/>
                <a:gd name="T1" fmla="*/ 889055083 h 126"/>
                <a:gd name="T2" fmla="*/ 1630094704 w 27"/>
                <a:gd name="T3" fmla="*/ 889055083 h 126"/>
                <a:gd name="T4" fmla="*/ 1630094704 w 27"/>
                <a:gd name="T5" fmla="*/ 592796963 h 126"/>
                <a:gd name="T6" fmla="*/ 1481955704 w 27"/>
                <a:gd name="T7" fmla="*/ 148129126 h 126"/>
                <a:gd name="T8" fmla="*/ 889117382 w 27"/>
                <a:gd name="T9" fmla="*/ 0 h 126"/>
                <a:gd name="T10" fmla="*/ 444698660 w 27"/>
                <a:gd name="T11" fmla="*/ 0 h 126"/>
                <a:gd name="T12" fmla="*/ 296279192 w 27"/>
                <a:gd name="T13" fmla="*/ 148129126 h 126"/>
                <a:gd name="T14" fmla="*/ 0 w 27"/>
                <a:gd name="T15" fmla="*/ 592796963 h 126"/>
                <a:gd name="T16" fmla="*/ 0 w 27"/>
                <a:gd name="T17" fmla="*/ 889055083 h 126"/>
                <a:gd name="T18" fmla="*/ 0 w 27"/>
                <a:gd name="T19" fmla="*/ 889055083 h 126"/>
                <a:gd name="T20" fmla="*/ 0 w 27"/>
                <a:gd name="T21" fmla="*/ 2147483647 h 126"/>
                <a:gd name="T22" fmla="*/ 444698660 w 27"/>
                <a:gd name="T23" fmla="*/ 2147483647 h 126"/>
                <a:gd name="T24" fmla="*/ 1037256911 w 27"/>
                <a:gd name="T25" fmla="*/ 2147483647 h 126"/>
                <a:gd name="T26" fmla="*/ 1778234763 w 27"/>
                <a:gd name="T27" fmla="*/ 2147483647 h 126"/>
                <a:gd name="T28" fmla="*/ 2147483647 w 27"/>
                <a:gd name="T29" fmla="*/ 2147483647 h 126"/>
                <a:gd name="T30" fmla="*/ 2147483647 w 27"/>
                <a:gd name="T31" fmla="*/ 2147483647 h 126"/>
                <a:gd name="T32" fmla="*/ 2147483647 w 27"/>
                <a:gd name="T33" fmla="*/ 2147483647 h 126"/>
                <a:gd name="T34" fmla="*/ 2147483647 w 27"/>
                <a:gd name="T35" fmla="*/ 2147483647 h 126"/>
                <a:gd name="T36" fmla="*/ 2147483647 w 27"/>
                <a:gd name="T37" fmla="*/ 2147483647 h 126"/>
                <a:gd name="T38" fmla="*/ 2147483647 w 27"/>
                <a:gd name="T39" fmla="*/ 2147483647 h 126"/>
                <a:gd name="T40" fmla="*/ 2147483647 w 27"/>
                <a:gd name="T41" fmla="*/ 2147483647 h 126"/>
                <a:gd name="T42" fmla="*/ 2147483647 w 27"/>
                <a:gd name="T43" fmla="*/ 2147483647 h 126"/>
                <a:gd name="T44" fmla="*/ 2147483647 w 27"/>
                <a:gd name="T45" fmla="*/ 2147483647 h 126"/>
                <a:gd name="T46" fmla="*/ 2147483647 w 27"/>
                <a:gd name="T47" fmla="*/ 2147483647 h 126"/>
                <a:gd name="T48" fmla="*/ 2147483647 w 27"/>
                <a:gd name="T49" fmla="*/ 2147483647 h 126"/>
                <a:gd name="T50" fmla="*/ 2147483647 w 27"/>
                <a:gd name="T51" fmla="*/ 2147483647 h 126"/>
                <a:gd name="T52" fmla="*/ 2147483647 w 27"/>
                <a:gd name="T53" fmla="*/ 2147483647 h 126"/>
                <a:gd name="T54" fmla="*/ 2147483647 w 27"/>
                <a:gd name="T55" fmla="*/ 2147483647 h 126"/>
                <a:gd name="T56" fmla="*/ 2147483647 w 27"/>
                <a:gd name="T57" fmla="*/ 2147483647 h 126"/>
                <a:gd name="T58" fmla="*/ 1778234763 w 27"/>
                <a:gd name="T59" fmla="*/ 2147483647 h 126"/>
                <a:gd name="T60" fmla="*/ 1630094704 w 27"/>
                <a:gd name="T61" fmla="*/ 889055083 h 126"/>
                <a:gd name="T62" fmla="*/ 1630094704 w 27"/>
                <a:gd name="T63" fmla="*/ 889055083 h 1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126"/>
                <a:gd name="T98" fmla="*/ 27 w 27"/>
                <a:gd name="T99" fmla="*/ 126 h 1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126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5" name="Freeform 954"/>
            <p:cNvSpPr>
              <a:spLocks/>
            </p:cNvSpPr>
            <p:nvPr/>
          </p:nvSpPr>
          <p:spPr bwMode="auto">
            <a:xfrm>
              <a:off x="5370514" y="2952751"/>
              <a:ext cx="36513" cy="71438"/>
            </a:xfrm>
            <a:custGeom>
              <a:avLst/>
              <a:gdLst>
                <a:gd name="T0" fmla="*/ 2147483647 w 68"/>
                <a:gd name="T1" fmla="*/ 2147483647 h 134"/>
                <a:gd name="T2" fmla="*/ 2147483647 w 68"/>
                <a:gd name="T3" fmla="*/ 2147483647 h 134"/>
                <a:gd name="T4" fmla="*/ 2147483647 w 68"/>
                <a:gd name="T5" fmla="*/ 2147483647 h 134"/>
                <a:gd name="T6" fmla="*/ 2147483647 w 68"/>
                <a:gd name="T7" fmla="*/ 2147483647 h 134"/>
                <a:gd name="T8" fmla="*/ 2147483647 w 68"/>
                <a:gd name="T9" fmla="*/ 2147483647 h 134"/>
                <a:gd name="T10" fmla="*/ 2147483647 w 68"/>
                <a:gd name="T11" fmla="*/ 2147483647 h 134"/>
                <a:gd name="T12" fmla="*/ 2147483647 w 68"/>
                <a:gd name="T13" fmla="*/ 2147483647 h 134"/>
                <a:gd name="T14" fmla="*/ 2147483647 w 68"/>
                <a:gd name="T15" fmla="*/ 2147483647 h 134"/>
                <a:gd name="T16" fmla="*/ 2147483647 w 68"/>
                <a:gd name="T17" fmla="*/ 2147483647 h 134"/>
                <a:gd name="T18" fmla="*/ 2147483647 w 68"/>
                <a:gd name="T19" fmla="*/ 2147483647 h 134"/>
                <a:gd name="T20" fmla="*/ 2147483647 w 68"/>
                <a:gd name="T21" fmla="*/ 2147483647 h 134"/>
                <a:gd name="T22" fmla="*/ 2147483647 w 68"/>
                <a:gd name="T23" fmla="*/ 2147483647 h 134"/>
                <a:gd name="T24" fmla="*/ 2147483647 w 68"/>
                <a:gd name="T25" fmla="*/ 2147483647 h 134"/>
                <a:gd name="T26" fmla="*/ 2147483647 w 68"/>
                <a:gd name="T27" fmla="*/ 2147483647 h 134"/>
                <a:gd name="T28" fmla="*/ 2147483647 w 68"/>
                <a:gd name="T29" fmla="*/ 2147483647 h 134"/>
                <a:gd name="T30" fmla="*/ 2147483647 w 68"/>
                <a:gd name="T31" fmla="*/ 2147483647 h 134"/>
                <a:gd name="T32" fmla="*/ 2147483647 w 68"/>
                <a:gd name="T33" fmla="*/ 2147483647 h 134"/>
                <a:gd name="T34" fmla="*/ 2147483647 w 68"/>
                <a:gd name="T35" fmla="*/ 1515157173 h 134"/>
                <a:gd name="T36" fmla="*/ 1703115366 w 68"/>
                <a:gd name="T37" fmla="*/ 605949368 h 134"/>
                <a:gd name="T38" fmla="*/ 1703115366 w 68"/>
                <a:gd name="T39" fmla="*/ 605949368 h 134"/>
                <a:gd name="T40" fmla="*/ 1548286355 w 68"/>
                <a:gd name="T41" fmla="*/ 302974418 h 134"/>
                <a:gd name="T42" fmla="*/ 1238629406 w 68"/>
                <a:gd name="T43" fmla="*/ 0 h 134"/>
                <a:gd name="T44" fmla="*/ 1083800663 w 68"/>
                <a:gd name="T45" fmla="*/ 0 h 134"/>
                <a:gd name="T46" fmla="*/ 619314703 w 68"/>
                <a:gd name="T47" fmla="*/ 0 h 134"/>
                <a:gd name="T48" fmla="*/ 0 w 68"/>
                <a:gd name="T49" fmla="*/ 302974418 h 134"/>
                <a:gd name="T50" fmla="*/ 0 w 68"/>
                <a:gd name="T51" fmla="*/ 757720396 h 134"/>
                <a:gd name="T52" fmla="*/ 0 w 68"/>
                <a:gd name="T53" fmla="*/ 1212182356 h 134"/>
                <a:gd name="T54" fmla="*/ 0 w 68"/>
                <a:gd name="T55" fmla="*/ 1212182356 h 134"/>
                <a:gd name="T56" fmla="*/ 309657620 w 68"/>
                <a:gd name="T57" fmla="*/ 1818130925 h 134"/>
                <a:gd name="T58" fmla="*/ 464486094 w 68"/>
                <a:gd name="T59" fmla="*/ 2147483647 h 134"/>
                <a:gd name="T60" fmla="*/ 1548286355 w 68"/>
                <a:gd name="T61" fmla="*/ 2147483647 h 134"/>
                <a:gd name="T62" fmla="*/ 1548286355 w 68"/>
                <a:gd name="T63" fmla="*/ 2147483647 h 134"/>
                <a:gd name="T64" fmla="*/ 2147483647 w 68"/>
                <a:gd name="T65" fmla="*/ 2147483647 h 134"/>
                <a:gd name="T66" fmla="*/ 2147483647 w 68"/>
                <a:gd name="T67" fmla="*/ 2147483647 h 134"/>
                <a:gd name="T68" fmla="*/ 2147483647 w 68"/>
                <a:gd name="T69" fmla="*/ 2147483647 h 134"/>
                <a:gd name="T70" fmla="*/ 2147483647 w 68"/>
                <a:gd name="T71" fmla="*/ 2147483647 h 134"/>
                <a:gd name="T72" fmla="*/ 2147483647 w 68"/>
                <a:gd name="T73" fmla="*/ 2147483647 h 134"/>
                <a:gd name="T74" fmla="*/ 2147483647 w 68"/>
                <a:gd name="T75" fmla="*/ 2147483647 h 134"/>
                <a:gd name="T76" fmla="*/ 2147483647 w 68"/>
                <a:gd name="T77" fmla="*/ 2147483647 h 134"/>
                <a:gd name="T78" fmla="*/ 2147483647 w 68"/>
                <a:gd name="T79" fmla="*/ 2147483647 h 134"/>
                <a:gd name="T80" fmla="*/ 2147483647 w 68"/>
                <a:gd name="T81" fmla="*/ 2147483647 h 134"/>
                <a:gd name="T82" fmla="*/ 2147483647 w 68"/>
                <a:gd name="T83" fmla="*/ 2147483647 h 134"/>
                <a:gd name="T84" fmla="*/ 2147483647 w 68"/>
                <a:gd name="T85" fmla="*/ 2147483647 h 134"/>
                <a:gd name="T86" fmla="*/ 2147483647 w 68"/>
                <a:gd name="T87" fmla="*/ 2147483647 h 134"/>
                <a:gd name="T88" fmla="*/ 2147483647 w 68"/>
                <a:gd name="T89" fmla="*/ 2147483647 h 134"/>
                <a:gd name="T90" fmla="*/ 2147483647 w 68"/>
                <a:gd name="T91" fmla="*/ 2147483647 h 134"/>
                <a:gd name="T92" fmla="*/ 2147483647 w 68"/>
                <a:gd name="T93" fmla="*/ 2147483647 h 134"/>
                <a:gd name="T94" fmla="*/ 2147483647 w 68"/>
                <a:gd name="T95" fmla="*/ 2147483647 h 134"/>
                <a:gd name="T96" fmla="*/ 2147483647 w 68"/>
                <a:gd name="T97" fmla="*/ 2147483647 h 134"/>
                <a:gd name="T98" fmla="*/ 2147483647 w 68"/>
                <a:gd name="T99" fmla="*/ 2147483647 h 134"/>
                <a:gd name="T100" fmla="*/ 2147483647 w 68"/>
                <a:gd name="T101" fmla="*/ 2147483647 h 134"/>
                <a:gd name="T102" fmla="*/ 2147483647 w 68"/>
                <a:gd name="T103" fmla="*/ 2147483647 h 134"/>
                <a:gd name="T104" fmla="*/ 2147483647 w 68"/>
                <a:gd name="T105" fmla="*/ 2147483647 h 134"/>
                <a:gd name="T106" fmla="*/ 2147483647 w 68"/>
                <a:gd name="T107" fmla="*/ 2147483647 h 134"/>
                <a:gd name="T108" fmla="*/ 2147483647 w 68"/>
                <a:gd name="T109" fmla="*/ 2147483647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8"/>
                <a:gd name="T166" fmla="*/ 0 h 134"/>
                <a:gd name="T167" fmla="*/ 68 w 68"/>
                <a:gd name="T168" fmla="*/ 134 h 1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8" h="134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6" name="Freeform 955"/>
            <p:cNvSpPr>
              <a:spLocks/>
            </p:cNvSpPr>
            <p:nvPr/>
          </p:nvSpPr>
          <p:spPr bwMode="auto">
            <a:xfrm>
              <a:off x="5521327" y="3122613"/>
              <a:ext cx="271463" cy="163513"/>
            </a:xfrm>
            <a:custGeom>
              <a:avLst/>
              <a:gdLst>
                <a:gd name="T0" fmla="*/ 2147483647 w 513"/>
                <a:gd name="T1" fmla="*/ 2147483647 h 310"/>
                <a:gd name="T2" fmla="*/ 2147483647 w 513"/>
                <a:gd name="T3" fmla="*/ 2147483647 h 310"/>
                <a:gd name="T4" fmla="*/ 2147483647 w 513"/>
                <a:gd name="T5" fmla="*/ 2147483647 h 310"/>
                <a:gd name="T6" fmla="*/ 2147483647 w 513"/>
                <a:gd name="T7" fmla="*/ 2147483647 h 310"/>
                <a:gd name="T8" fmla="*/ 2147483647 w 513"/>
                <a:gd name="T9" fmla="*/ 2147483647 h 310"/>
                <a:gd name="T10" fmla="*/ 2147483647 w 513"/>
                <a:gd name="T11" fmla="*/ 2147483647 h 310"/>
                <a:gd name="T12" fmla="*/ 2147483647 w 513"/>
                <a:gd name="T13" fmla="*/ 2147483647 h 310"/>
                <a:gd name="T14" fmla="*/ 2147483647 w 513"/>
                <a:gd name="T15" fmla="*/ 1761103414 h 310"/>
                <a:gd name="T16" fmla="*/ 2147483647 w 513"/>
                <a:gd name="T17" fmla="*/ 587034383 h 310"/>
                <a:gd name="T18" fmla="*/ 2147483647 w 513"/>
                <a:gd name="T19" fmla="*/ 0 h 310"/>
                <a:gd name="T20" fmla="*/ 2147483647 w 513"/>
                <a:gd name="T21" fmla="*/ 0 h 310"/>
                <a:gd name="T22" fmla="*/ 2147483647 w 513"/>
                <a:gd name="T23" fmla="*/ 733653795 h 310"/>
                <a:gd name="T24" fmla="*/ 2147483647 w 513"/>
                <a:gd name="T25" fmla="*/ 2147483647 h 310"/>
                <a:gd name="T26" fmla="*/ 2147483647 w 513"/>
                <a:gd name="T27" fmla="*/ 2147483647 h 310"/>
                <a:gd name="T28" fmla="*/ 2147483647 w 513"/>
                <a:gd name="T29" fmla="*/ 2147483647 h 310"/>
                <a:gd name="T30" fmla="*/ 2147483647 w 513"/>
                <a:gd name="T31" fmla="*/ 2147483647 h 310"/>
                <a:gd name="T32" fmla="*/ 2147483647 w 513"/>
                <a:gd name="T33" fmla="*/ 2147483647 h 310"/>
                <a:gd name="T34" fmla="*/ 2147483647 w 513"/>
                <a:gd name="T35" fmla="*/ 2147483647 h 310"/>
                <a:gd name="T36" fmla="*/ 2147483647 w 513"/>
                <a:gd name="T37" fmla="*/ 2147483647 h 310"/>
                <a:gd name="T38" fmla="*/ 2147483647 w 513"/>
                <a:gd name="T39" fmla="*/ 2147483647 h 310"/>
                <a:gd name="T40" fmla="*/ 2147483647 w 513"/>
                <a:gd name="T41" fmla="*/ 2147483647 h 310"/>
                <a:gd name="T42" fmla="*/ 2147483647 w 513"/>
                <a:gd name="T43" fmla="*/ 2147483647 h 310"/>
                <a:gd name="T44" fmla="*/ 2147483647 w 513"/>
                <a:gd name="T45" fmla="*/ 2147483647 h 310"/>
                <a:gd name="T46" fmla="*/ 2147483647 w 513"/>
                <a:gd name="T47" fmla="*/ 2147483647 h 310"/>
                <a:gd name="T48" fmla="*/ 2147483647 w 513"/>
                <a:gd name="T49" fmla="*/ 2147483647 h 310"/>
                <a:gd name="T50" fmla="*/ 2147483647 w 513"/>
                <a:gd name="T51" fmla="*/ 2147483647 h 310"/>
                <a:gd name="T52" fmla="*/ 2147483647 w 513"/>
                <a:gd name="T53" fmla="*/ 2147483647 h 310"/>
                <a:gd name="T54" fmla="*/ 2147483647 w 513"/>
                <a:gd name="T55" fmla="*/ 2147483647 h 310"/>
                <a:gd name="T56" fmla="*/ 2147483647 w 513"/>
                <a:gd name="T57" fmla="*/ 2147483647 h 310"/>
                <a:gd name="T58" fmla="*/ 2147483647 w 513"/>
                <a:gd name="T59" fmla="*/ 2147483647 h 310"/>
                <a:gd name="T60" fmla="*/ 2147483647 w 513"/>
                <a:gd name="T61" fmla="*/ 2147483647 h 310"/>
                <a:gd name="T62" fmla="*/ 2147483647 w 513"/>
                <a:gd name="T63" fmla="*/ 2147483647 h 310"/>
                <a:gd name="T64" fmla="*/ 2147483647 w 513"/>
                <a:gd name="T65" fmla="*/ 2147483647 h 310"/>
                <a:gd name="T66" fmla="*/ 2147483647 w 513"/>
                <a:gd name="T67" fmla="*/ 2147483647 h 310"/>
                <a:gd name="T68" fmla="*/ 1333726718 w 513"/>
                <a:gd name="T69" fmla="*/ 2147483647 h 310"/>
                <a:gd name="T70" fmla="*/ 740928802 w 513"/>
                <a:gd name="T71" fmla="*/ 2147483647 h 310"/>
                <a:gd name="T72" fmla="*/ 0 w 513"/>
                <a:gd name="T73" fmla="*/ 2147483647 h 310"/>
                <a:gd name="T74" fmla="*/ 296259258 w 513"/>
                <a:gd name="T75" fmla="*/ 2147483647 h 310"/>
                <a:gd name="T76" fmla="*/ 1926246027 w 513"/>
                <a:gd name="T77" fmla="*/ 2147483647 h 310"/>
                <a:gd name="T78" fmla="*/ 2147483647 w 513"/>
                <a:gd name="T79" fmla="*/ 2147483647 h 310"/>
                <a:gd name="T80" fmla="*/ 2147483647 w 513"/>
                <a:gd name="T81" fmla="*/ 2147483647 h 310"/>
                <a:gd name="T82" fmla="*/ 2147483647 w 513"/>
                <a:gd name="T83" fmla="*/ 2147483647 h 310"/>
                <a:gd name="T84" fmla="*/ 2147483647 w 513"/>
                <a:gd name="T85" fmla="*/ 2147483647 h 310"/>
                <a:gd name="T86" fmla="*/ 2147483647 w 513"/>
                <a:gd name="T87" fmla="*/ 2147483647 h 310"/>
                <a:gd name="T88" fmla="*/ 2147483647 w 513"/>
                <a:gd name="T89" fmla="*/ 2147483647 h 310"/>
                <a:gd name="T90" fmla="*/ 2147483647 w 513"/>
                <a:gd name="T91" fmla="*/ 2147483647 h 310"/>
                <a:gd name="T92" fmla="*/ 2147483647 w 513"/>
                <a:gd name="T93" fmla="*/ 2147483647 h 310"/>
                <a:gd name="T94" fmla="*/ 2147483647 w 513"/>
                <a:gd name="T95" fmla="*/ 2147483647 h 310"/>
                <a:gd name="T96" fmla="*/ 2147483647 w 513"/>
                <a:gd name="T97" fmla="*/ 2147483647 h 310"/>
                <a:gd name="T98" fmla="*/ 2147483647 w 513"/>
                <a:gd name="T99" fmla="*/ 2147483647 h 310"/>
                <a:gd name="T100" fmla="*/ 2147483647 w 513"/>
                <a:gd name="T101" fmla="*/ 2147483647 h 310"/>
                <a:gd name="T102" fmla="*/ 2147483647 w 513"/>
                <a:gd name="T103" fmla="*/ 2147483647 h 310"/>
                <a:gd name="T104" fmla="*/ 2147483647 w 513"/>
                <a:gd name="T105" fmla="*/ 2147483647 h 310"/>
                <a:gd name="T106" fmla="*/ 2147483647 w 513"/>
                <a:gd name="T107" fmla="*/ 2147483647 h 3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13"/>
                <a:gd name="T163" fmla="*/ 0 h 310"/>
                <a:gd name="T164" fmla="*/ 513 w 513"/>
                <a:gd name="T165" fmla="*/ 310 h 3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13" h="310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7" name="Freeform 956"/>
            <p:cNvSpPr>
              <a:spLocks/>
            </p:cNvSpPr>
            <p:nvPr/>
          </p:nvSpPr>
          <p:spPr bwMode="auto">
            <a:xfrm>
              <a:off x="4687889" y="3109913"/>
              <a:ext cx="280988" cy="163513"/>
            </a:xfrm>
            <a:custGeom>
              <a:avLst/>
              <a:gdLst>
                <a:gd name="T0" fmla="*/ 2147483647 w 531"/>
                <a:gd name="T1" fmla="*/ 2147483647 h 311"/>
                <a:gd name="T2" fmla="*/ 2147483647 w 531"/>
                <a:gd name="T3" fmla="*/ 2147483647 h 311"/>
                <a:gd name="T4" fmla="*/ 2147483647 w 531"/>
                <a:gd name="T5" fmla="*/ 2147483647 h 311"/>
                <a:gd name="T6" fmla="*/ 2147483647 w 531"/>
                <a:gd name="T7" fmla="*/ 2147483647 h 311"/>
                <a:gd name="T8" fmla="*/ 2147483647 w 531"/>
                <a:gd name="T9" fmla="*/ 2147483647 h 311"/>
                <a:gd name="T10" fmla="*/ 2147483647 w 531"/>
                <a:gd name="T11" fmla="*/ 2147483647 h 311"/>
                <a:gd name="T12" fmla="*/ 2147483647 w 531"/>
                <a:gd name="T13" fmla="*/ 2147483647 h 311"/>
                <a:gd name="T14" fmla="*/ 2147483647 w 531"/>
                <a:gd name="T15" fmla="*/ 2147483647 h 311"/>
                <a:gd name="T16" fmla="*/ 2147483647 w 531"/>
                <a:gd name="T17" fmla="*/ 2147483647 h 311"/>
                <a:gd name="T18" fmla="*/ 2147483647 w 531"/>
                <a:gd name="T19" fmla="*/ 2147483647 h 311"/>
                <a:gd name="T20" fmla="*/ 2147483647 w 531"/>
                <a:gd name="T21" fmla="*/ 2147483647 h 311"/>
                <a:gd name="T22" fmla="*/ 2147483647 w 531"/>
                <a:gd name="T23" fmla="*/ 2147483647 h 311"/>
                <a:gd name="T24" fmla="*/ 2147483647 w 531"/>
                <a:gd name="T25" fmla="*/ 2147483647 h 311"/>
                <a:gd name="T26" fmla="*/ 2147483647 w 531"/>
                <a:gd name="T27" fmla="*/ 2147483647 h 311"/>
                <a:gd name="T28" fmla="*/ 2147483647 w 531"/>
                <a:gd name="T29" fmla="*/ 2147483647 h 311"/>
                <a:gd name="T30" fmla="*/ 2147483647 w 531"/>
                <a:gd name="T31" fmla="*/ 2147483647 h 311"/>
                <a:gd name="T32" fmla="*/ 2147483647 w 531"/>
                <a:gd name="T33" fmla="*/ 2147483647 h 311"/>
                <a:gd name="T34" fmla="*/ 2147483647 w 531"/>
                <a:gd name="T35" fmla="*/ 2147483647 h 311"/>
                <a:gd name="T36" fmla="*/ 2147483647 w 531"/>
                <a:gd name="T37" fmla="*/ 2147483647 h 311"/>
                <a:gd name="T38" fmla="*/ 2147483647 w 531"/>
                <a:gd name="T39" fmla="*/ 2147483647 h 311"/>
                <a:gd name="T40" fmla="*/ 2147483647 w 531"/>
                <a:gd name="T41" fmla="*/ 2147483647 h 311"/>
                <a:gd name="T42" fmla="*/ 2147483647 w 531"/>
                <a:gd name="T43" fmla="*/ 2147483647 h 311"/>
                <a:gd name="T44" fmla="*/ 2147483647 w 531"/>
                <a:gd name="T45" fmla="*/ 2147483647 h 311"/>
                <a:gd name="T46" fmla="*/ 2147483647 w 531"/>
                <a:gd name="T47" fmla="*/ 2147483647 h 311"/>
                <a:gd name="T48" fmla="*/ 2147483647 w 531"/>
                <a:gd name="T49" fmla="*/ 2147483647 h 311"/>
                <a:gd name="T50" fmla="*/ 2147483647 w 531"/>
                <a:gd name="T51" fmla="*/ 2147483647 h 311"/>
                <a:gd name="T52" fmla="*/ 2147483647 w 531"/>
                <a:gd name="T53" fmla="*/ 2147483647 h 311"/>
                <a:gd name="T54" fmla="*/ 2147483647 w 531"/>
                <a:gd name="T55" fmla="*/ 2147483647 h 311"/>
                <a:gd name="T56" fmla="*/ 2147483647 w 531"/>
                <a:gd name="T57" fmla="*/ 2147483647 h 311"/>
                <a:gd name="T58" fmla="*/ 2147483647 w 531"/>
                <a:gd name="T59" fmla="*/ 1889393025 h 311"/>
                <a:gd name="T60" fmla="*/ 2147483647 w 531"/>
                <a:gd name="T61" fmla="*/ 1017258927 h 311"/>
                <a:gd name="T62" fmla="*/ 2147483647 w 531"/>
                <a:gd name="T63" fmla="*/ 1017258927 h 311"/>
                <a:gd name="T64" fmla="*/ 2147483647 w 531"/>
                <a:gd name="T65" fmla="*/ 581330285 h 311"/>
                <a:gd name="T66" fmla="*/ 2147483647 w 531"/>
                <a:gd name="T67" fmla="*/ 0 h 311"/>
                <a:gd name="T68" fmla="*/ 2147483647 w 531"/>
                <a:gd name="T69" fmla="*/ 435928773 h 311"/>
                <a:gd name="T70" fmla="*/ 2147483647 w 531"/>
                <a:gd name="T71" fmla="*/ 1162660570 h 311"/>
                <a:gd name="T72" fmla="*/ 2147483647 w 531"/>
                <a:gd name="T73" fmla="*/ 2147483647 h 311"/>
                <a:gd name="T74" fmla="*/ 2147483647 w 531"/>
                <a:gd name="T75" fmla="*/ 2147483647 h 311"/>
                <a:gd name="T76" fmla="*/ 1629986297 w 531"/>
                <a:gd name="T77" fmla="*/ 2147483647 h 311"/>
                <a:gd name="T78" fmla="*/ 444668994 w 531"/>
                <a:gd name="T79" fmla="*/ 2147483647 h 311"/>
                <a:gd name="T80" fmla="*/ 0 w 531"/>
                <a:gd name="T81" fmla="*/ 2147483647 h 311"/>
                <a:gd name="T82" fmla="*/ 296259244 w 531"/>
                <a:gd name="T83" fmla="*/ 2147483647 h 311"/>
                <a:gd name="T84" fmla="*/ 1629986297 w 531"/>
                <a:gd name="T85" fmla="*/ 2147483647 h 311"/>
                <a:gd name="T86" fmla="*/ 2147483647 w 531"/>
                <a:gd name="T87" fmla="*/ 2147483647 h 311"/>
                <a:gd name="T88" fmla="*/ 2147483647 w 531"/>
                <a:gd name="T89" fmla="*/ 2147483647 h 311"/>
                <a:gd name="T90" fmla="*/ 2147483647 w 531"/>
                <a:gd name="T91" fmla="*/ 2147483647 h 311"/>
                <a:gd name="T92" fmla="*/ 2147483647 w 531"/>
                <a:gd name="T93" fmla="*/ 2147483647 h 311"/>
                <a:gd name="T94" fmla="*/ 2147483647 w 531"/>
                <a:gd name="T95" fmla="*/ 2147483647 h 311"/>
                <a:gd name="T96" fmla="*/ 2147483647 w 531"/>
                <a:gd name="T97" fmla="*/ 2147483647 h 311"/>
                <a:gd name="T98" fmla="*/ 2147483647 w 531"/>
                <a:gd name="T99" fmla="*/ 2147483647 h 311"/>
                <a:gd name="T100" fmla="*/ 2147483647 w 531"/>
                <a:gd name="T101" fmla="*/ 2147483647 h 311"/>
                <a:gd name="T102" fmla="*/ 2147483647 w 531"/>
                <a:gd name="T103" fmla="*/ 2147483647 h 311"/>
                <a:gd name="T104" fmla="*/ 2147483647 w 531"/>
                <a:gd name="T105" fmla="*/ 2147483647 h 311"/>
                <a:gd name="T106" fmla="*/ 2147483647 w 531"/>
                <a:gd name="T107" fmla="*/ 2147483647 h 311"/>
                <a:gd name="T108" fmla="*/ 2147483647 w 531"/>
                <a:gd name="T109" fmla="*/ 2147483647 h 311"/>
                <a:gd name="T110" fmla="*/ 2147483647 w 531"/>
                <a:gd name="T111" fmla="*/ 2147483647 h 311"/>
                <a:gd name="T112" fmla="*/ 2147483647 w 531"/>
                <a:gd name="T113" fmla="*/ 2147483647 h 311"/>
                <a:gd name="T114" fmla="*/ 2147483647 w 531"/>
                <a:gd name="T115" fmla="*/ 2147483647 h 311"/>
                <a:gd name="T116" fmla="*/ 2147483647 w 531"/>
                <a:gd name="T117" fmla="*/ 2147483647 h 311"/>
                <a:gd name="T118" fmla="*/ 2147483647 w 531"/>
                <a:gd name="T119" fmla="*/ 2147483647 h 3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1"/>
                <a:gd name="T181" fmla="*/ 0 h 311"/>
                <a:gd name="T182" fmla="*/ 531 w 531"/>
                <a:gd name="T183" fmla="*/ 311 h 31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1" h="31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8" name="Freeform 957"/>
            <p:cNvSpPr>
              <a:spLocks/>
            </p:cNvSpPr>
            <p:nvPr/>
          </p:nvSpPr>
          <p:spPr bwMode="auto">
            <a:xfrm>
              <a:off x="4972052" y="3432176"/>
              <a:ext cx="34925" cy="65088"/>
            </a:xfrm>
            <a:custGeom>
              <a:avLst/>
              <a:gdLst>
                <a:gd name="T0" fmla="*/ 2147483647 w 65"/>
                <a:gd name="T1" fmla="*/ 296263172 h 123"/>
                <a:gd name="T2" fmla="*/ 2147483647 w 65"/>
                <a:gd name="T3" fmla="*/ 296263172 h 123"/>
                <a:gd name="T4" fmla="*/ 2147483647 w 65"/>
                <a:gd name="T5" fmla="*/ 148131321 h 123"/>
                <a:gd name="T6" fmla="*/ 2147483647 w 65"/>
                <a:gd name="T7" fmla="*/ 0 h 123"/>
                <a:gd name="T8" fmla="*/ 2147483647 w 65"/>
                <a:gd name="T9" fmla="*/ 148131321 h 123"/>
                <a:gd name="T10" fmla="*/ 1861534402 w 65"/>
                <a:gd name="T11" fmla="*/ 740937531 h 123"/>
                <a:gd name="T12" fmla="*/ 1861534402 w 65"/>
                <a:gd name="T13" fmla="*/ 740937531 h 123"/>
                <a:gd name="T14" fmla="*/ 1085798666 w 65"/>
                <a:gd name="T15" fmla="*/ 1185332091 h 123"/>
                <a:gd name="T16" fmla="*/ 620415200 w 65"/>
                <a:gd name="T17" fmla="*/ 1778137572 h 123"/>
                <a:gd name="T18" fmla="*/ 465383600 w 65"/>
                <a:gd name="T19" fmla="*/ 2147483647 h 123"/>
                <a:gd name="T20" fmla="*/ 310352136 w 65"/>
                <a:gd name="T21" fmla="*/ 2147483647 h 123"/>
                <a:gd name="T22" fmla="*/ 0 w 65"/>
                <a:gd name="T23" fmla="*/ 2147483647 h 123"/>
                <a:gd name="T24" fmla="*/ 310352136 w 65"/>
                <a:gd name="T25" fmla="*/ 2147483647 h 123"/>
                <a:gd name="T26" fmla="*/ 310352136 w 65"/>
                <a:gd name="T27" fmla="*/ 2147483647 h 123"/>
                <a:gd name="T28" fmla="*/ 310352136 w 65"/>
                <a:gd name="T29" fmla="*/ 2147483647 h 123"/>
                <a:gd name="T30" fmla="*/ 930767201 w 65"/>
                <a:gd name="T31" fmla="*/ 2147483647 h 123"/>
                <a:gd name="T32" fmla="*/ 930767201 w 65"/>
                <a:gd name="T33" fmla="*/ 2147483647 h 123"/>
                <a:gd name="T34" fmla="*/ 620415200 w 65"/>
                <a:gd name="T35" fmla="*/ 2147483647 h 123"/>
                <a:gd name="T36" fmla="*/ 620415200 w 65"/>
                <a:gd name="T37" fmla="*/ 2147483647 h 123"/>
                <a:gd name="T38" fmla="*/ 620415200 w 65"/>
                <a:gd name="T39" fmla="*/ 2147483647 h 123"/>
                <a:gd name="T40" fmla="*/ 620415200 w 65"/>
                <a:gd name="T41" fmla="*/ 2147483647 h 123"/>
                <a:gd name="T42" fmla="*/ 1240830399 w 65"/>
                <a:gd name="T43" fmla="*/ 2147483647 h 123"/>
                <a:gd name="T44" fmla="*/ 1240830399 w 65"/>
                <a:gd name="T45" fmla="*/ 2147483647 h 123"/>
                <a:gd name="T46" fmla="*/ 1706213865 w 65"/>
                <a:gd name="T47" fmla="*/ 2147483647 h 123"/>
                <a:gd name="T48" fmla="*/ 2147483647 w 65"/>
                <a:gd name="T49" fmla="*/ 2147483647 h 123"/>
                <a:gd name="T50" fmla="*/ 2147483647 w 65"/>
                <a:gd name="T51" fmla="*/ 2147483647 h 123"/>
                <a:gd name="T52" fmla="*/ 2147483647 w 65"/>
                <a:gd name="T53" fmla="*/ 2147483647 h 123"/>
                <a:gd name="T54" fmla="*/ 2147483647 w 65"/>
                <a:gd name="T55" fmla="*/ 2147483647 h 123"/>
                <a:gd name="T56" fmla="*/ 2147483647 w 65"/>
                <a:gd name="T57" fmla="*/ 2147483647 h 123"/>
                <a:gd name="T58" fmla="*/ 2147483647 w 65"/>
                <a:gd name="T59" fmla="*/ 2147483647 h 123"/>
                <a:gd name="T60" fmla="*/ 2147483647 w 65"/>
                <a:gd name="T61" fmla="*/ 2147483647 h 123"/>
                <a:gd name="T62" fmla="*/ 2147483647 w 65"/>
                <a:gd name="T63" fmla="*/ 2147483647 h 123"/>
                <a:gd name="T64" fmla="*/ 2147483647 w 65"/>
                <a:gd name="T65" fmla="*/ 2147483647 h 123"/>
                <a:gd name="T66" fmla="*/ 2147483647 w 65"/>
                <a:gd name="T67" fmla="*/ 2147483647 h 123"/>
                <a:gd name="T68" fmla="*/ 2147483647 w 65"/>
                <a:gd name="T69" fmla="*/ 2147483647 h 123"/>
                <a:gd name="T70" fmla="*/ 2147483647 w 65"/>
                <a:gd name="T71" fmla="*/ 2147483647 h 123"/>
                <a:gd name="T72" fmla="*/ 2147483647 w 65"/>
                <a:gd name="T73" fmla="*/ 2147483647 h 123"/>
                <a:gd name="T74" fmla="*/ 2147483647 w 65"/>
                <a:gd name="T75" fmla="*/ 2147483647 h 123"/>
                <a:gd name="T76" fmla="*/ 2147483647 w 65"/>
                <a:gd name="T77" fmla="*/ 2147483647 h 123"/>
                <a:gd name="T78" fmla="*/ 2147483647 w 65"/>
                <a:gd name="T79" fmla="*/ 2147483647 h 123"/>
                <a:gd name="T80" fmla="*/ 2147483647 w 65"/>
                <a:gd name="T81" fmla="*/ 2147483647 h 123"/>
                <a:gd name="T82" fmla="*/ 2147483647 w 65"/>
                <a:gd name="T83" fmla="*/ 2147483647 h 123"/>
                <a:gd name="T84" fmla="*/ 2147483647 w 65"/>
                <a:gd name="T85" fmla="*/ 1630005788 h 123"/>
                <a:gd name="T86" fmla="*/ 2147483647 w 65"/>
                <a:gd name="T87" fmla="*/ 1037200042 h 123"/>
                <a:gd name="T88" fmla="*/ 2147483647 w 65"/>
                <a:gd name="T89" fmla="*/ 296263172 h 123"/>
                <a:gd name="T90" fmla="*/ 2147483647 w 65"/>
                <a:gd name="T91" fmla="*/ 296263172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5"/>
                <a:gd name="T139" fmla="*/ 0 h 123"/>
                <a:gd name="T140" fmla="*/ 65 w 65"/>
                <a:gd name="T141" fmla="*/ 123 h 1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5" h="123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9" name="Freeform 958"/>
            <p:cNvSpPr>
              <a:spLocks/>
            </p:cNvSpPr>
            <p:nvPr/>
          </p:nvSpPr>
          <p:spPr bwMode="auto">
            <a:xfrm>
              <a:off x="5040314" y="3435351"/>
              <a:ext cx="34925" cy="63500"/>
            </a:xfrm>
            <a:custGeom>
              <a:avLst/>
              <a:gdLst>
                <a:gd name="T0" fmla="*/ 2147483647 w 64"/>
                <a:gd name="T1" fmla="*/ 2147483647 h 121"/>
                <a:gd name="T2" fmla="*/ 2147483647 w 64"/>
                <a:gd name="T3" fmla="*/ 2147483647 h 121"/>
                <a:gd name="T4" fmla="*/ 2147483647 w 64"/>
                <a:gd name="T5" fmla="*/ 2147483647 h 121"/>
                <a:gd name="T6" fmla="*/ 2147483647 w 64"/>
                <a:gd name="T7" fmla="*/ 2147483647 h 121"/>
                <a:gd name="T8" fmla="*/ 2147483647 w 64"/>
                <a:gd name="T9" fmla="*/ 2147483647 h 121"/>
                <a:gd name="T10" fmla="*/ 2147483647 w 64"/>
                <a:gd name="T11" fmla="*/ 2147483647 h 121"/>
                <a:gd name="T12" fmla="*/ 2147483647 w 64"/>
                <a:gd name="T13" fmla="*/ 1589930967 h 121"/>
                <a:gd name="T14" fmla="*/ 2147483647 w 64"/>
                <a:gd name="T15" fmla="*/ 867259953 h 121"/>
                <a:gd name="T16" fmla="*/ 2147483647 w 64"/>
                <a:gd name="T17" fmla="*/ 289178533 h 121"/>
                <a:gd name="T18" fmla="*/ 2147483647 w 64"/>
                <a:gd name="T19" fmla="*/ 0 h 121"/>
                <a:gd name="T20" fmla="*/ 2147483647 w 64"/>
                <a:gd name="T21" fmla="*/ 0 h 121"/>
                <a:gd name="T22" fmla="*/ 2147483647 w 64"/>
                <a:gd name="T23" fmla="*/ 0 h 121"/>
                <a:gd name="T24" fmla="*/ 2147483647 w 64"/>
                <a:gd name="T25" fmla="*/ 0 h 121"/>
                <a:gd name="T26" fmla="*/ 2147483647 w 64"/>
                <a:gd name="T27" fmla="*/ 0 h 121"/>
                <a:gd name="T28" fmla="*/ 2147483647 w 64"/>
                <a:gd name="T29" fmla="*/ 0 h 121"/>
                <a:gd name="T30" fmla="*/ 2147483647 w 64"/>
                <a:gd name="T31" fmla="*/ 0 h 121"/>
                <a:gd name="T32" fmla="*/ 1462455847 w 64"/>
                <a:gd name="T33" fmla="*/ 578081550 h 121"/>
                <a:gd name="T34" fmla="*/ 974970474 w 64"/>
                <a:gd name="T35" fmla="*/ 867259953 h 121"/>
                <a:gd name="T36" fmla="*/ 812674076 w 64"/>
                <a:gd name="T37" fmla="*/ 1445342028 h 121"/>
                <a:gd name="T38" fmla="*/ 487485237 w 64"/>
                <a:gd name="T39" fmla="*/ 2023422791 h 121"/>
                <a:gd name="T40" fmla="*/ 324890885 w 64"/>
                <a:gd name="T41" fmla="*/ 2147483647 h 121"/>
                <a:gd name="T42" fmla="*/ 324890885 w 64"/>
                <a:gd name="T43" fmla="*/ 2147483647 h 121"/>
                <a:gd name="T44" fmla="*/ 324890885 w 64"/>
                <a:gd name="T45" fmla="*/ 2147483647 h 121"/>
                <a:gd name="T46" fmla="*/ 324890885 w 64"/>
                <a:gd name="T47" fmla="*/ 2147483647 h 121"/>
                <a:gd name="T48" fmla="*/ 324890885 w 64"/>
                <a:gd name="T49" fmla="*/ 2147483647 h 121"/>
                <a:gd name="T50" fmla="*/ 324890885 w 64"/>
                <a:gd name="T51" fmla="*/ 2147483647 h 121"/>
                <a:gd name="T52" fmla="*/ 324890885 w 64"/>
                <a:gd name="T53" fmla="*/ 2147483647 h 121"/>
                <a:gd name="T54" fmla="*/ 324890885 w 64"/>
                <a:gd name="T55" fmla="*/ 2147483647 h 121"/>
                <a:gd name="T56" fmla="*/ 487485237 w 64"/>
                <a:gd name="T57" fmla="*/ 2147483647 h 121"/>
                <a:gd name="T58" fmla="*/ 487485237 w 64"/>
                <a:gd name="T59" fmla="*/ 2147483647 h 121"/>
                <a:gd name="T60" fmla="*/ 324890885 w 64"/>
                <a:gd name="T61" fmla="*/ 2147483647 h 121"/>
                <a:gd name="T62" fmla="*/ 324890885 w 64"/>
                <a:gd name="T63" fmla="*/ 2147483647 h 121"/>
                <a:gd name="T64" fmla="*/ 0 w 64"/>
                <a:gd name="T65" fmla="*/ 2147483647 h 121"/>
                <a:gd name="T66" fmla="*/ 324890885 w 64"/>
                <a:gd name="T67" fmla="*/ 2147483647 h 121"/>
                <a:gd name="T68" fmla="*/ 324890885 w 64"/>
                <a:gd name="T69" fmla="*/ 2147483647 h 121"/>
                <a:gd name="T70" fmla="*/ 812674076 w 64"/>
                <a:gd name="T71" fmla="*/ 2147483647 h 121"/>
                <a:gd name="T72" fmla="*/ 1137564825 w 64"/>
                <a:gd name="T73" fmla="*/ 2147483647 h 121"/>
                <a:gd name="T74" fmla="*/ 1625050198 w 64"/>
                <a:gd name="T75" fmla="*/ 2147483647 h 121"/>
                <a:gd name="T76" fmla="*/ 2147483647 w 64"/>
                <a:gd name="T77" fmla="*/ 2147483647 h 121"/>
                <a:gd name="T78" fmla="*/ 2147483647 w 64"/>
                <a:gd name="T79" fmla="*/ 2147483647 h 121"/>
                <a:gd name="T80" fmla="*/ 2147483647 w 64"/>
                <a:gd name="T81" fmla="*/ 2147483647 h 121"/>
                <a:gd name="T82" fmla="*/ 2147483647 w 64"/>
                <a:gd name="T83" fmla="*/ 2147483647 h 121"/>
                <a:gd name="T84" fmla="*/ 2147483647 w 64"/>
                <a:gd name="T85" fmla="*/ 2147483647 h 121"/>
                <a:gd name="T86" fmla="*/ 2147483647 w 64"/>
                <a:gd name="T87" fmla="*/ 2147483647 h 121"/>
                <a:gd name="T88" fmla="*/ 2147483647 w 64"/>
                <a:gd name="T89" fmla="*/ 2147483647 h 121"/>
                <a:gd name="T90" fmla="*/ 2147483647 w 64"/>
                <a:gd name="T91" fmla="*/ 2147483647 h 121"/>
                <a:gd name="T92" fmla="*/ 2147483647 w 64"/>
                <a:gd name="T93" fmla="*/ 2147483647 h 121"/>
                <a:gd name="T94" fmla="*/ 2147483647 w 64"/>
                <a:gd name="T95" fmla="*/ 2147483647 h 121"/>
                <a:gd name="T96" fmla="*/ 2147483647 w 64"/>
                <a:gd name="T97" fmla="*/ 2147483647 h 121"/>
                <a:gd name="T98" fmla="*/ 2147483647 w 64"/>
                <a:gd name="T99" fmla="*/ 2147483647 h 121"/>
                <a:gd name="T100" fmla="*/ 2147483647 w 64"/>
                <a:gd name="T101" fmla="*/ 2147483647 h 121"/>
                <a:gd name="T102" fmla="*/ 2147483647 w 64"/>
                <a:gd name="T103" fmla="*/ 2147483647 h 121"/>
                <a:gd name="T104" fmla="*/ 2147483647 w 64"/>
                <a:gd name="T105" fmla="*/ 2147483647 h 121"/>
                <a:gd name="T106" fmla="*/ 2147483647 w 64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4"/>
                <a:gd name="T163" fmla="*/ 0 h 121"/>
                <a:gd name="T164" fmla="*/ 64 w 64"/>
                <a:gd name="T165" fmla="*/ 121 h 12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4" h="121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0" name="Freeform 959"/>
            <p:cNvSpPr>
              <a:spLocks/>
            </p:cNvSpPr>
            <p:nvPr/>
          </p:nvSpPr>
          <p:spPr bwMode="auto">
            <a:xfrm>
              <a:off x="5011739" y="3373438"/>
              <a:ext cx="20638" cy="96838"/>
            </a:xfrm>
            <a:custGeom>
              <a:avLst/>
              <a:gdLst>
                <a:gd name="T0" fmla="*/ 2147483647 w 39"/>
                <a:gd name="T1" fmla="*/ 2147483647 h 185"/>
                <a:gd name="T2" fmla="*/ 2147483647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1720983954 h 185"/>
                <a:gd name="T12" fmla="*/ 2147483647 w 39"/>
                <a:gd name="T13" fmla="*/ 1434108016 h 185"/>
                <a:gd name="T14" fmla="*/ 2147483647 w 39"/>
                <a:gd name="T15" fmla="*/ 573752660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1630060041 w 39"/>
                <a:gd name="T21" fmla="*/ 0 h 185"/>
                <a:gd name="T22" fmla="*/ 740961855 w 39"/>
                <a:gd name="T23" fmla="*/ 573752660 h 185"/>
                <a:gd name="T24" fmla="*/ 148136397 w 39"/>
                <a:gd name="T25" fmla="*/ 1434108016 h 185"/>
                <a:gd name="T26" fmla="*/ 0 w 39"/>
                <a:gd name="T27" fmla="*/ 1720983954 h 185"/>
                <a:gd name="T28" fmla="*/ 0 w 39"/>
                <a:gd name="T29" fmla="*/ 2147483647 h 185"/>
                <a:gd name="T30" fmla="*/ 0 w 39"/>
                <a:gd name="T31" fmla="*/ 2147483647 h 185"/>
                <a:gd name="T32" fmla="*/ 148136397 w 39"/>
                <a:gd name="T33" fmla="*/ 2147483647 h 185"/>
                <a:gd name="T34" fmla="*/ 444689061 w 39"/>
                <a:gd name="T35" fmla="*/ 2147483647 h 185"/>
                <a:gd name="T36" fmla="*/ 444689061 w 39"/>
                <a:gd name="T37" fmla="*/ 2147483647 h 185"/>
                <a:gd name="T38" fmla="*/ 444689061 w 39"/>
                <a:gd name="T39" fmla="*/ 2147483647 h 185"/>
                <a:gd name="T40" fmla="*/ 592825524 w 39"/>
                <a:gd name="T41" fmla="*/ 2147483647 h 185"/>
                <a:gd name="T42" fmla="*/ 1185370584 w 39"/>
                <a:gd name="T43" fmla="*/ 2147483647 h 185"/>
                <a:gd name="T44" fmla="*/ 1926332703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2147483647 w 39"/>
                <a:gd name="T55" fmla="*/ 2147483647 h 185"/>
                <a:gd name="T56" fmla="*/ 2147483647 w 39"/>
                <a:gd name="T57" fmla="*/ 2147483647 h 185"/>
                <a:gd name="T58" fmla="*/ 2147483647 w 39"/>
                <a:gd name="T59" fmla="*/ 2147483647 h 185"/>
                <a:gd name="T60" fmla="*/ 2147483647 w 39"/>
                <a:gd name="T61" fmla="*/ 2147483647 h 185"/>
                <a:gd name="T62" fmla="*/ 2147483647 w 39"/>
                <a:gd name="T63" fmla="*/ 2147483647 h 185"/>
                <a:gd name="T64" fmla="*/ 2147483647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185"/>
                <a:gd name="T101" fmla="*/ 39 w 39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185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1" name="Freeform 960"/>
            <p:cNvSpPr>
              <a:spLocks/>
            </p:cNvSpPr>
            <p:nvPr/>
          </p:nvSpPr>
          <p:spPr bwMode="auto">
            <a:xfrm>
              <a:off x="5499102" y="3432176"/>
              <a:ext cx="34925" cy="65088"/>
            </a:xfrm>
            <a:custGeom>
              <a:avLst/>
              <a:gdLst>
                <a:gd name="T0" fmla="*/ 2147483647 w 64"/>
                <a:gd name="T1" fmla="*/ 296263172 h 123"/>
                <a:gd name="T2" fmla="*/ 2147483647 w 64"/>
                <a:gd name="T3" fmla="*/ 296263172 h 123"/>
                <a:gd name="T4" fmla="*/ 2147483647 w 64"/>
                <a:gd name="T5" fmla="*/ 148131321 h 123"/>
                <a:gd name="T6" fmla="*/ 2147483647 w 64"/>
                <a:gd name="T7" fmla="*/ 0 h 123"/>
                <a:gd name="T8" fmla="*/ 2147483647 w 64"/>
                <a:gd name="T9" fmla="*/ 148131321 h 123"/>
                <a:gd name="T10" fmla="*/ 2147483647 w 64"/>
                <a:gd name="T11" fmla="*/ 740937531 h 123"/>
                <a:gd name="T12" fmla="*/ 2147483647 w 64"/>
                <a:gd name="T13" fmla="*/ 740937531 h 123"/>
                <a:gd name="T14" fmla="*/ 2147483647 w 64"/>
                <a:gd name="T15" fmla="*/ 1185332091 h 123"/>
                <a:gd name="T16" fmla="*/ 2147483647 w 64"/>
                <a:gd name="T17" fmla="*/ 1778137572 h 123"/>
                <a:gd name="T18" fmla="*/ 2147483647 w 64"/>
                <a:gd name="T19" fmla="*/ 2147483647 h 123"/>
                <a:gd name="T20" fmla="*/ 2147483647 w 64"/>
                <a:gd name="T21" fmla="*/ 2147483647 h 123"/>
                <a:gd name="T22" fmla="*/ 2147483647 w 64"/>
                <a:gd name="T23" fmla="*/ 2147483647 h 123"/>
                <a:gd name="T24" fmla="*/ 2147483647 w 64"/>
                <a:gd name="T25" fmla="*/ 2147483647 h 123"/>
                <a:gd name="T26" fmla="*/ 2147483647 w 64"/>
                <a:gd name="T27" fmla="*/ 2147483647 h 123"/>
                <a:gd name="T28" fmla="*/ 2147483647 w 64"/>
                <a:gd name="T29" fmla="*/ 2147483647 h 123"/>
                <a:gd name="T30" fmla="*/ 2147483647 w 64"/>
                <a:gd name="T31" fmla="*/ 2147483647 h 123"/>
                <a:gd name="T32" fmla="*/ 2147483647 w 64"/>
                <a:gd name="T33" fmla="*/ 2147483647 h 123"/>
                <a:gd name="T34" fmla="*/ 2147483647 w 64"/>
                <a:gd name="T35" fmla="*/ 2147483647 h 123"/>
                <a:gd name="T36" fmla="*/ 2147483647 w 64"/>
                <a:gd name="T37" fmla="*/ 2147483647 h 123"/>
                <a:gd name="T38" fmla="*/ 2147483647 w 64"/>
                <a:gd name="T39" fmla="*/ 2147483647 h 123"/>
                <a:gd name="T40" fmla="*/ 2147483647 w 64"/>
                <a:gd name="T41" fmla="*/ 2147483647 h 123"/>
                <a:gd name="T42" fmla="*/ 2147483647 w 64"/>
                <a:gd name="T43" fmla="*/ 2147483647 h 123"/>
                <a:gd name="T44" fmla="*/ 2147483647 w 64"/>
                <a:gd name="T45" fmla="*/ 2147483647 h 123"/>
                <a:gd name="T46" fmla="*/ 2147483647 w 64"/>
                <a:gd name="T47" fmla="*/ 2147483647 h 123"/>
                <a:gd name="T48" fmla="*/ 2147483647 w 64"/>
                <a:gd name="T49" fmla="*/ 2147483647 h 123"/>
                <a:gd name="T50" fmla="*/ 2147483647 w 64"/>
                <a:gd name="T51" fmla="*/ 2147483647 h 123"/>
                <a:gd name="T52" fmla="*/ 2147483647 w 64"/>
                <a:gd name="T53" fmla="*/ 2147483647 h 123"/>
                <a:gd name="T54" fmla="*/ 2147483647 w 64"/>
                <a:gd name="T55" fmla="*/ 2147483647 h 123"/>
                <a:gd name="T56" fmla="*/ 2147483647 w 64"/>
                <a:gd name="T57" fmla="*/ 2147483647 h 123"/>
                <a:gd name="T58" fmla="*/ 2147483647 w 64"/>
                <a:gd name="T59" fmla="*/ 2147483647 h 123"/>
                <a:gd name="T60" fmla="*/ 2147483647 w 64"/>
                <a:gd name="T61" fmla="*/ 2147483647 h 123"/>
                <a:gd name="T62" fmla="*/ 2112535299 w 64"/>
                <a:gd name="T63" fmla="*/ 2147483647 h 123"/>
                <a:gd name="T64" fmla="*/ 1462455847 w 64"/>
                <a:gd name="T65" fmla="*/ 2147483647 h 123"/>
                <a:gd name="T66" fmla="*/ 974970474 w 64"/>
                <a:gd name="T67" fmla="*/ 2147483647 h 123"/>
                <a:gd name="T68" fmla="*/ 487485237 w 64"/>
                <a:gd name="T69" fmla="*/ 2147483647 h 123"/>
                <a:gd name="T70" fmla="*/ 324890885 w 64"/>
                <a:gd name="T71" fmla="*/ 2147483647 h 123"/>
                <a:gd name="T72" fmla="*/ 0 w 64"/>
                <a:gd name="T73" fmla="*/ 2147483647 h 123"/>
                <a:gd name="T74" fmla="*/ 0 w 64"/>
                <a:gd name="T75" fmla="*/ 2147483647 h 123"/>
                <a:gd name="T76" fmla="*/ 0 w 64"/>
                <a:gd name="T77" fmla="*/ 2147483647 h 123"/>
                <a:gd name="T78" fmla="*/ 0 w 64"/>
                <a:gd name="T79" fmla="*/ 2147483647 h 123"/>
                <a:gd name="T80" fmla="*/ 0 w 64"/>
                <a:gd name="T81" fmla="*/ 2147483647 h 123"/>
                <a:gd name="T82" fmla="*/ 487485237 w 64"/>
                <a:gd name="T83" fmla="*/ 2147483647 h 123"/>
                <a:gd name="T84" fmla="*/ 650079725 w 64"/>
                <a:gd name="T85" fmla="*/ 1630005788 h 123"/>
                <a:gd name="T86" fmla="*/ 1462455847 w 64"/>
                <a:gd name="T87" fmla="*/ 1037200042 h 123"/>
                <a:gd name="T88" fmla="*/ 2147483647 w 64"/>
                <a:gd name="T89" fmla="*/ 296263172 h 123"/>
                <a:gd name="T90" fmla="*/ 2147483647 w 64"/>
                <a:gd name="T91" fmla="*/ 296263172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123"/>
                <a:gd name="T140" fmla="*/ 64 w 64"/>
                <a:gd name="T141" fmla="*/ 123 h 1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123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2" name="Freeform 961"/>
            <p:cNvSpPr>
              <a:spLocks/>
            </p:cNvSpPr>
            <p:nvPr/>
          </p:nvSpPr>
          <p:spPr bwMode="auto">
            <a:xfrm>
              <a:off x="5432427" y="3435351"/>
              <a:ext cx="31750" cy="63500"/>
            </a:xfrm>
            <a:custGeom>
              <a:avLst/>
              <a:gdLst>
                <a:gd name="T0" fmla="*/ 0 w 62"/>
                <a:gd name="T1" fmla="*/ 2147483647 h 121"/>
                <a:gd name="T2" fmla="*/ 0 w 62"/>
                <a:gd name="T3" fmla="*/ 2147483647 h 121"/>
                <a:gd name="T4" fmla="*/ 0 w 62"/>
                <a:gd name="T5" fmla="*/ 2147483647 h 121"/>
                <a:gd name="T6" fmla="*/ 0 w 62"/>
                <a:gd name="T7" fmla="*/ 2147483647 h 121"/>
                <a:gd name="T8" fmla="*/ 537073906 w 62"/>
                <a:gd name="T9" fmla="*/ 2147483647 h 121"/>
                <a:gd name="T10" fmla="*/ 537073906 w 62"/>
                <a:gd name="T11" fmla="*/ 2147483647 h 121"/>
                <a:gd name="T12" fmla="*/ 671342575 w 62"/>
                <a:gd name="T13" fmla="*/ 1589930967 h 121"/>
                <a:gd name="T14" fmla="*/ 1208678674 w 62"/>
                <a:gd name="T15" fmla="*/ 867259953 h 121"/>
                <a:gd name="T16" fmla="*/ 2147483647 w 62"/>
                <a:gd name="T17" fmla="*/ 289178533 h 121"/>
                <a:gd name="T18" fmla="*/ 2147483647 w 62"/>
                <a:gd name="T19" fmla="*/ 0 h 121"/>
                <a:gd name="T20" fmla="*/ 2147483647 w 62"/>
                <a:gd name="T21" fmla="*/ 0 h 121"/>
                <a:gd name="T22" fmla="*/ 2147483647 w 62"/>
                <a:gd name="T23" fmla="*/ 0 h 121"/>
                <a:gd name="T24" fmla="*/ 2147483647 w 62"/>
                <a:gd name="T25" fmla="*/ 0 h 121"/>
                <a:gd name="T26" fmla="*/ 2147483647 w 62"/>
                <a:gd name="T27" fmla="*/ 0 h 121"/>
                <a:gd name="T28" fmla="*/ 2147483647 w 62"/>
                <a:gd name="T29" fmla="*/ 0 h 121"/>
                <a:gd name="T30" fmla="*/ 2147483647 w 62"/>
                <a:gd name="T31" fmla="*/ 0 h 121"/>
                <a:gd name="T32" fmla="*/ 2147483647 w 62"/>
                <a:gd name="T33" fmla="*/ 578081550 h 121"/>
                <a:gd name="T34" fmla="*/ 2147483647 w 62"/>
                <a:gd name="T35" fmla="*/ 867259953 h 121"/>
                <a:gd name="T36" fmla="*/ 2147483647 w 62"/>
                <a:gd name="T37" fmla="*/ 1445342028 h 121"/>
                <a:gd name="T38" fmla="*/ 2147483647 w 62"/>
                <a:gd name="T39" fmla="*/ 2023422791 h 121"/>
                <a:gd name="T40" fmla="*/ 2147483647 w 62"/>
                <a:gd name="T41" fmla="*/ 2147483647 h 121"/>
                <a:gd name="T42" fmla="*/ 2147483647 w 62"/>
                <a:gd name="T43" fmla="*/ 2147483647 h 121"/>
                <a:gd name="T44" fmla="*/ 2147483647 w 62"/>
                <a:gd name="T45" fmla="*/ 2147483647 h 121"/>
                <a:gd name="T46" fmla="*/ 2147483647 w 62"/>
                <a:gd name="T47" fmla="*/ 2147483647 h 121"/>
                <a:gd name="T48" fmla="*/ 2147483647 w 62"/>
                <a:gd name="T49" fmla="*/ 2147483647 h 121"/>
                <a:gd name="T50" fmla="*/ 2147483647 w 62"/>
                <a:gd name="T51" fmla="*/ 2147483647 h 121"/>
                <a:gd name="T52" fmla="*/ 2147483647 w 62"/>
                <a:gd name="T53" fmla="*/ 2147483647 h 121"/>
                <a:gd name="T54" fmla="*/ 2147483647 w 62"/>
                <a:gd name="T55" fmla="*/ 2147483647 h 121"/>
                <a:gd name="T56" fmla="*/ 2147483647 w 62"/>
                <a:gd name="T57" fmla="*/ 2147483647 h 121"/>
                <a:gd name="T58" fmla="*/ 2147483647 w 62"/>
                <a:gd name="T59" fmla="*/ 2147483647 h 121"/>
                <a:gd name="T60" fmla="*/ 2147483647 w 62"/>
                <a:gd name="T61" fmla="*/ 2147483647 h 121"/>
                <a:gd name="T62" fmla="*/ 2147483647 w 62"/>
                <a:gd name="T63" fmla="*/ 2147483647 h 121"/>
                <a:gd name="T64" fmla="*/ 2147483647 w 62"/>
                <a:gd name="T65" fmla="*/ 2147483647 h 121"/>
                <a:gd name="T66" fmla="*/ 2147483647 w 62"/>
                <a:gd name="T67" fmla="*/ 2147483647 h 121"/>
                <a:gd name="T68" fmla="*/ 2147483647 w 62"/>
                <a:gd name="T69" fmla="*/ 2147483647 h 121"/>
                <a:gd name="T70" fmla="*/ 2147483647 w 62"/>
                <a:gd name="T71" fmla="*/ 2147483647 h 121"/>
                <a:gd name="T72" fmla="*/ 2147483647 w 62"/>
                <a:gd name="T73" fmla="*/ 2147483647 h 121"/>
                <a:gd name="T74" fmla="*/ 2147483647 w 62"/>
                <a:gd name="T75" fmla="*/ 2147483647 h 121"/>
                <a:gd name="T76" fmla="*/ 2147483647 w 62"/>
                <a:gd name="T77" fmla="*/ 2147483647 h 121"/>
                <a:gd name="T78" fmla="*/ 2147483647 w 62"/>
                <a:gd name="T79" fmla="*/ 2147483647 h 121"/>
                <a:gd name="T80" fmla="*/ 2147483647 w 62"/>
                <a:gd name="T81" fmla="*/ 2147483647 h 121"/>
                <a:gd name="T82" fmla="*/ 2147483647 w 62"/>
                <a:gd name="T83" fmla="*/ 2147483647 h 121"/>
                <a:gd name="T84" fmla="*/ 2147483647 w 62"/>
                <a:gd name="T85" fmla="*/ 2147483647 h 121"/>
                <a:gd name="T86" fmla="*/ 2147483647 w 62"/>
                <a:gd name="T87" fmla="*/ 2147483647 h 121"/>
                <a:gd name="T88" fmla="*/ 1611483656 w 62"/>
                <a:gd name="T89" fmla="*/ 2147483647 h 121"/>
                <a:gd name="T90" fmla="*/ 805872925 w 62"/>
                <a:gd name="T91" fmla="*/ 2147483647 h 121"/>
                <a:gd name="T92" fmla="*/ 805872925 w 62"/>
                <a:gd name="T93" fmla="*/ 2147483647 h 121"/>
                <a:gd name="T94" fmla="*/ 537073906 w 62"/>
                <a:gd name="T95" fmla="*/ 2147483647 h 121"/>
                <a:gd name="T96" fmla="*/ 268536953 w 62"/>
                <a:gd name="T97" fmla="*/ 2147483647 h 121"/>
                <a:gd name="T98" fmla="*/ 0 w 62"/>
                <a:gd name="T99" fmla="*/ 2147483647 h 121"/>
                <a:gd name="T100" fmla="*/ 0 w 62"/>
                <a:gd name="T101" fmla="*/ 2147483647 h 121"/>
                <a:gd name="T102" fmla="*/ 0 w 62"/>
                <a:gd name="T103" fmla="*/ 2147483647 h 121"/>
                <a:gd name="T104" fmla="*/ 0 w 62"/>
                <a:gd name="T105" fmla="*/ 2147483647 h 121"/>
                <a:gd name="T106" fmla="*/ 0 w 62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"/>
                <a:gd name="T163" fmla="*/ 0 h 121"/>
                <a:gd name="T164" fmla="*/ 62 w 62"/>
                <a:gd name="T165" fmla="*/ 121 h 12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" h="121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3" name="Freeform 962"/>
            <p:cNvSpPr>
              <a:spLocks/>
            </p:cNvSpPr>
            <p:nvPr/>
          </p:nvSpPr>
          <p:spPr bwMode="auto">
            <a:xfrm>
              <a:off x="5473702" y="3373438"/>
              <a:ext cx="20638" cy="96838"/>
            </a:xfrm>
            <a:custGeom>
              <a:avLst/>
              <a:gdLst>
                <a:gd name="T0" fmla="*/ 0 w 39"/>
                <a:gd name="T1" fmla="*/ 2147483647 h 185"/>
                <a:gd name="T2" fmla="*/ 0 w 39"/>
                <a:gd name="T3" fmla="*/ 2147483647 h 185"/>
                <a:gd name="T4" fmla="*/ 148136397 w 39"/>
                <a:gd name="T5" fmla="*/ 2147483647 h 185"/>
                <a:gd name="T6" fmla="*/ 296272794 w 39"/>
                <a:gd name="T7" fmla="*/ 2147483647 h 185"/>
                <a:gd name="T8" fmla="*/ 296272794 w 39"/>
                <a:gd name="T9" fmla="*/ 2147483647 h 185"/>
                <a:gd name="T10" fmla="*/ 296272794 w 39"/>
                <a:gd name="T11" fmla="*/ 1720983954 h 185"/>
                <a:gd name="T12" fmla="*/ 592825524 w 39"/>
                <a:gd name="T13" fmla="*/ 1434108016 h 185"/>
                <a:gd name="T14" fmla="*/ 1185370584 w 39"/>
                <a:gd name="T15" fmla="*/ 573752660 h 185"/>
                <a:gd name="T16" fmla="*/ 2074748441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573752660 h 185"/>
                <a:gd name="T24" fmla="*/ 2147483647 w 39"/>
                <a:gd name="T25" fmla="*/ 1434108016 h 185"/>
                <a:gd name="T26" fmla="*/ 2147483647 w 39"/>
                <a:gd name="T27" fmla="*/ 1720983954 h 185"/>
                <a:gd name="T28" fmla="*/ 2147483647 w 39"/>
                <a:gd name="T29" fmla="*/ 2147483647 h 185"/>
                <a:gd name="T30" fmla="*/ 2147483647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1481923711 w 39"/>
                <a:gd name="T49" fmla="*/ 2147483647 h 185"/>
                <a:gd name="T50" fmla="*/ 740961855 w 39"/>
                <a:gd name="T51" fmla="*/ 2147483647 h 185"/>
                <a:gd name="T52" fmla="*/ 148136397 w 39"/>
                <a:gd name="T53" fmla="*/ 2147483647 h 185"/>
                <a:gd name="T54" fmla="*/ 0 w 39"/>
                <a:gd name="T55" fmla="*/ 2147483647 h 185"/>
                <a:gd name="T56" fmla="*/ 0 w 39"/>
                <a:gd name="T57" fmla="*/ 2147483647 h 185"/>
                <a:gd name="T58" fmla="*/ 0 w 39"/>
                <a:gd name="T59" fmla="*/ 2147483647 h 185"/>
                <a:gd name="T60" fmla="*/ 0 w 39"/>
                <a:gd name="T61" fmla="*/ 2147483647 h 185"/>
                <a:gd name="T62" fmla="*/ 0 w 39"/>
                <a:gd name="T63" fmla="*/ 2147483647 h 185"/>
                <a:gd name="T64" fmla="*/ 0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185"/>
                <a:gd name="T101" fmla="*/ 39 w 39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185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4" name="Freeform 963"/>
            <p:cNvSpPr>
              <a:spLocks/>
            </p:cNvSpPr>
            <p:nvPr/>
          </p:nvSpPr>
          <p:spPr bwMode="auto">
            <a:xfrm>
              <a:off x="4740277" y="3151188"/>
              <a:ext cx="12700" cy="52388"/>
            </a:xfrm>
            <a:custGeom>
              <a:avLst/>
              <a:gdLst>
                <a:gd name="T0" fmla="*/ 2147483647 w 23"/>
                <a:gd name="T1" fmla="*/ 630048404 h 97"/>
                <a:gd name="T2" fmla="*/ 2147483647 w 23"/>
                <a:gd name="T3" fmla="*/ 630048404 h 97"/>
                <a:gd name="T4" fmla="*/ 1178423222 w 23"/>
                <a:gd name="T5" fmla="*/ 2147483647 h 97"/>
                <a:gd name="T6" fmla="*/ 673515287 w 23"/>
                <a:gd name="T7" fmla="*/ 2147483647 h 97"/>
                <a:gd name="T8" fmla="*/ 336605244 w 23"/>
                <a:gd name="T9" fmla="*/ 2147483647 h 97"/>
                <a:gd name="T10" fmla="*/ 0 w 23"/>
                <a:gd name="T11" fmla="*/ 2147483647 h 97"/>
                <a:gd name="T12" fmla="*/ 0 w 23"/>
                <a:gd name="T13" fmla="*/ 2147483647 h 97"/>
                <a:gd name="T14" fmla="*/ 0 w 23"/>
                <a:gd name="T15" fmla="*/ 2147483647 h 97"/>
                <a:gd name="T16" fmla="*/ 0 w 23"/>
                <a:gd name="T17" fmla="*/ 2147483647 h 97"/>
                <a:gd name="T18" fmla="*/ 0 w 23"/>
                <a:gd name="T19" fmla="*/ 2147483647 h 97"/>
                <a:gd name="T20" fmla="*/ 0 w 23"/>
                <a:gd name="T21" fmla="*/ 2147483647 h 97"/>
                <a:gd name="T22" fmla="*/ 336605244 w 23"/>
                <a:gd name="T23" fmla="*/ 2147483647 h 97"/>
                <a:gd name="T24" fmla="*/ 505212597 w 23"/>
                <a:gd name="T25" fmla="*/ 2147483647 h 97"/>
                <a:gd name="T26" fmla="*/ 1010120393 w 23"/>
                <a:gd name="T27" fmla="*/ 2147483647 h 97"/>
                <a:gd name="T28" fmla="*/ 1515333128 w 23"/>
                <a:gd name="T29" fmla="*/ 2147483647 h 97"/>
                <a:gd name="T30" fmla="*/ 1683635681 w 23"/>
                <a:gd name="T31" fmla="*/ 2147483647 h 97"/>
                <a:gd name="T32" fmla="*/ 1851938234 w 23"/>
                <a:gd name="T33" fmla="*/ 2147483647 h 97"/>
                <a:gd name="T34" fmla="*/ 2147483647 w 23"/>
                <a:gd name="T35" fmla="*/ 2147483647 h 97"/>
                <a:gd name="T36" fmla="*/ 2147483647 w 23"/>
                <a:gd name="T37" fmla="*/ 2147483647 h 97"/>
                <a:gd name="T38" fmla="*/ 2147483647 w 23"/>
                <a:gd name="T39" fmla="*/ 2147483647 h 97"/>
                <a:gd name="T40" fmla="*/ 2147483647 w 23"/>
                <a:gd name="T41" fmla="*/ 2147483647 h 97"/>
                <a:gd name="T42" fmla="*/ 2147483647 w 23"/>
                <a:gd name="T43" fmla="*/ 2147483647 h 97"/>
                <a:gd name="T44" fmla="*/ 2147483647 w 23"/>
                <a:gd name="T45" fmla="*/ 1102876420 h 97"/>
                <a:gd name="T46" fmla="*/ 2147483647 w 23"/>
                <a:gd name="T47" fmla="*/ 1102876420 h 97"/>
                <a:gd name="T48" fmla="*/ 2147483647 w 23"/>
                <a:gd name="T49" fmla="*/ 630048404 h 97"/>
                <a:gd name="T50" fmla="*/ 2147483647 w 23"/>
                <a:gd name="T51" fmla="*/ 472536506 h 97"/>
                <a:gd name="T52" fmla="*/ 2147483647 w 23"/>
                <a:gd name="T53" fmla="*/ 0 h 97"/>
                <a:gd name="T54" fmla="*/ 2147483647 w 23"/>
                <a:gd name="T55" fmla="*/ 0 h 97"/>
                <a:gd name="T56" fmla="*/ 2147483647 w 23"/>
                <a:gd name="T57" fmla="*/ 0 h 97"/>
                <a:gd name="T58" fmla="*/ 2147483647 w 23"/>
                <a:gd name="T59" fmla="*/ 315024202 h 97"/>
                <a:gd name="T60" fmla="*/ 2147483647 w 23"/>
                <a:gd name="T61" fmla="*/ 630048404 h 97"/>
                <a:gd name="T62" fmla="*/ 2147483647 w 23"/>
                <a:gd name="T63" fmla="*/ 630048404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97"/>
                <a:gd name="T98" fmla="*/ 23 w 23"/>
                <a:gd name="T99" fmla="*/ 97 h 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97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5" name="Freeform 964"/>
            <p:cNvSpPr>
              <a:spLocks/>
            </p:cNvSpPr>
            <p:nvPr/>
          </p:nvSpPr>
          <p:spPr bwMode="auto">
            <a:xfrm>
              <a:off x="4775202" y="3160713"/>
              <a:ext cx="14288" cy="61913"/>
            </a:xfrm>
            <a:custGeom>
              <a:avLst/>
              <a:gdLst>
                <a:gd name="T0" fmla="*/ 2147483647 w 27"/>
                <a:gd name="T1" fmla="*/ 468102130 h 115"/>
                <a:gd name="T2" fmla="*/ 2147483647 w 27"/>
                <a:gd name="T3" fmla="*/ 468102130 h 115"/>
                <a:gd name="T4" fmla="*/ 1481955704 w 27"/>
                <a:gd name="T5" fmla="*/ 2147483647 h 115"/>
                <a:gd name="T6" fmla="*/ 889117382 w 27"/>
                <a:gd name="T7" fmla="*/ 2147483647 h 115"/>
                <a:gd name="T8" fmla="*/ 296279192 w 27"/>
                <a:gd name="T9" fmla="*/ 2147483647 h 115"/>
                <a:gd name="T10" fmla="*/ 0 w 27"/>
                <a:gd name="T11" fmla="*/ 2147483647 h 115"/>
                <a:gd name="T12" fmla="*/ 0 w 27"/>
                <a:gd name="T13" fmla="*/ 2147483647 h 115"/>
                <a:gd name="T14" fmla="*/ 296279192 w 27"/>
                <a:gd name="T15" fmla="*/ 2147483647 h 115"/>
                <a:gd name="T16" fmla="*/ 592838322 w 27"/>
                <a:gd name="T17" fmla="*/ 2147483647 h 115"/>
                <a:gd name="T18" fmla="*/ 1481955704 w 27"/>
                <a:gd name="T19" fmla="*/ 2147483647 h 115"/>
                <a:gd name="T20" fmla="*/ 1481955704 w 27"/>
                <a:gd name="T21" fmla="*/ 2147483647 h 115"/>
                <a:gd name="T22" fmla="*/ 1630094704 w 27"/>
                <a:gd name="T23" fmla="*/ 2147483647 h 115"/>
                <a:gd name="T24" fmla="*/ 1778234763 w 27"/>
                <a:gd name="T25" fmla="*/ 2147483647 h 115"/>
                <a:gd name="T26" fmla="*/ 2147483647 w 27"/>
                <a:gd name="T27" fmla="*/ 2147483647 h 115"/>
                <a:gd name="T28" fmla="*/ 2147483647 w 27"/>
                <a:gd name="T29" fmla="*/ 2147483647 h 115"/>
                <a:gd name="T30" fmla="*/ 2147483647 w 27"/>
                <a:gd name="T31" fmla="*/ 2147483647 h 115"/>
                <a:gd name="T32" fmla="*/ 2147483647 w 27"/>
                <a:gd name="T33" fmla="*/ 2147483647 h 115"/>
                <a:gd name="T34" fmla="*/ 2147483647 w 27"/>
                <a:gd name="T35" fmla="*/ 2147483647 h 115"/>
                <a:gd name="T36" fmla="*/ 2147483647 w 27"/>
                <a:gd name="T37" fmla="*/ 2147483647 h 115"/>
                <a:gd name="T38" fmla="*/ 2147483647 w 27"/>
                <a:gd name="T39" fmla="*/ 2147483647 h 115"/>
                <a:gd name="T40" fmla="*/ 2074793232 w 27"/>
                <a:gd name="T41" fmla="*/ 2147483647 h 115"/>
                <a:gd name="T42" fmla="*/ 1778234763 w 27"/>
                <a:gd name="T43" fmla="*/ 2147483647 h 115"/>
                <a:gd name="T44" fmla="*/ 1778234763 w 27"/>
                <a:gd name="T45" fmla="*/ 2147483647 h 115"/>
                <a:gd name="T46" fmla="*/ 2074793232 w 27"/>
                <a:gd name="T47" fmla="*/ 2147483647 h 115"/>
                <a:gd name="T48" fmla="*/ 2147483647 w 27"/>
                <a:gd name="T49" fmla="*/ 2147483647 h 115"/>
                <a:gd name="T50" fmla="*/ 2147483647 w 27"/>
                <a:gd name="T51" fmla="*/ 2147483647 h 115"/>
                <a:gd name="T52" fmla="*/ 2147483647 w 27"/>
                <a:gd name="T53" fmla="*/ 1560532902 h 115"/>
                <a:gd name="T54" fmla="*/ 2147483647 w 27"/>
                <a:gd name="T55" fmla="*/ 1560532902 h 115"/>
                <a:gd name="T56" fmla="*/ 2147483647 w 27"/>
                <a:gd name="T57" fmla="*/ 1092431176 h 115"/>
                <a:gd name="T58" fmla="*/ 2147483647 w 27"/>
                <a:gd name="T59" fmla="*/ 624039535 h 115"/>
                <a:gd name="T60" fmla="*/ 2147483647 w 27"/>
                <a:gd name="T61" fmla="*/ 468102130 h 115"/>
                <a:gd name="T62" fmla="*/ 2147483647 w 27"/>
                <a:gd name="T63" fmla="*/ 155937338 h 115"/>
                <a:gd name="T64" fmla="*/ 2147483647 w 27"/>
                <a:gd name="T65" fmla="*/ 0 h 115"/>
                <a:gd name="T66" fmla="*/ 2147483647 w 27"/>
                <a:gd name="T67" fmla="*/ 0 h 115"/>
                <a:gd name="T68" fmla="*/ 2147483647 w 27"/>
                <a:gd name="T69" fmla="*/ 155937338 h 115"/>
                <a:gd name="T70" fmla="*/ 2147483647 w 27"/>
                <a:gd name="T71" fmla="*/ 468102130 h 115"/>
                <a:gd name="T72" fmla="*/ 2147483647 w 27"/>
                <a:gd name="T73" fmla="*/ 468102130 h 1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115"/>
                <a:gd name="T113" fmla="*/ 27 w 27"/>
                <a:gd name="T114" fmla="*/ 115 h 11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115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6" name="Freeform 965"/>
            <p:cNvSpPr>
              <a:spLocks/>
            </p:cNvSpPr>
            <p:nvPr/>
          </p:nvSpPr>
          <p:spPr bwMode="auto">
            <a:xfrm>
              <a:off x="4821239" y="3176588"/>
              <a:ext cx="15875" cy="55563"/>
            </a:xfrm>
            <a:custGeom>
              <a:avLst/>
              <a:gdLst>
                <a:gd name="T0" fmla="*/ 2147483647 w 31"/>
                <a:gd name="T1" fmla="*/ 1677491890 h 104"/>
                <a:gd name="T2" fmla="*/ 2147483647 w 31"/>
                <a:gd name="T3" fmla="*/ 1677491890 h 104"/>
                <a:gd name="T4" fmla="*/ 2147483647 w 31"/>
                <a:gd name="T5" fmla="*/ 1219942473 h 104"/>
                <a:gd name="T6" fmla="*/ 2147483647 w 31"/>
                <a:gd name="T7" fmla="*/ 1067520653 h 104"/>
                <a:gd name="T8" fmla="*/ 2147483647 w 31"/>
                <a:gd name="T9" fmla="*/ 457549551 h 104"/>
                <a:gd name="T10" fmla="*/ 2147483647 w 31"/>
                <a:gd name="T11" fmla="*/ 152421619 h 104"/>
                <a:gd name="T12" fmla="*/ 2147483647 w 31"/>
                <a:gd name="T13" fmla="*/ 0 h 104"/>
                <a:gd name="T14" fmla="*/ 2147483647 w 31"/>
                <a:gd name="T15" fmla="*/ 152421619 h 104"/>
                <a:gd name="T16" fmla="*/ 2147483647 w 31"/>
                <a:gd name="T17" fmla="*/ 457549551 h 104"/>
                <a:gd name="T18" fmla="*/ 2147483647 w 31"/>
                <a:gd name="T19" fmla="*/ 457549551 h 104"/>
                <a:gd name="T20" fmla="*/ 2147483647 w 31"/>
                <a:gd name="T21" fmla="*/ 1372363491 h 104"/>
                <a:gd name="T22" fmla="*/ 1611483656 w 31"/>
                <a:gd name="T23" fmla="*/ 2147483647 h 104"/>
                <a:gd name="T24" fmla="*/ 671342575 w 31"/>
                <a:gd name="T25" fmla="*/ 2147483647 h 104"/>
                <a:gd name="T26" fmla="*/ 402805622 w 31"/>
                <a:gd name="T27" fmla="*/ 2147483647 h 104"/>
                <a:gd name="T28" fmla="*/ 134268733 w 31"/>
                <a:gd name="T29" fmla="*/ 2147483647 h 104"/>
                <a:gd name="T30" fmla="*/ 134268733 w 31"/>
                <a:gd name="T31" fmla="*/ 2147483647 h 104"/>
                <a:gd name="T32" fmla="*/ 0 w 31"/>
                <a:gd name="T33" fmla="*/ 2147483647 h 104"/>
                <a:gd name="T34" fmla="*/ 0 w 31"/>
                <a:gd name="T35" fmla="*/ 2147483647 h 104"/>
                <a:gd name="T36" fmla="*/ 134268733 w 31"/>
                <a:gd name="T37" fmla="*/ 2147483647 h 104"/>
                <a:gd name="T38" fmla="*/ 402805622 w 31"/>
                <a:gd name="T39" fmla="*/ 2147483647 h 104"/>
                <a:gd name="T40" fmla="*/ 671342575 w 31"/>
                <a:gd name="T41" fmla="*/ 2147483647 h 104"/>
                <a:gd name="T42" fmla="*/ 1208678674 w 31"/>
                <a:gd name="T43" fmla="*/ 2147483647 h 104"/>
                <a:gd name="T44" fmla="*/ 1208678674 w 31"/>
                <a:gd name="T45" fmla="*/ 2147483647 h 104"/>
                <a:gd name="T46" fmla="*/ 1611483656 w 31"/>
                <a:gd name="T47" fmla="*/ 2147483647 h 104"/>
                <a:gd name="T48" fmla="*/ 2014288637 w 31"/>
                <a:gd name="T49" fmla="*/ 2147483647 h 104"/>
                <a:gd name="T50" fmla="*/ 2147483647 w 31"/>
                <a:gd name="T51" fmla="*/ 2147483647 h 104"/>
                <a:gd name="T52" fmla="*/ 2147483647 w 31"/>
                <a:gd name="T53" fmla="*/ 2147483647 h 104"/>
                <a:gd name="T54" fmla="*/ 2147483647 w 31"/>
                <a:gd name="T55" fmla="*/ 2147483647 h 104"/>
                <a:gd name="T56" fmla="*/ 2147483647 w 31"/>
                <a:gd name="T57" fmla="*/ 2147483647 h 104"/>
                <a:gd name="T58" fmla="*/ 2147483647 w 31"/>
                <a:gd name="T59" fmla="*/ 2147483647 h 104"/>
                <a:gd name="T60" fmla="*/ 2147483647 w 31"/>
                <a:gd name="T61" fmla="*/ 2147483647 h 104"/>
                <a:gd name="T62" fmla="*/ 1880020993 w 31"/>
                <a:gd name="T63" fmla="*/ 2147483647 h 104"/>
                <a:gd name="T64" fmla="*/ 1611483656 w 31"/>
                <a:gd name="T65" fmla="*/ 2147483647 h 104"/>
                <a:gd name="T66" fmla="*/ 1477214987 w 31"/>
                <a:gd name="T67" fmla="*/ 2147483647 h 104"/>
                <a:gd name="T68" fmla="*/ 1611483656 w 31"/>
                <a:gd name="T69" fmla="*/ 2147483647 h 104"/>
                <a:gd name="T70" fmla="*/ 1880020993 w 31"/>
                <a:gd name="T71" fmla="*/ 2147483647 h 104"/>
                <a:gd name="T72" fmla="*/ 1880020993 w 31"/>
                <a:gd name="T73" fmla="*/ 2147483647 h 104"/>
                <a:gd name="T74" fmla="*/ 2014288637 w 31"/>
                <a:gd name="T75" fmla="*/ 2147483647 h 104"/>
                <a:gd name="T76" fmla="*/ 2147483647 w 31"/>
                <a:gd name="T77" fmla="*/ 2147483647 h 104"/>
                <a:gd name="T78" fmla="*/ 2147483647 w 31"/>
                <a:gd name="T79" fmla="*/ 2147483647 h 104"/>
                <a:gd name="T80" fmla="*/ 2147483647 w 31"/>
                <a:gd name="T81" fmla="*/ 2147483647 h 104"/>
                <a:gd name="T82" fmla="*/ 2147483647 w 31"/>
                <a:gd name="T83" fmla="*/ 1677491890 h 104"/>
                <a:gd name="T84" fmla="*/ 2147483647 w 31"/>
                <a:gd name="T85" fmla="*/ 1677491890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"/>
                <a:gd name="T130" fmla="*/ 0 h 104"/>
                <a:gd name="T131" fmla="*/ 31 w 31"/>
                <a:gd name="T132" fmla="*/ 104 h 1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" h="104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7" name="Freeform 966"/>
            <p:cNvSpPr>
              <a:spLocks/>
            </p:cNvSpPr>
            <p:nvPr/>
          </p:nvSpPr>
          <p:spPr bwMode="auto">
            <a:xfrm>
              <a:off x="4852989" y="3184526"/>
              <a:ext cx="14288" cy="57150"/>
            </a:xfrm>
            <a:custGeom>
              <a:avLst/>
              <a:gdLst>
                <a:gd name="T0" fmla="*/ 2147483647 w 26"/>
                <a:gd name="T1" fmla="*/ 720795784 h 109"/>
                <a:gd name="T2" fmla="*/ 2147483647 w 26"/>
                <a:gd name="T3" fmla="*/ 720795784 h 109"/>
                <a:gd name="T4" fmla="*/ 1161765182 w 26"/>
                <a:gd name="T5" fmla="*/ 2147483647 h 109"/>
                <a:gd name="T6" fmla="*/ 497985700 w 26"/>
                <a:gd name="T7" fmla="*/ 2147483647 h 109"/>
                <a:gd name="T8" fmla="*/ 166095822 w 26"/>
                <a:gd name="T9" fmla="*/ 2147483647 h 109"/>
                <a:gd name="T10" fmla="*/ 0 w 26"/>
                <a:gd name="T11" fmla="*/ 2147483647 h 109"/>
                <a:gd name="T12" fmla="*/ 166095822 w 26"/>
                <a:gd name="T13" fmla="*/ 2147483647 h 109"/>
                <a:gd name="T14" fmla="*/ 497985700 w 26"/>
                <a:gd name="T15" fmla="*/ 2147483647 h 109"/>
                <a:gd name="T16" fmla="*/ 1161765182 w 26"/>
                <a:gd name="T17" fmla="*/ 2147483647 h 109"/>
                <a:gd name="T18" fmla="*/ 1161765182 w 26"/>
                <a:gd name="T19" fmla="*/ 2147483647 h 109"/>
                <a:gd name="T20" fmla="*/ 1327558689 w 26"/>
                <a:gd name="T21" fmla="*/ 2147483647 h 109"/>
                <a:gd name="T22" fmla="*/ 1825544802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2147483647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1991338309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1008894097 h 109"/>
                <a:gd name="T50" fmla="*/ 2147483647 w 26"/>
                <a:gd name="T51" fmla="*/ 1008894097 h 109"/>
                <a:gd name="T52" fmla="*/ 2147483647 w 26"/>
                <a:gd name="T53" fmla="*/ 720795784 h 109"/>
                <a:gd name="T54" fmla="*/ 2147483647 w 26"/>
                <a:gd name="T55" fmla="*/ 432422601 h 109"/>
                <a:gd name="T56" fmla="*/ 2147483647 w 26"/>
                <a:gd name="T57" fmla="*/ 288373183 h 109"/>
                <a:gd name="T58" fmla="*/ 2147483647 w 26"/>
                <a:gd name="T59" fmla="*/ 0 h 109"/>
                <a:gd name="T60" fmla="*/ 2147483647 w 26"/>
                <a:gd name="T61" fmla="*/ 0 h 109"/>
                <a:gd name="T62" fmla="*/ 2147483647 w 26"/>
                <a:gd name="T63" fmla="*/ 288373183 h 109"/>
                <a:gd name="T64" fmla="*/ 2147483647 w 26"/>
                <a:gd name="T65" fmla="*/ 720795784 h 109"/>
                <a:gd name="T66" fmla="*/ 2147483647 w 26"/>
                <a:gd name="T67" fmla="*/ 720795784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109"/>
                <a:gd name="T104" fmla="*/ 26 w 26"/>
                <a:gd name="T105" fmla="*/ 109 h 10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109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8" name="Freeform 967"/>
            <p:cNvSpPr>
              <a:spLocks/>
            </p:cNvSpPr>
            <p:nvPr/>
          </p:nvSpPr>
          <p:spPr bwMode="auto">
            <a:xfrm>
              <a:off x="4878389" y="3195638"/>
              <a:ext cx="11113" cy="52388"/>
            </a:xfrm>
            <a:custGeom>
              <a:avLst/>
              <a:gdLst>
                <a:gd name="T0" fmla="*/ 1600694236 w 19"/>
                <a:gd name="T1" fmla="*/ 763853955 h 98"/>
                <a:gd name="T2" fmla="*/ 1600694236 w 19"/>
                <a:gd name="T3" fmla="*/ 763853955 h 98"/>
                <a:gd name="T4" fmla="*/ 800518492 w 19"/>
                <a:gd name="T5" fmla="*/ 2138676889 h 98"/>
                <a:gd name="T6" fmla="*/ 200129331 w 19"/>
                <a:gd name="T7" fmla="*/ 2147483647 h 98"/>
                <a:gd name="T8" fmla="*/ 0 w 19"/>
                <a:gd name="T9" fmla="*/ 2147483647 h 98"/>
                <a:gd name="T10" fmla="*/ 0 w 19"/>
                <a:gd name="T11" fmla="*/ 2147483647 h 98"/>
                <a:gd name="T12" fmla="*/ 0 w 19"/>
                <a:gd name="T13" fmla="*/ 2147483647 h 98"/>
                <a:gd name="T14" fmla="*/ 200129331 w 19"/>
                <a:gd name="T15" fmla="*/ 2147483647 h 98"/>
                <a:gd name="T16" fmla="*/ 200129331 w 19"/>
                <a:gd name="T17" fmla="*/ 2147483647 h 98"/>
                <a:gd name="T18" fmla="*/ 200129331 w 19"/>
                <a:gd name="T19" fmla="*/ 2147483647 h 98"/>
                <a:gd name="T20" fmla="*/ 600388504 w 19"/>
                <a:gd name="T21" fmla="*/ 2147483647 h 98"/>
                <a:gd name="T22" fmla="*/ 800518492 w 19"/>
                <a:gd name="T23" fmla="*/ 2147483647 h 98"/>
                <a:gd name="T24" fmla="*/ 1400564394 w 19"/>
                <a:gd name="T25" fmla="*/ 2147483647 h 98"/>
                <a:gd name="T26" fmla="*/ 1800824079 w 19"/>
                <a:gd name="T27" fmla="*/ 2147483647 h 98"/>
                <a:gd name="T28" fmla="*/ 2147483647 w 19"/>
                <a:gd name="T29" fmla="*/ 2147483647 h 98"/>
                <a:gd name="T30" fmla="*/ 2147483647 w 19"/>
                <a:gd name="T31" fmla="*/ 2147483647 h 98"/>
                <a:gd name="T32" fmla="*/ 2147483647 w 19"/>
                <a:gd name="T33" fmla="*/ 2147483647 h 98"/>
                <a:gd name="T34" fmla="*/ 2147483647 w 19"/>
                <a:gd name="T35" fmla="*/ 2147483647 h 98"/>
                <a:gd name="T36" fmla="*/ 2147483647 w 19"/>
                <a:gd name="T37" fmla="*/ 2147483647 h 98"/>
                <a:gd name="T38" fmla="*/ 2147483647 w 19"/>
                <a:gd name="T39" fmla="*/ 2147483647 h 98"/>
                <a:gd name="T40" fmla="*/ 2147483647 w 19"/>
                <a:gd name="T41" fmla="*/ 2147483647 h 98"/>
                <a:gd name="T42" fmla="*/ 2147483647 w 19"/>
                <a:gd name="T43" fmla="*/ 2147483647 h 98"/>
                <a:gd name="T44" fmla="*/ 2147483647 w 19"/>
                <a:gd name="T45" fmla="*/ 1527707910 h 98"/>
                <a:gd name="T46" fmla="*/ 2147483647 w 19"/>
                <a:gd name="T47" fmla="*/ 1527707910 h 98"/>
                <a:gd name="T48" fmla="*/ 2147483647 w 19"/>
                <a:gd name="T49" fmla="*/ 1069338445 h 98"/>
                <a:gd name="T50" fmla="*/ 2147483647 w 19"/>
                <a:gd name="T51" fmla="*/ 916453736 h 98"/>
                <a:gd name="T52" fmla="*/ 2147483647 w 19"/>
                <a:gd name="T53" fmla="*/ 305484623 h 98"/>
                <a:gd name="T54" fmla="*/ 2147483647 w 19"/>
                <a:gd name="T55" fmla="*/ 0 h 98"/>
                <a:gd name="T56" fmla="*/ 2147483647 w 19"/>
                <a:gd name="T57" fmla="*/ 0 h 98"/>
                <a:gd name="T58" fmla="*/ 1800824079 w 19"/>
                <a:gd name="T59" fmla="*/ 305484623 h 98"/>
                <a:gd name="T60" fmla="*/ 1600694236 w 19"/>
                <a:gd name="T61" fmla="*/ 763853955 h 98"/>
                <a:gd name="T62" fmla="*/ 1600694236 w 19"/>
                <a:gd name="T63" fmla="*/ 763853955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98"/>
                <a:gd name="T98" fmla="*/ 19 w 19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98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9" name="Freeform 968"/>
            <p:cNvSpPr>
              <a:spLocks/>
            </p:cNvSpPr>
            <p:nvPr/>
          </p:nvSpPr>
          <p:spPr bwMode="auto">
            <a:xfrm>
              <a:off x="4900614" y="3209926"/>
              <a:ext cx="14288" cy="50800"/>
            </a:xfrm>
            <a:custGeom>
              <a:avLst/>
              <a:gdLst>
                <a:gd name="T0" fmla="*/ 2147483647 w 27"/>
                <a:gd name="T1" fmla="*/ 417835702 h 98"/>
                <a:gd name="T2" fmla="*/ 2147483647 w 27"/>
                <a:gd name="T3" fmla="*/ 417835702 h 98"/>
                <a:gd name="T4" fmla="*/ 1333815645 w 27"/>
                <a:gd name="T5" fmla="*/ 1671342806 h 98"/>
                <a:gd name="T6" fmla="*/ 740977852 w 27"/>
                <a:gd name="T7" fmla="*/ 2147483647 h 98"/>
                <a:gd name="T8" fmla="*/ 148139596 w 27"/>
                <a:gd name="T9" fmla="*/ 2147483647 h 98"/>
                <a:gd name="T10" fmla="*/ 0 w 27"/>
                <a:gd name="T11" fmla="*/ 2147483647 h 98"/>
                <a:gd name="T12" fmla="*/ 0 w 27"/>
                <a:gd name="T13" fmla="*/ 2147483647 h 98"/>
                <a:gd name="T14" fmla="*/ 148139596 w 27"/>
                <a:gd name="T15" fmla="*/ 2147483647 h 98"/>
                <a:gd name="T16" fmla="*/ 592838322 w 27"/>
                <a:gd name="T17" fmla="*/ 2147483647 h 98"/>
                <a:gd name="T18" fmla="*/ 1333815645 w 27"/>
                <a:gd name="T19" fmla="*/ 2147483647 h 98"/>
                <a:gd name="T20" fmla="*/ 1333815645 w 27"/>
                <a:gd name="T21" fmla="*/ 2147483647 h 98"/>
                <a:gd name="T22" fmla="*/ 1481955704 w 27"/>
                <a:gd name="T23" fmla="*/ 2147483647 h 98"/>
                <a:gd name="T24" fmla="*/ 1926373764 w 27"/>
                <a:gd name="T25" fmla="*/ 2147483647 h 98"/>
                <a:gd name="T26" fmla="*/ 2147483647 w 27"/>
                <a:gd name="T27" fmla="*/ 2147483647 h 98"/>
                <a:gd name="T28" fmla="*/ 2147483647 w 27"/>
                <a:gd name="T29" fmla="*/ 2147483647 h 98"/>
                <a:gd name="T30" fmla="*/ 2147483647 w 27"/>
                <a:gd name="T31" fmla="*/ 2147483647 h 98"/>
                <a:gd name="T32" fmla="*/ 2147483647 w 27"/>
                <a:gd name="T33" fmla="*/ 2147483647 h 98"/>
                <a:gd name="T34" fmla="*/ 2147483647 w 27"/>
                <a:gd name="T35" fmla="*/ 2147483647 h 98"/>
                <a:gd name="T36" fmla="*/ 2147483647 w 27"/>
                <a:gd name="T37" fmla="*/ 2147483647 h 98"/>
                <a:gd name="T38" fmla="*/ 2147483647 w 27"/>
                <a:gd name="T39" fmla="*/ 2147483647 h 98"/>
                <a:gd name="T40" fmla="*/ 2147483647 w 27"/>
                <a:gd name="T41" fmla="*/ 2147483647 h 98"/>
                <a:gd name="T42" fmla="*/ 1926373764 w 27"/>
                <a:gd name="T43" fmla="*/ 2147483647 h 98"/>
                <a:gd name="T44" fmla="*/ 1778234763 w 27"/>
                <a:gd name="T45" fmla="*/ 2147483647 h 98"/>
                <a:gd name="T46" fmla="*/ 1778234763 w 27"/>
                <a:gd name="T47" fmla="*/ 2147483647 h 98"/>
                <a:gd name="T48" fmla="*/ 1926373764 w 27"/>
                <a:gd name="T49" fmla="*/ 2147483647 h 98"/>
                <a:gd name="T50" fmla="*/ 2147483647 w 27"/>
                <a:gd name="T51" fmla="*/ 2147483647 h 98"/>
                <a:gd name="T52" fmla="*/ 2147483647 w 27"/>
                <a:gd name="T53" fmla="*/ 2147483647 h 98"/>
                <a:gd name="T54" fmla="*/ 2147483647 w 27"/>
                <a:gd name="T55" fmla="*/ 1532153960 h 98"/>
                <a:gd name="T56" fmla="*/ 2147483647 w 27"/>
                <a:gd name="T57" fmla="*/ 1532153960 h 98"/>
                <a:gd name="T58" fmla="*/ 2147483647 w 27"/>
                <a:gd name="T59" fmla="*/ 1114317869 h 98"/>
                <a:gd name="T60" fmla="*/ 2147483647 w 27"/>
                <a:gd name="T61" fmla="*/ 975129282 h 98"/>
                <a:gd name="T62" fmla="*/ 2147483647 w 27"/>
                <a:gd name="T63" fmla="*/ 417835702 h 98"/>
                <a:gd name="T64" fmla="*/ 2147483647 w 27"/>
                <a:gd name="T65" fmla="*/ 139188911 h 98"/>
                <a:gd name="T66" fmla="*/ 2147483647 w 27"/>
                <a:gd name="T67" fmla="*/ 0 h 98"/>
                <a:gd name="T68" fmla="*/ 2147483647 w 27"/>
                <a:gd name="T69" fmla="*/ 139188911 h 98"/>
                <a:gd name="T70" fmla="*/ 2147483647 w 27"/>
                <a:gd name="T71" fmla="*/ 417835702 h 98"/>
                <a:gd name="T72" fmla="*/ 2147483647 w 27"/>
                <a:gd name="T73" fmla="*/ 417835702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98"/>
                <a:gd name="T113" fmla="*/ 27 w 27"/>
                <a:gd name="T114" fmla="*/ 98 h 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98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0" name="Freeform 969"/>
            <p:cNvSpPr>
              <a:spLocks/>
            </p:cNvSpPr>
            <p:nvPr/>
          </p:nvSpPr>
          <p:spPr bwMode="auto">
            <a:xfrm>
              <a:off x="4924427" y="3225801"/>
              <a:ext cx="15875" cy="31750"/>
            </a:xfrm>
            <a:custGeom>
              <a:avLst/>
              <a:gdLst>
                <a:gd name="T0" fmla="*/ 2147483647 w 32"/>
                <a:gd name="T1" fmla="*/ 2147483647 h 61"/>
                <a:gd name="T2" fmla="*/ 2147483647 w 32"/>
                <a:gd name="T3" fmla="*/ 2147483647 h 61"/>
                <a:gd name="T4" fmla="*/ 2147483647 w 32"/>
                <a:gd name="T5" fmla="*/ 2147483647 h 61"/>
                <a:gd name="T6" fmla="*/ 2075682545 w 32"/>
                <a:gd name="T7" fmla="*/ 2147483647 h 61"/>
                <a:gd name="T8" fmla="*/ 1709226205 w 32"/>
                <a:gd name="T9" fmla="*/ 2147483647 h 61"/>
                <a:gd name="T10" fmla="*/ 1587156442 w 32"/>
                <a:gd name="T11" fmla="*/ 846057393 h 61"/>
                <a:gd name="T12" fmla="*/ 1587156442 w 32"/>
                <a:gd name="T13" fmla="*/ 846057393 h 61"/>
                <a:gd name="T14" fmla="*/ 1587156442 w 32"/>
                <a:gd name="T15" fmla="*/ 422893369 h 61"/>
                <a:gd name="T16" fmla="*/ 1343016918 w 32"/>
                <a:gd name="T17" fmla="*/ 140874259 h 61"/>
                <a:gd name="T18" fmla="*/ 976806392 w 32"/>
                <a:gd name="T19" fmla="*/ 0 h 61"/>
                <a:gd name="T20" fmla="*/ 854736630 w 32"/>
                <a:gd name="T21" fmla="*/ 0 h 61"/>
                <a:gd name="T22" fmla="*/ 488280165 w 32"/>
                <a:gd name="T23" fmla="*/ 0 h 61"/>
                <a:gd name="T24" fmla="*/ 366210403 w 32"/>
                <a:gd name="T25" fmla="*/ 140874259 h 61"/>
                <a:gd name="T26" fmla="*/ 244140082 w 32"/>
                <a:gd name="T27" fmla="*/ 422893369 h 61"/>
                <a:gd name="T28" fmla="*/ 0 w 32"/>
                <a:gd name="T29" fmla="*/ 846057393 h 61"/>
                <a:gd name="T30" fmla="*/ 0 w 32"/>
                <a:gd name="T31" fmla="*/ 846057393 h 61"/>
                <a:gd name="T32" fmla="*/ 244140082 w 32"/>
                <a:gd name="T33" fmla="*/ 2147483647 h 61"/>
                <a:gd name="T34" fmla="*/ 732666371 w 32"/>
                <a:gd name="T35" fmla="*/ 2147483647 h 61"/>
                <a:gd name="T36" fmla="*/ 1343016918 w 32"/>
                <a:gd name="T37" fmla="*/ 2147483647 h 61"/>
                <a:gd name="T38" fmla="*/ 2147483647 w 32"/>
                <a:gd name="T39" fmla="*/ 2147483647 h 61"/>
                <a:gd name="T40" fmla="*/ 2147483647 w 32"/>
                <a:gd name="T41" fmla="*/ 2147483647 h 61"/>
                <a:gd name="T42" fmla="*/ 2147483647 w 32"/>
                <a:gd name="T43" fmla="*/ 2147483647 h 61"/>
                <a:gd name="T44" fmla="*/ 2147483647 w 32"/>
                <a:gd name="T45" fmla="*/ 2147483647 h 61"/>
                <a:gd name="T46" fmla="*/ 2147483647 w 32"/>
                <a:gd name="T47" fmla="*/ 2147483647 h 61"/>
                <a:gd name="T48" fmla="*/ 2147483647 w 32"/>
                <a:gd name="T49" fmla="*/ 2147483647 h 61"/>
                <a:gd name="T50" fmla="*/ 2147483647 w 32"/>
                <a:gd name="T51" fmla="*/ 2147483647 h 61"/>
                <a:gd name="T52" fmla="*/ 2147483647 w 32"/>
                <a:gd name="T53" fmla="*/ 2147483647 h 61"/>
                <a:gd name="T54" fmla="*/ 2147483647 w 32"/>
                <a:gd name="T55" fmla="*/ 2147483647 h 61"/>
                <a:gd name="T56" fmla="*/ 2147483647 w 32"/>
                <a:gd name="T57" fmla="*/ 2147483647 h 61"/>
                <a:gd name="T58" fmla="*/ 2147483647 w 3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61"/>
                <a:gd name="T92" fmla="*/ 32 w 32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61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1" name="Freeform 970"/>
            <p:cNvSpPr>
              <a:spLocks/>
            </p:cNvSpPr>
            <p:nvPr/>
          </p:nvSpPr>
          <p:spPr bwMode="auto">
            <a:xfrm>
              <a:off x="5556252" y="3209926"/>
              <a:ext cx="15875" cy="53975"/>
            </a:xfrm>
            <a:custGeom>
              <a:avLst/>
              <a:gdLst>
                <a:gd name="T0" fmla="*/ 2147483647 w 31"/>
                <a:gd name="T1" fmla="*/ 889055032 h 102"/>
                <a:gd name="T2" fmla="*/ 2147483647 w 31"/>
                <a:gd name="T3" fmla="*/ 889055032 h 102"/>
                <a:gd name="T4" fmla="*/ 2147483647 w 31"/>
                <a:gd name="T5" fmla="*/ 444667745 h 102"/>
                <a:gd name="T6" fmla="*/ 2147483647 w 31"/>
                <a:gd name="T7" fmla="*/ 296258235 h 102"/>
                <a:gd name="T8" fmla="*/ 2147483647 w 31"/>
                <a:gd name="T9" fmla="*/ 0 h 102"/>
                <a:gd name="T10" fmla="*/ 2147483647 w 31"/>
                <a:gd name="T11" fmla="*/ 0 h 102"/>
                <a:gd name="T12" fmla="*/ 2147483647 w 31"/>
                <a:gd name="T13" fmla="*/ 0 h 102"/>
                <a:gd name="T14" fmla="*/ 2147483647 w 31"/>
                <a:gd name="T15" fmla="*/ 296258235 h 102"/>
                <a:gd name="T16" fmla="*/ 2147483647 w 31"/>
                <a:gd name="T17" fmla="*/ 444667745 h 102"/>
                <a:gd name="T18" fmla="*/ 2147483647 w 31"/>
                <a:gd name="T19" fmla="*/ 889055032 h 102"/>
                <a:gd name="T20" fmla="*/ 2147483647 w 31"/>
                <a:gd name="T21" fmla="*/ 889055032 h 102"/>
                <a:gd name="T22" fmla="*/ 2147483647 w 31"/>
                <a:gd name="T23" fmla="*/ 2147483647 h 102"/>
                <a:gd name="T24" fmla="*/ 2147483647 w 31"/>
                <a:gd name="T25" fmla="*/ 2147483647 h 102"/>
                <a:gd name="T26" fmla="*/ 2014288637 w 31"/>
                <a:gd name="T27" fmla="*/ 2147483647 h 102"/>
                <a:gd name="T28" fmla="*/ 2014288637 w 31"/>
                <a:gd name="T29" fmla="*/ 2147483647 h 102"/>
                <a:gd name="T30" fmla="*/ 1611483656 w 31"/>
                <a:gd name="T31" fmla="*/ 2147483647 h 102"/>
                <a:gd name="T32" fmla="*/ 1074410006 w 31"/>
                <a:gd name="T33" fmla="*/ 2147483647 h 102"/>
                <a:gd name="T34" fmla="*/ 0 w 31"/>
                <a:gd name="T35" fmla="*/ 2147483647 h 102"/>
                <a:gd name="T36" fmla="*/ 0 w 31"/>
                <a:gd name="T37" fmla="*/ 2147483647 h 102"/>
                <a:gd name="T38" fmla="*/ 0 w 31"/>
                <a:gd name="T39" fmla="*/ 2147483647 h 102"/>
                <a:gd name="T40" fmla="*/ 268536953 w 31"/>
                <a:gd name="T41" fmla="*/ 2147483647 h 102"/>
                <a:gd name="T42" fmla="*/ 402805622 w 31"/>
                <a:gd name="T43" fmla="*/ 2147483647 h 102"/>
                <a:gd name="T44" fmla="*/ 537073906 w 31"/>
                <a:gd name="T45" fmla="*/ 2147483647 h 102"/>
                <a:gd name="T46" fmla="*/ 1342947343 w 31"/>
                <a:gd name="T47" fmla="*/ 2147483647 h 102"/>
                <a:gd name="T48" fmla="*/ 1477214987 w 31"/>
                <a:gd name="T49" fmla="*/ 2147483647 h 102"/>
                <a:gd name="T50" fmla="*/ 1611483656 w 31"/>
                <a:gd name="T51" fmla="*/ 2147483647 h 102"/>
                <a:gd name="T52" fmla="*/ 1611483656 w 31"/>
                <a:gd name="T53" fmla="*/ 2147483647 h 102"/>
                <a:gd name="T54" fmla="*/ 2147483647 w 31"/>
                <a:gd name="T55" fmla="*/ 2147483647 h 102"/>
                <a:gd name="T56" fmla="*/ 2147483647 w 31"/>
                <a:gd name="T57" fmla="*/ 2147483647 h 102"/>
                <a:gd name="T58" fmla="*/ 2147483647 w 31"/>
                <a:gd name="T59" fmla="*/ 2147483647 h 102"/>
                <a:gd name="T60" fmla="*/ 2147483647 w 31"/>
                <a:gd name="T61" fmla="*/ 2147483647 h 102"/>
                <a:gd name="T62" fmla="*/ 2147483647 w 31"/>
                <a:gd name="T63" fmla="*/ 2147483647 h 102"/>
                <a:gd name="T64" fmla="*/ 2147483647 w 31"/>
                <a:gd name="T65" fmla="*/ 2147483647 h 102"/>
                <a:gd name="T66" fmla="*/ 2147483647 w 31"/>
                <a:gd name="T67" fmla="*/ 889055032 h 102"/>
                <a:gd name="T68" fmla="*/ 2147483647 w 31"/>
                <a:gd name="T69" fmla="*/ 889055032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"/>
                <a:gd name="T106" fmla="*/ 0 h 102"/>
                <a:gd name="T107" fmla="*/ 31 w 31"/>
                <a:gd name="T108" fmla="*/ 102 h 10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" h="102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2" name="Freeform 971"/>
            <p:cNvSpPr>
              <a:spLocks/>
            </p:cNvSpPr>
            <p:nvPr/>
          </p:nvSpPr>
          <p:spPr bwMode="auto">
            <a:xfrm>
              <a:off x="5594352" y="3203576"/>
              <a:ext cx="14288" cy="44450"/>
            </a:xfrm>
            <a:custGeom>
              <a:avLst/>
              <a:gdLst>
                <a:gd name="T0" fmla="*/ 2147483647 w 25"/>
                <a:gd name="T1" fmla="*/ 740925933 h 84"/>
                <a:gd name="T2" fmla="*/ 2147483647 w 25"/>
                <a:gd name="T3" fmla="*/ 740925933 h 84"/>
                <a:gd name="T4" fmla="*/ 2147483647 w 25"/>
                <a:gd name="T5" fmla="*/ 444667717 h 84"/>
                <a:gd name="T6" fmla="*/ 2147483647 w 25"/>
                <a:gd name="T7" fmla="*/ 148129108 h 84"/>
                <a:gd name="T8" fmla="*/ 2147483647 w 25"/>
                <a:gd name="T9" fmla="*/ 0 h 84"/>
                <a:gd name="T10" fmla="*/ 2147483647 w 25"/>
                <a:gd name="T11" fmla="*/ 0 h 84"/>
                <a:gd name="T12" fmla="*/ 2147483647 w 25"/>
                <a:gd name="T13" fmla="*/ 0 h 84"/>
                <a:gd name="T14" fmla="*/ 2147483647 w 25"/>
                <a:gd name="T15" fmla="*/ 148129108 h 84"/>
                <a:gd name="T16" fmla="*/ 2147483647 w 25"/>
                <a:gd name="T17" fmla="*/ 444667717 h 84"/>
                <a:gd name="T18" fmla="*/ 2147483647 w 25"/>
                <a:gd name="T19" fmla="*/ 740925933 h 84"/>
                <a:gd name="T20" fmla="*/ 2147483647 w 25"/>
                <a:gd name="T21" fmla="*/ 740925933 h 84"/>
                <a:gd name="T22" fmla="*/ 2147483647 w 25"/>
                <a:gd name="T23" fmla="*/ 2147483647 h 84"/>
                <a:gd name="T24" fmla="*/ 2147483647 w 25"/>
                <a:gd name="T25" fmla="*/ 2147483647 h 84"/>
                <a:gd name="T26" fmla="*/ 2147483647 w 25"/>
                <a:gd name="T27" fmla="*/ 2147483647 h 84"/>
                <a:gd name="T28" fmla="*/ 1866719201 w 25"/>
                <a:gd name="T29" fmla="*/ 2147483647 h 84"/>
                <a:gd name="T30" fmla="*/ 1120031692 w 25"/>
                <a:gd name="T31" fmla="*/ 2147483647 h 84"/>
                <a:gd name="T32" fmla="*/ 186835046 w 25"/>
                <a:gd name="T33" fmla="*/ 2147483647 h 84"/>
                <a:gd name="T34" fmla="*/ 186835046 w 25"/>
                <a:gd name="T35" fmla="*/ 2147483647 h 84"/>
                <a:gd name="T36" fmla="*/ 0 w 25"/>
                <a:gd name="T37" fmla="*/ 2147483647 h 84"/>
                <a:gd name="T38" fmla="*/ 0 w 25"/>
                <a:gd name="T39" fmla="*/ 2147483647 h 84"/>
                <a:gd name="T40" fmla="*/ 373343754 w 25"/>
                <a:gd name="T41" fmla="*/ 2147483647 h 84"/>
                <a:gd name="T42" fmla="*/ 746688080 w 25"/>
                <a:gd name="T43" fmla="*/ 2147483647 h 84"/>
                <a:gd name="T44" fmla="*/ 1120031692 w 25"/>
                <a:gd name="T45" fmla="*/ 2147483647 h 84"/>
                <a:gd name="T46" fmla="*/ 1493375018 w 25"/>
                <a:gd name="T47" fmla="*/ 2147483647 h 84"/>
                <a:gd name="T48" fmla="*/ 1866719201 w 25"/>
                <a:gd name="T49" fmla="*/ 2147483647 h 84"/>
                <a:gd name="T50" fmla="*/ 1866719201 w 25"/>
                <a:gd name="T51" fmla="*/ 2147483647 h 84"/>
                <a:gd name="T52" fmla="*/ 2147483647 w 25"/>
                <a:gd name="T53" fmla="*/ 2147483647 h 84"/>
                <a:gd name="T54" fmla="*/ 2147483647 w 25"/>
                <a:gd name="T55" fmla="*/ 2147483647 h 84"/>
                <a:gd name="T56" fmla="*/ 2147483647 w 25"/>
                <a:gd name="T57" fmla="*/ 2147483647 h 84"/>
                <a:gd name="T58" fmla="*/ 2147483647 w 25"/>
                <a:gd name="T59" fmla="*/ 2147483647 h 84"/>
                <a:gd name="T60" fmla="*/ 2147483647 w 25"/>
                <a:gd name="T61" fmla="*/ 2147483647 h 84"/>
                <a:gd name="T62" fmla="*/ 2147483647 w 25"/>
                <a:gd name="T63" fmla="*/ 740925933 h 84"/>
                <a:gd name="T64" fmla="*/ 2147483647 w 25"/>
                <a:gd name="T65" fmla="*/ 740925933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84"/>
                <a:gd name="T101" fmla="*/ 25 w 25"/>
                <a:gd name="T102" fmla="*/ 84 h 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84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3" name="Freeform 972"/>
            <p:cNvSpPr>
              <a:spLocks/>
            </p:cNvSpPr>
            <p:nvPr/>
          </p:nvSpPr>
          <p:spPr bwMode="auto">
            <a:xfrm>
              <a:off x="5629277" y="3194051"/>
              <a:ext cx="11113" cy="44450"/>
            </a:xfrm>
            <a:custGeom>
              <a:avLst/>
              <a:gdLst>
                <a:gd name="T0" fmla="*/ 1400564394 w 19"/>
                <a:gd name="T1" fmla="*/ 690301794 h 86"/>
                <a:gd name="T2" fmla="*/ 1400564394 w 19"/>
                <a:gd name="T3" fmla="*/ 690301794 h 86"/>
                <a:gd name="T4" fmla="*/ 1000305586 w 19"/>
                <a:gd name="T5" fmla="*/ 2147483647 h 86"/>
                <a:gd name="T6" fmla="*/ 800518492 w 19"/>
                <a:gd name="T7" fmla="*/ 2147483647 h 86"/>
                <a:gd name="T8" fmla="*/ 200129331 w 19"/>
                <a:gd name="T9" fmla="*/ 2147483647 h 86"/>
                <a:gd name="T10" fmla="*/ 0 w 19"/>
                <a:gd name="T11" fmla="*/ 2147483647 h 86"/>
                <a:gd name="T12" fmla="*/ 0 w 19"/>
                <a:gd name="T13" fmla="*/ 2147483647 h 86"/>
                <a:gd name="T14" fmla="*/ 200129331 w 19"/>
                <a:gd name="T15" fmla="*/ 2147483647 h 86"/>
                <a:gd name="T16" fmla="*/ 600388504 w 19"/>
                <a:gd name="T17" fmla="*/ 2147483647 h 86"/>
                <a:gd name="T18" fmla="*/ 800518492 w 19"/>
                <a:gd name="T19" fmla="*/ 2147483647 h 86"/>
                <a:gd name="T20" fmla="*/ 1400564394 w 19"/>
                <a:gd name="T21" fmla="*/ 2147483647 h 86"/>
                <a:gd name="T22" fmla="*/ 1800824079 w 19"/>
                <a:gd name="T23" fmla="*/ 2147483647 h 86"/>
                <a:gd name="T24" fmla="*/ 2147483647 w 19"/>
                <a:gd name="T25" fmla="*/ 2147483647 h 86"/>
                <a:gd name="T26" fmla="*/ 2147483647 w 19"/>
                <a:gd name="T27" fmla="*/ 2147483647 h 86"/>
                <a:gd name="T28" fmla="*/ 2147483647 w 19"/>
                <a:gd name="T29" fmla="*/ 2147483647 h 86"/>
                <a:gd name="T30" fmla="*/ 2147483647 w 19"/>
                <a:gd name="T31" fmla="*/ 2147483647 h 86"/>
                <a:gd name="T32" fmla="*/ 2147483647 w 19"/>
                <a:gd name="T33" fmla="*/ 2147483647 h 86"/>
                <a:gd name="T34" fmla="*/ 2147483647 w 19"/>
                <a:gd name="T35" fmla="*/ 2147483647 h 86"/>
                <a:gd name="T36" fmla="*/ 2147483647 w 19"/>
                <a:gd name="T37" fmla="*/ 2147483647 h 86"/>
                <a:gd name="T38" fmla="*/ 2147483647 w 19"/>
                <a:gd name="T39" fmla="*/ 690301794 h 86"/>
                <a:gd name="T40" fmla="*/ 2147483647 w 19"/>
                <a:gd name="T41" fmla="*/ 690301794 h 86"/>
                <a:gd name="T42" fmla="*/ 2147483647 w 19"/>
                <a:gd name="T43" fmla="*/ 552188457 h 86"/>
                <a:gd name="T44" fmla="*/ 2147483647 w 19"/>
                <a:gd name="T45" fmla="*/ 138113919 h 86"/>
                <a:gd name="T46" fmla="*/ 2147483647 w 19"/>
                <a:gd name="T47" fmla="*/ 0 h 86"/>
                <a:gd name="T48" fmla="*/ 2147483647 w 19"/>
                <a:gd name="T49" fmla="*/ 0 h 86"/>
                <a:gd name="T50" fmla="*/ 2147483647 w 19"/>
                <a:gd name="T51" fmla="*/ 0 h 86"/>
                <a:gd name="T52" fmla="*/ 1600694236 w 19"/>
                <a:gd name="T53" fmla="*/ 138113919 h 86"/>
                <a:gd name="T54" fmla="*/ 1400564394 w 19"/>
                <a:gd name="T55" fmla="*/ 552188457 h 86"/>
                <a:gd name="T56" fmla="*/ 1400564394 w 19"/>
                <a:gd name="T57" fmla="*/ 690301794 h 86"/>
                <a:gd name="T58" fmla="*/ 1400564394 w 19"/>
                <a:gd name="T59" fmla="*/ 690301794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"/>
                <a:gd name="T91" fmla="*/ 0 h 86"/>
                <a:gd name="T92" fmla="*/ 19 w 19"/>
                <a:gd name="T93" fmla="*/ 86 h 8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" h="86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4" name="Freeform 973"/>
            <p:cNvSpPr>
              <a:spLocks/>
            </p:cNvSpPr>
            <p:nvPr/>
          </p:nvSpPr>
          <p:spPr bwMode="auto">
            <a:xfrm>
              <a:off x="5662614" y="3187701"/>
              <a:ext cx="15875" cy="31750"/>
            </a:xfrm>
            <a:custGeom>
              <a:avLst/>
              <a:gdLst>
                <a:gd name="T0" fmla="*/ 2147483647 w 31"/>
                <a:gd name="T1" fmla="*/ 422893369 h 61"/>
                <a:gd name="T2" fmla="*/ 2147483647 w 31"/>
                <a:gd name="T3" fmla="*/ 422893369 h 61"/>
                <a:gd name="T4" fmla="*/ 1880020993 w 31"/>
                <a:gd name="T5" fmla="*/ 2115008024 h 61"/>
                <a:gd name="T6" fmla="*/ 940141593 w 31"/>
                <a:gd name="T7" fmla="*/ 2147483647 h 61"/>
                <a:gd name="T8" fmla="*/ 402805622 w 31"/>
                <a:gd name="T9" fmla="*/ 2147483647 h 61"/>
                <a:gd name="T10" fmla="*/ 0 w 31"/>
                <a:gd name="T11" fmla="*/ 2147483647 h 61"/>
                <a:gd name="T12" fmla="*/ 0 w 31"/>
                <a:gd name="T13" fmla="*/ 2147483647 h 61"/>
                <a:gd name="T14" fmla="*/ 134268733 w 31"/>
                <a:gd name="T15" fmla="*/ 2147483647 h 61"/>
                <a:gd name="T16" fmla="*/ 402805622 w 31"/>
                <a:gd name="T17" fmla="*/ 2147483647 h 61"/>
                <a:gd name="T18" fmla="*/ 537073906 w 31"/>
                <a:gd name="T19" fmla="*/ 2147483647 h 61"/>
                <a:gd name="T20" fmla="*/ 940141593 w 31"/>
                <a:gd name="T21" fmla="*/ 2147483647 h 61"/>
                <a:gd name="T22" fmla="*/ 1477214987 w 31"/>
                <a:gd name="T23" fmla="*/ 2147483647 h 61"/>
                <a:gd name="T24" fmla="*/ 1611483656 w 31"/>
                <a:gd name="T25" fmla="*/ 2147483647 h 61"/>
                <a:gd name="T26" fmla="*/ 1611483656 w 31"/>
                <a:gd name="T27" fmla="*/ 2147483647 h 61"/>
                <a:gd name="T28" fmla="*/ 1611483656 w 31"/>
                <a:gd name="T29" fmla="*/ 2147483647 h 61"/>
                <a:gd name="T30" fmla="*/ 2014288637 w 31"/>
                <a:gd name="T31" fmla="*/ 2147483647 h 61"/>
                <a:gd name="T32" fmla="*/ 2147483647 w 31"/>
                <a:gd name="T33" fmla="*/ 2147483647 h 61"/>
                <a:gd name="T34" fmla="*/ 2147483647 w 31"/>
                <a:gd name="T35" fmla="*/ 1268950892 h 61"/>
                <a:gd name="T36" fmla="*/ 2147483647 w 31"/>
                <a:gd name="T37" fmla="*/ 1268950892 h 61"/>
                <a:gd name="T38" fmla="*/ 2147483647 w 31"/>
                <a:gd name="T39" fmla="*/ 986931587 h 61"/>
                <a:gd name="T40" fmla="*/ 2147483647 w 31"/>
                <a:gd name="T41" fmla="*/ 564038349 h 61"/>
                <a:gd name="T42" fmla="*/ 2147483647 w 31"/>
                <a:gd name="T43" fmla="*/ 140874259 h 61"/>
                <a:gd name="T44" fmla="*/ 2147483647 w 31"/>
                <a:gd name="T45" fmla="*/ 0 h 61"/>
                <a:gd name="T46" fmla="*/ 2147483647 w 31"/>
                <a:gd name="T47" fmla="*/ 0 h 61"/>
                <a:gd name="T48" fmla="*/ 2147483647 w 31"/>
                <a:gd name="T49" fmla="*/ 140874259 h 61"/>
                <a:gd name="T50" fmla="*/ 2147483647 w 31"/>
                <a:gd name="T51" fmla="*/ 422893369 h 61"/>
                <a:gd name="T52" fmla="*/ 2147483647 w 31"/>
                <a:gd name="T53" fmla="*/ 422893369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61"/>
                <a:gd name="T83" fmla="*/ 31 w 31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6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5" name="Freeform 974"/>
            <p:cNvSpPr>
              <a:spLocks/>
            </p:cNvSpPr>
            <p:nvPr/>
          </p:nvSpPr>
          <p:spPr bwMode="auto">
            <a:xfrm>
              <a:off x="5681664" y="3182938"/>
              <a:ext cx="12700" cy="26988"/>
            </a:xfrm>
            <a:custGeom>
              <a:avLst/>
              <a:gdLst>
                <a:gd name="T0" fmla="*/ 1926239608 w 24"/>
                <a:gd name="T1" fmla="*/ 668287939 h 49"/>
                <a:gd name="T2" fmla="*/ 1926239608 w 24"/>
                <a:gd name="T3" fmla="*/ 668287939 h 49"/>
                <a:gd name="T4" fmla="*/ 1333722355 w 24"/>
                <a:gd name="T5" fmla="*/ 2004863541 h 49"/>
                <a:gd name="T6" fmla="*/ 889055015 w 24"/>
                <a:gd name="T7" fmla="*/ 2147483647 h 49"/>
                <a:gd name="T8" fmla="*/ 592796918 w 24"/>
                <a:gd name="T9" fmla="*/ 2147483647 h 49"/>
                <a:gd name="T10" fmla="*/ 148129115 w 24"/>
                <a:gd name="T11" fmla="*/ 2147483647 h 49"/>
                <a:gd name="T12" fmla="*/ 148129115 w 24"/>
                <a:gd name="T13" fmla="*/ 2147483647 h 49"/>
                <a:gd name="T14" fmla="*/ 0 w 24"/>
                <a:gd name="T15" fmla="*/ 2147483647 h 49"/>
                <a:gd name="T16" fmla="*/ 148129115 w 24"/>
                <a:gd name="T17" fmla="*/ 2147483647 h 49"/>
                <a:gd name="T18" fmla="*/ 592796918 w 24"/>
                <a:gd name="T19" fmla="*/ 2147483647 h 49"/>
                <a:gd name="T20" fmla="*/ 740925967 w 24"/>
                <a:gd name="T21" fmla="*/ 2147483647 h 49"/>
                <a:gd name="T22" fmla="*/ 1185313377 w 24"/>
                <a:gd name="T23" fmla="*/ 2147483647 h 49"/>
                <a:gd name="T24" fmla="*/ 1333722355 w 24"/>
                <a:gd name="T25" fmla="*/ 2147483647 h 49"/>
                <a:gd name="T26" fmla="*/ 1778110031 w 24"/>
                <a:gd name="T27" fmla="*/ 2147483647 h 49"/>
                <a:gd name="T28" fmla="*/ 1778110031 w 24"/>
                <a:gd name="T29" fmla="*/ 2147483647 h 49"/>
                <a:gd name="T30" fmla="*/ 2147483647 w 24"/>
                <a:gd name="T31" fmla="*/ 2147483647 h 49"/>
                <a:gd name="T32" fmla="*/ 2147483647 w 24"/>
                <a:gd name="T33" fmla="*/ 2147483647 h 49"/>
                <a:gd name="T34" fmla="*/ 2147483647 w 24"/>
                <a:gd name="T35" fmla="*/ 2147483647 h 49"/>
                <a:gd name="T36" fmla="*/ 2147483647 w 24"/>
                <a:gd name="T37" fmla="*/ 1670872274 h 49"/>
                <a:gd name="T38" fmla="*/ 2147483647 w 24"/>
                <a:gd name="T39" fmla="*/ 1670872274 h 49"/>
                <a:gd name="T40" fmla="*/ 2147483647 w 24"/>
                <a:gd name="T41" fmla="*/ 1169428781 h 49"/>
                <a:gd name="T42" fmla="*/ 2147483647 w 24"/>
                <a:gd name="T43" fmla="*/ 1002583784 h 49"/>
                <a:gd name="T44" fmla="*/ 2147483647 w 24"/>
                <a:gd name="T45" fmla="*/ 167147716 h 49"/>
                <a:gd name="T46" fmla="*/ 2147483647 w 24"/>
                <a:gd name="T47" fmla="*/ 0 h 49"/>
                <a:gd name="T48" fmla="*/ 2147483647 w 24"/>
                <a:gd name="T49" fmla="*/ 0 h 49"/>
                <a:gd name="T50" fmla="*/ 2147483647 w 24"/>
                <a:gd name="T51" fmla="*/ 167147716 h 49"/>
                <a:gd name="T52" fmla="*/ 1926239608 w 24"/>
                <a:gd name="T53" fmla="*/ 668287939 h 49"/>
                <a:gd name="T54" fmla="*/ 1926239608 w 24"/>
                <a:gd name="T55" fmla="*/ 668287939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49"/>
                <a:gd name="T86" fmla="*/ 24 w 24"/>
                <a:gd name="T87" fmla="*/ 49 h 4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49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6" name="Freeform 975"/>
            <p:cNvSpPr>
              <a:spLocks/>
            </p:cNvSpPr>
            <p:nvPr/>
          </p:nvSpPr>
          <p:spPr bwMode="auto">
            <a:xfrm>
              <a:off x="5707064" y="3167063"/>
              <a:ext cx="19050" cy="39688"/>
            </a:xfrm>
            <a:custGeom>
              <a:avLst/>
              <a:gdLst>
                <a:gd name="T0" fmla="*/ 2147483647 w 36"/>
                <a:gd name="T1" fmla="*/ 1124971384 h 73"/>
                <a:gd name="T2" fmla="*/ 2147483647 w 36"/>
                <a:gd name="T3" fmla="*/ 1124971384 h 73"/>
                <a:gd name="T4" fmla="*/ 2147483647 w 36"/>
                <a:gd name="T5" fmla="*/ 2147483647 h 73"/>
                <a:gd name="T6" fmla="*/ 2147483647 w 36"/>
                <a:gd name="T7" fmla="*/ 2147483647 h 73"/>
                <a:gd name="T8" fmla="*/ 1481851776 w 36"/>
                <a:gd name="T9" fmla="*/ 2147483647 h 73"/>
                <a:gd name="T10" fmla="*/ 148129099 w 36"/>
                <a:gd name="T11" fmla="*/ 2147483647 h 73"/>
                <a:gd name="T12" fmla="*/ 148129099 w 36"/>
                <a:gd name="T13" fmla="*/ 2147483647 h 73"/>
                <a:gd name="T14" fmla="*/ 148129099 w 36"/>
                <a:gd name="T15" fmla="*/ 2147483647 h 73"/>
                <a:gd name="T16" fmla="*/ 0 w 36"/>
                <a:gd name="T17" fmla="*/ 2147483647 h 73"/>
                <a:gd name="T18" fmla="*/ 296258198 w 36"/>
                <a:gd name="T19" fmla="*/ 2147483647 h 73"/>
                <a:gd name="T20" fmla="*/ 592796855 w 36"/>
                <a:gd name="T21" fmla="*/ 2147483647 h 73"/>
                <a:gd name="T22" fmla="*/ 889054921 w 36"/>
                <a:gd name="T23" fmla="*/ 2147483647 h 73"/>
                <a:gd name="T24" fmla="*/ 1185313252 w 36"/>
                <a:gd name="T25" fmla="*/ 2147483647 h 73"/>
                <a:gd name="T26" fmla="*/ 1481851776 w 36"/>
                <a:gd name="T27" fmla="*/ 2147483647 h 73"/>
                <a:gd name="T28" fmla="*/ 1481851776 w 36"/>
                <a:gd name="T29" fmla="*/ 2147483647 h 73"/>
                <a:gd name="T30" fmla="*/ 2147483647 w 36"/>
                <a:gd name="T31" fmla="*/ 2147483647 h 73"/>
                <a:gd name="T32" fmla="*/ 2147483647 w 36"/>
                <a:gd name="T33" fmla="*/ 2147483647 h 73"/>
                <a:gd name="T34" fmla="*/ 2147483647 w 36"/>
                <a:gd name="T35" fmla="*/ 2147483647 h 73"/>
                <a:gd name="T36" fmla="*/ 2147483647 w 36"/>
                <a:gd name="T37" fmla="*/ 2147483647 h 73"/>
                <a:gd name="T38" fmla="*/ 2147483647 w 36"/>
                <a:gd name="T39" fmla="*/ 1124971384 h 73"/>
                <a:gd name="T40" fmla="*/ 2147483647 w 36"/>
                <a:gd name="T41" fmla="*/ 1124971384 h 73"/>
                <a:gd name="T42" fmla="*/ 2147483647 w 36"/>
                <a:gd name="T43" fmla="*/ 642883081 h 73"/>
                <a:gd name="T44" fmla="*/ 2147483647 w 36"/>
                <a:gd name="T45" fmla="*/ 321293934 h 73"/>
                <a:gd name="T46" fmla="*/ 2147483647 w 36"/>
                <a:gd name="T47" fmla="*/ 0 h 73"/>
                <a:gd name="T48" fmla="*/ 2147483647 w 36"/>
                <a:gd name="T49" fmla="*/ 0 h 73"/>
                <a:gd name="T50" fmla="*/ 2147483647 w 36"/>
                <a:gd name="T51" fmla="*/ 321293934 h 73"/>
                <a:gd name="T52" fmla="*/ 2147483647 w 36"/>
                <a:gd name="T53" fmla="*/ 642883081 h 73"/>
                <a:gd name="T54" fmla="*/ 2147483647 w 36"/>
                <a:gd name="T55" fmla="*/ 1124971384 h 73"/>
                <a:gd name="T56" fmla="*/ 2147483647 w 36"/>
                <a:gd name="T57" fmla="*/ 1124971384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"/>
                <a:gd name="T88" fmla="*/ 0 h 73"/>
                <a:gd name="T89" fmla="*/ 36 w 36"/>
                <a:gd name="T90" fmla="*/ 73 h 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" h="73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7" name="Freeform 976"/>
            <p:cNvSpPr>
              <a:spLocks/>
            </p:cNvSpPr>
            <p:nvPr/>
          </p:nvSpPr>
          <p:spPr bwMode="auto">
            <a:xfrm>
              <a:off x="4786314" y="3316288"/>
              <a:ext cx="44450" cy="63500"/>
            </a:xfrm>
            <a:custGeom>
              <a:avLst/>
              <a:gdLst>
                <a:gd name="T0" fmla="*/ 2147483647 w 85"/>
                <a:gd name="T1" fmla="*/ 0 h 121"/>
                <a:gd name="T2" fmla="*/ 2147483647 w 85"/>
                <a:gd name="T3" fmla="*/ 0 h 121"/>
                <a:gd name="T4" fmla="*/ 2147483647 w 85"/>
                <a:gd name="T5" fmla="*/ 0 h 121"/>
                <a:gd name="T6" fmla="*/ 2147483647 w 85"/>
                <a:gd name="T7" fmla="*/ 0 h 121"/>
                <a:gd name="T8" fmla="*/ 2147483647 w 85"/>
                <a:gd name="T9" fmla="*/ 578081550 h 121"/>
                <a:gd name="T10" fmla="*/ 2147483647 w 85"/>
                <a:gd name="T11" fmla="*/ 578081550 h 121"/>
                <a:gd name="T12" fmla="*/ 2147483647 w 85"/>
                <a:gd name="T13" fmla="*/ 2147483647 h 121"/>
                <a:gd name="T14" fmla="*/ 2147483647 w 85"/>
                <a:gd name="T15" fmla="*/ 2147483647 h 121"/>
                <a:gd name="T16" fmla="*/ 2147483647 w 85"/>
                <a:gd name="T17" fmla="*/ 2147483647 h 121"/>
                <a:gd name="T18" fmla="*/ 2147483647 w 85"/>
                <a:gd name="T19" fmla="*/ 2147483647 h 121"/>
                <a:gd name="T20" fmla="*/ 1286937379 w 85"/>
                <a:gd name="T21" fmla="*/ 2147483647 h 121"/>
                <a:gd name="T22" fmla="*/ 143023380 w 85"/>
                <a:gd name="T23" fmla="*/ 2147483647 h 121"/>
                <a:gd name="T24" fmla="*/ 143023380 w 85"/>
                <a:gd name="T25" fmla="*/ 2147483647 h 121"/>
                <a:gd name="T26" fmla="*/ 0 w 85"/>
                <a:gd name="T27" fmla="*/ 2147483647 h 121"/>
                <a:gd name="T28" fmla="*/ 143023380 w 85"/>
                <a:gd name="T29" fmla="*/ 2147483647 h 121"/>
                <a:gd name="T30" fmla="*/ 572094043 w 85"/>
                <a:gd name="T31" fmla="*/ 2147483647 h 121"/>
                <a:gd name="T32" fmla="*/ 715117357 w 85"/>
                <a:gd name="T33" fmla="*/ 2147483647 h 121"/>
                <a:gd name="T34" fmla="*/ 1144188085 w 85"/>
                <a:gd name="T35" fmla="*/ 2147483647 h 121"/>
                <a:gd name="T36" fmla="*/ 1429960693 w 85"/>
                <a:gd name="T37" fmla="*/ 2147483647 h 121"/>
                <a:gd name="T38" fmla="*/ 1716008368 w 85"/>
                <a:gd name="T39" fmla="*/ 2147483647 h 121"/>
                <a:gd name="T40" fmla="*/ 1716008368 w 85"/>
                <a:gd name="T41" fmla="*/ 2147483647 h 121"/>
                <a:gd name="T42" fmla="*/ 2147483647 w 85"/>
                <a:gd name="T43" fmla="*/ 2147483647 h 121"/>
                <a:gd name="T44" fmla="*/ 2147483647 w 85"/>
                <a:gd name="T45" fmla="*/ 2147483647 h 121"/>
                <a:gd name="T46" fmla="*/ 2147483647 w 85"/>
                <a:gd name="T47" fmla="*/ 2147483647 h 121"/>
                <a:gd name="T48" fmla="*/ 2147483647 w 85"/>
                <a:gd name="T49" fmla="*/ 2147483647 h 121"/>
                <a:gd name="T50" fmla="*/ 2147483647 w 85"/>
                <a:gd name="T51" fmla="*/ 2147483647 h 121"/>
                <a:gd name="T52" fmla="*/ 2147483647 w 85"/>
                <a:gd name="T53" fmla="*/ 1589930967 h 121"/>
                <a:gd name="T54" fmla="*/ 2147483647 w 85"/>
                <a:gd name="T55" fmla="*/ 1589930967 h 121"/>
                <a:gd name="T56" fmla="*/ 2147483647 w 85"/>
                <a:gd name="T57" fmla="*/ 1589930967 h 121"/>
                <a:gd name="T58" fmla="*/ 2147483647 w 85"/>
                <a:gd name="T59" fmla="*/ 1589930967 h 121"/>
                <a:gd name="T60" fmla="*/ 2147483647 w 85"/>
                <a:gd name="T61" fmla="*/ 1445342028 h 121"/>
                <a:gd name="T62" fmla="*/ 2147483647 w 85"/>
                <a:gd name="T63" fmla="*/ 1156163101 h 121"/>
                <a:gd name="T64" fmla="*/ 2147483647 w 85"/>
                <a:gd name="T65" fmla="*/ 722671014 h 121"/>
                <a:gd name="T66" fmla="*/ 2147483647 w 85"/>
                <a:gd name="T67" fmla="*/ 433492481 h 121"/>
                <a:gd name="T68" fmla="*/ 2147483647 w 85"/>
                <a:gd name="T69" fmla="*/ 144589529 h 121"/>
                <a:gd name="T70" fmla="*/ 2147483647 w 85"/>
                <a:gd name="T71" fmla="*/ 0 h 121"/>
                <a:gd name="T72" fmla="*/ 2147483647 w 85"/>
                <a:gd name="T73" fmla="*/ 0 h 121"/>
                <a:gd name="T74" fmla="*/ 2147483647 w 85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5"/>
                <a:gd name="T115" fmla="*/ 0 h 121"/>
                <a:gd name="T116" fmla="*/ 85 w 85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5" h="121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8" name="Freeform 977"/>
            <p:cNvSpPr>
              <a:spLocks/>
            </p:cNvSpPr>
            <p:nvPr/>
          </p:nvSpPr>
          <p:spPr bwMode="auto">
            <a:xfrm>
              <a:off x="4786314" y="3322638"/>
              <a:ext cx="66675" cy="84138"/>
            </a:xfrm>
            <a:custGeom>
              <a:avLst/>
              <a:gdLst>
                <a:gd name="T0" fmla="*/ 2147483647 w 127"/>
                <a:gd name="T1" fmla="*/ 444672996 h 159"/>
                <a:gd name="T2" fmla="*/ 2147483647 w 127"/>
                <a:gd name="T3" fmla="*/ 444672996 h 159"/>
                <a:gd name="T4" fmla="*/ 2147483647 w 127"/>
                <a:gd name="T5" fmla="*/ 2147483647 h 159"/>
                <a:gd name="T6" fmla="*/ 2147483647 w 127"/>
                <a:gd name="T7" fmla="*/ 2147483647 h 159"/>
                <a:gd name="T8" fmla="*/ 2147483647 w 127"/>
                <a:gd name="T9" fmla="*/ 2147483647 h 159"/>
                <a:gd name="T10" fmla="*/ 2147483647 w 127"/>
                <a:gd name="T11" fmla="*/ 2147483647 h 159"/>
                <a:gd name="T12" fmla="*/ 2147483647 w 127"/>
                <a:gd name="T13" fmla="*/ 2147483647 h 159"/>
                <a:gd name="T14" fmla="*/ 2147483647 w 127"/>
                <a:gd name="T15" fmla="*/ 2147483647 h 159"/>
                <a:gd name="T16" fmla="*/ 2147483647 w 127"/>
                <a:gd name="T17" fmla="*/ 2147483647 h 159"/>
                <a:gd name="T18" fmla="*/ 2147483647 w 127"/>
                <a:gd name="T19" fmla="*/ 2147483647 h 159"/>
                <a:gd name="T20" fmla="*/ 1736437608 w 127"/>
                <a:gd name="T21" fmla="*/ 2147483647 h 159"/>
                <a:gd name="T22" fmla="*/ 1157625247 w 127"/>
                <a:gd name="T23" fmla="*/ 2147483647 h 159"/>
                <a:gd name="T24" fmla="*/ 434109402 w 127"/>
                <a:gd name="T25" fmla="*/ 2147483647 h 159"/>
                <a:gd name="T26" fmla="*/ 434109402 w 127"/>
                <a:gd name="T27" fmla="*/ 2147483647 h 159"/>
                <a:gd name="T28" fmla="*/ 0 w 127"/>
                <a:gd name="T29" fmla="*/ 2147483647 h 159"/>
                <a:gd name="T30" fmla="*/ 0 w 127"/>
                <a:gd name="T31" fmla="*/ 2147483647 h 159"/>
                <a:gd name="T32" fmla="*/ 0 w 127"/>
                <a:gd name="T33" fmla="*/ 2147483647 h 159"/>
                <a:gd name="T34" fmla="*/ 144703156 w 127"/>
                <a:gd name="T35" fmla="*/ 2147483647 h 159"/>
                <a:gd name="T36" fmla="*/ 578812623 w 127"/>
                <a:gd name="T37" fmla="*/ 2147483647 h 159"/>
                <a:gd name="T38" fmla="*/ 723515714 w 127"/>
                <a:gd name="T39" fmla="*/ 2147483647 h 159"/>
                <a:gd name="T40" fmla="*/ 1157625247 w 127"/>
                <a:gd name="T41" fmla="*/ 2147483647 h 159"/>
                <a:gd name="T42" fmla="*/ 1157625247 w 127"/>
                <a:gd name="T43" fmla="*/ 2147483647 h 159"/>
                <a:gd name="T44" fmla="*/ 2147483647 w 127"/>
                <a:gd name="T45" fmla="*/ 2147483647 h 159"/>
                <a:gd name="T46" fmla="*/ 2147483647 w 127"/>
                <a:gd name="T47" fmla="*/ 2147483647 h 159"/>
                <a:gd name="T48" fmla="*/ 2147483647 w 127"/>
                <a:gd name="T49" fmla="*/ 2147483647 h 159"/>
                <a:gd name="T50" fmla="*/ 2147483647 w 127"/>
                <a:gd name="T51" fmla="*/ 2147483647 h 159"/>
                <a:gd name="T52" fmla="*/ 2147483647 w 127"/>
                <a:gd name="T53" fmla="*/ 2147483647 h 159"/>
                <a:gd name="T54" fmla="*/ 2147483647 w 127"/>
                <a:gd name="T55" fmla="*/ 2147483647 h 159"/>
                <a:gd name="T56" fmla="*/ 2147483647 w 127"/>
                <a:gd name="T57" fmla="*/ 2147483647 h 159"/>
                <a:gd name="T58" fmla="*/ 2147483647 w 127"/>
                <a:gd name="T59" fmla="*/ 2147483647 h 159"/>
                <a:gd name="T60" fmla="*/ 2147483647 w 127"/>
                <a:gd name="T61" fmla="*/ 2147483647 h 159"/>
                <a:gd name="T62" fmla="*/ 2147483647 w 127"/>
                <a:gd name="T63" fmla="*/ 2147483647 h 159"/>
                <a:gd name="T64" fmla="*/ 2147483647 w 127"/>
                <a:gd name="T65" fmla="*/ 1629999557 h 159"/>
                <a:gd name="T66" fmla="*/ 2147483647 w 127"/>
                <a:gd name="T67" fmla="*/ 1629999557 h 159"/>
                <a:gd name="T68" fmla="*/ 2147483647 w 127"/>
                <a:gd name="T69" fmla="*/ 1333738660 h 159"/>
                <a:gd name="T70" fmla="*/ 2147483647 w 127"/>
                <a:gd name="T71" fmla="*/ 1037196509 h 159"/>
                <a:gd name="T72" fmla="*/ 2147483647 w 127"/>
                <a:gd name="T73" fmla="*/ 592803576 h 159"/>
                <a:gd name="T74" fmla="*/ 2147483647 w 127"/>
                <a:gd name="T75" fmla="*/ 444672996 h 159"/>
                <a:gd name="T76" fmla="*/ 2147483647 w 127"/>
                <a:gd name="T77" fmla="*/ 148131044 h 159"/>
                <a:gd name="T78" fmla="*/ 2147483647 w 127"/>
                <a:gd name="T79" fmla="*/ 0 h 159"/>
                <a:gd name="T80" fmla="*/ 2147483647 w 127"/>
                <a:gd name="T81" fmla="*/ 148131044 h 159"/>
                <a:gd name="T82" fmla="*/ 2147483647 w 127"/>
                <a:gd name="T83" fmla="*/ 444672996 h 159"/>
                <a:gd name="T84" fmla="*/ 2147483647 w 127"/>
                <a:gd name="T85" fmla="*/ 444672996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"/>
                <a:gd name="T130" fmla="*/ 0 h 159"/>
                <a:gd name="T131" fmla="*/ 127 w 127"/>
                <a:gd name="T132" fmla="*/ 159 h 1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" h="159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9" name="Freeform 978"/>
            <p:cNvSpPr>
              <a:spLocks/>
            </p:cNvSpPr>
            <p:nvPr/>
          </p:nvSpPr>
          <p:spPr bwMode="auto">
            <a:xfrm>
              <a:off x="4795839" y="3335338"/>
              <a:ext cx="66675" cy="80963"/>
            </a:xfrm>
            <a:custGeom>
              <a:avLst/>
              <a:gdLst>
                <a:gd name="T0" fmla="*/ 2147483647 w 128"/>
                <a:gd name="T1" fmla="*/ 435876361 h 154"/>
                <a:gd name="T2" fmla="*/ 2147483647 w 128"/>
                <a:gd name="T3" fmla="*/ 435876361 h 154"/>
                <a:gd name="T4" fmla="*/ 2147483647 w 128"/>
                <a:gd name="T5" fmla="*/ 2147483647 h 154"/>
                <a:gd name="T6" fmla="*/ 2147483647 w 128"/>
                <a:gd name="T7" fmla="*/ 2147483647 h 154"/>
                <a:gd name="T8" fmla="*/ 2147483647 w 128"/>
                <a:gd name="T9" fmla="*/ 2147483647 h 154"/>
                <a:gd name="T10" fmla="*/ 1978846902 w 128"/>
                <a:gd name="T11" fmla="*/ 2147483647 h 154"/>
                <a:gd name="T12" fmla="*/ 0 w 128"/>
                <a:gd name="T13" fmla="*/ 2147483647 h 154"/>
                <a:gd name="T14" fmla="*/ 0 w 128"/>
                <a:gd name="T15" fmla="*/ 2147483647 h 154"/>
                <a:gd name="T16" fmla="*/ 0 w 128"/>
                <a:gd name="T17" fmla="*/ 2147483647 h 154"/>
                <a:gd name="T18" fmla="*/ 0 w 128"/>
                <a:gd name="T19" fmla="*/ 2147483647 h 154"/>
                <a:gd name="T20" fmla="*/ 424096683 w 128"/>
                <a:gd name="T21" fmla="*/ 2147483647 h 154"/>
                <a:gd name="T22" fmla="*/ 989288018 w 128"/>
                <a:gd name="T23" fmla="*/ 2147483647 h 154"/>
                <a:gd name="T24" fmla="*/ 1272019314 w 128"/>
                <a:gd name="T25" fmla="*/ 2147483647 h 154"/>
                <a:gd name="T26" fmla="*/ 1554750349 w 128"/>
                <a:gd name="T27" fmla="*/ 2147483647 h 154"/>
                <a:gd name="T28" fmla="*/ 2147483647 w 128"/>
                <a:gd name="T29" fmla="*/ 2147483647 h 154"/>
                <a:gd name="T30" fmla="*/ 2147483647 w 128"/>
                <a:gd name="T31" fmla="*/ 2147483647 h 154"/>
                <a:gd name="T32" fmla="*/ 2147483647 w 128"/>
                <a:gd name="T33" fmla="*/ 2147483647 h 154"/>
                <a:gd name="T34" fmla="*/ 2147483647 w 128"/>
                <a:gd name="T35" fmla="*/ 2147483647 h 154"/>
                <a:gd name="T36" fmla="*/ 2147483647 w 128"/>
                <a:gd name="T37" fmla="*/ 2147483647 h 154"/>
                <a:gd name="T38" fmla="*/ 2147483647 w 128"/>
                <a:gd name="T39" fmla="*/ 2147483647 h 154"/>
                <a:gd name="T40" fmla="*/ 2147483647 w 128"/>
                <a:gd name="T41" fmla="*/ 2147483647 h 154"/>
                <a:gd name="T42" fmla="*/ 2147483647 w 128"/>
                <a:gd name="T43" fmla="*/ 2147483647 h 154"/>
                <a:gd name="T44" fmla="*/ 2147483647 w 128"/>
                <a:gd name="T45" fmla="*/ 1598397725 h 154"/>
                <a:gd name="T46" fmla="*/ 2147483647 w 128"/>
                <a:gd name="T47" fmla="*/ 1598397725 h 154"/>
                <a:gd name="T48" fmla="*/ 2147483647 w 128"/>
                <a:gd name="T49" fmla="*/ 1162521495 h 154"/>
                <a:gd name="T50" fmla="*/ 2147483647 w 128"/>
                <a:gd name="T51" fmla="*/ 1017136977 h 154"/>
                <a:gd name="T52" fmla="*/ 2147483647 w 128"/>
                <a:gd name="T53" fmla="*/ 581260748 h 154"/>
                <a:gd name="T54" fmla="*/ 2147483647 w 128"/>
                <a:gd name="T55" fmla="*/ 435876361 h 154"/>
                <a:gd name="T56" fmla="*/ 2147483647 w 128"/>
                <a:gd name="T57" fmla="*/ 290492106 h 154"/>
                <a:gd name="T58" fmla="*/ 2147483647 w 128"/>
                <a:gd name="T59" fmla="*/ 0 h 154"/>
                <a:gd name="T60" fmla="*/ 2147483647 w 128"/>
                <a:gd name="T61" fmla="*/ 290492106 h 154"/>
                <a:gd name="T62" fmla="*/ 2147483647 w 128"/>
                <a:gd name="T63" fmla="*/ 435876361 h 154"/>
                <a:gd name="T64" fmla="*/ 2147483647 w 128"/>
                <a:gd name="T65" fmla="*/ 435876361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8"/>
                <a:gd name="T100" fmla="*/ 0 h 154"/>
                <a:gd name="T101" fmla="*/ 128 w 128"/>
                <a:gd name="T102" fmla="*/ 154 h 1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8" h="154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0" name="Freeform 979"/>
            <p:cNvSpPr>
              <a:spLocks/>
            </p:cNvSpPr>
            <p:nvPr/>
          </p:nvSpPr>
          <p:spPr bwMode="auto">
            <a:xfrm>
              <a:off x="4818064" y="3357563"/>
              <a:ext cx="49213" cy="55563"/>
            </a:xfrm>
            <a:custGeom>
              <a:avLst/>
              <a:gdLst>
                <a:gd name="T0" fmla="*/ 2147483647 w 92"/>
                <a:gd name="T1" fmla="*/ 156850594 h 103"/>
                <a:gd name="T2" fmla="*/ 2147483647 w 92"/>
                <a:gd name="T3" fmla="*/ 156850594 h 103"/>
                <a:gd name="T4" fmla="*/ 2147483647 w 92"/>
                <a:gd name="T5" fmla="*/ 2147483647 h 103"/>
                <a:gd name="T6" fmla="*/ 2147483647 w 92"/>
                <a:gd name="T7" fmla="*/ 2147483647 h 103"/>
                <a:gd name="T8" fmla="*/ 2147483647 w 92"/>
                <a:gd name="T9" fmla="*/ 2147483647 h 103"/>
                <a:gd name="T10" fmla="*/ 2147483647 w 92"/>
                <a:gd name="T11" fmla="*/ 2147483647 h 103"/>
                <a:gd name="T12" fmla="*/ 2147483647 w 92"/>
                <a:gd name="T13" fmla="*/ 2147483647 h 103"/>
                <a:gd name="T14" fmla="*/ 1989841942 w 92"/>
                <a:gd name="T15" fmla="*/ 2147483647 h 103"/>
                <a:gd name="T16" fmla="*/ 306173897 w 92"/>
                <a:gd name="T17" fmla="*/ 2147483647 h 103"/>
                <a:gd name="T18" fmla="*/ 306173897 w 92"/>
                <a:gd name="T19" fmla="*/ 2147483647 h 103"/>
                <a:gd name="T20" fmla="*/ 153086681 w 92"/>
                <a:gd name="T21" fmla="*/ 2147483647 h 103"/>
                <a:gd name="T22" fmla="*/ 0 w 92"/>
                <a:gd name="T23" fmla="*/ 2147483647 h 103"/>
                <a:gd name="T24" fmla="*/ 306173897 w 92"/>
                <a:gd name="T25" fmla="*/ 2147483647 h 103"/>
                <a:gd name="T26" fmla="*/ 612347260 w 92"/>
                <a:gd name="T27" fmla="*/ 2147483647 h 103"/>
                <a:gd name="T28" fmla="*/ 918521023 w 92"/>
                <a:gd name="T29" fmla="*/ 2147483647 h 103"/>
                <a:gd name="T30" fmla="*/ 1224407800 w 92"/>
                <a:gd name="T31" fmla="*/ 2147483647 h 103"/>
                <a:gd name="T32" fmla="*/ 1530582099 w 92"/>
                <a:gd name="T33" fmla="*/ 2147483647 h 103"/>
                <a:gd name="T34" fmla="*/ 1530582099 w 92"/>
                <a:gd name="T35" fmla="*/ 2147483647 h 103"/>
                <a:gd name="T36" fmla="*/ 2147483647 w 92"/>
                <a:gd name="T37" fmla="*/ 2147483647 h 103"/>
                <a:gd name="T38" fmla="*/ 2147483647 w 92"/>
                <a:gd name="T39" fmla="*/ 2147483647 h 103"/>
                <a:gd name="T40" fmla="*/ 2147483647 w 92"/>
                <a:gd name="T41" fmla="*/ 2147483647 h 103"/>
                <a:gd name="T42" fmla="*/ 2147483647 w 92"/>
                <a:gd name="T43" fmla="*/ 2147483647 h 103"/>
                <a:gd name="T44" fmla="*/ 2147483647 w 92"/>
                <a:gd name="T45" fmla="*/ 2147483647 h 103"/>
                <a:gd name="T46" fmla="*/ 2147483647 w 92"/>
                <a:gd name="T47" fmla="*/ 2147483647 h 103"/>
                <a:gd name="T48" fmla="*/ 2147483647 w 92"/>
                <a:gd name="T49" fmla="*/ 1726809599 h 103"/>
                <a:gd name="T50" fmla="*/ 2147483647 w 92"/>
                <a:gd name="T51" fmla="*/ 1726809599 h 103"/>
                <a:gd name="T52" fmla="*/ 2147483647 w 92"/>
                <a:gd name="T53" fmla="*/ 1255967797 h 103"/>
                <a:gd name="T54" fmla="*/ 2147483647 w 92"/>
                <a:gd name="T55" fmla="*/ 784833886 h 103"/>
                <a:gd name="T56" fmla="*/ 2147483647 w 92"/>
                <a:gd name="T57" fmla="*/ 627983899 h 103"/>
                <a:gd name="T58" fmla="*/ 2147483647 w 92"/>
                <a:gd name="T59" fmla="*/ 156850594 h 103"/>
                <a:gd name="T60" fmla="*/ 2147483647 w 92"/>
                <a:gd name="T61" fmla="*/ 0 h 103"/>
                <a:gd name="T62" fmla="*/ 2147483647 w 92"/>
                <a:gd name="T63" fmla="*/ 0 h 103"/>
                <a:gd name="T64" fmla="*/ 2147483647 w 92"/>
                <a:gd name="T65" fmla="*/ 0 h 103"/>
                <a:gd name="T66" fmla="*/ 2147483647 w 92"/>
                <a:gd name="T67" fmla="*/ 156850594 h 103"/>
                <a:gd name="T68" fmla="*/ 2147483647 w 92"/>
                <a:gd name="T69" fmla="*/ 156850594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2"/>
                <a:gd name="T106" fmla="*/ 0 h 103"/>
                <a:gd name="T107" fmla="*/ 92 w 92"/>
                <a:gd name="T108" fmla="*/ 103 h 1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2" h="103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1" name="Freeform 980"/>
            <p:cNvSpPr>
              <a:spLocks/>
            </p:cNvSpPr>
            <p:nvPr/>
          </p:nvSpPr>
          <p:spPr bwMode="auto">
            <a:xfrm>
              <a:off x="4840289" y="3370263"/>
              <a:ext cx="26988" cy="39688"/>
            </a:xfrm>
            <a:custGeom>
              <a:avLst/>
              <a:gdLst>
                <a:gd name="T0" fmla="*/ 2147483647 w 49"/>
                <a:gd name="T1" fmla="*/ 642883081 h 73"/>
                <a:gd name="T2" fmla="*/ 2147483647 w 49"/>
                <a:gd name="T3" fmla="*/ 642883081 h 73"/>
                <a:gd name="T4" fmla="*/ 2147483647 w 49"/>
                <a:gd name="T5" fmla="*/ 1928352670 h 73"/>
                <a:gd name="T6" fmla="*/ 2147483647 w 49"/>
                <a:gd name="T7" fmla="*/ 2147483647 h 73"/>
                <a:gd name="T8" fmla="*/ 2147483647 w 49"/>
                <a:gd name="T9" fmla="*/ 2147483647 h 73"/>
                <a:gd name="T10" fmla="*/ 1503724076 w 49"/>
                <a:gd name="T11" fmla="*/ 2147483647 h 73"/>
                <a:gd name="T12" fmla="*/ 0 w 49"/>
                <a:gd name="T13" fmla="*/ 2147483647 h 73"/>
                <a:gd name="T14" fmla="*/ 0 w 49"/>
                <a:gd name="T15" fmla="*/ 2147483647 h 73"/>
                <a:gd name="T16" fmla="*/ 0 w 49"/>
                <a:gd name="T17" fmla="*/ 2147483647 h 73"/>
                <a:gd name="T18" fmla="*/ 0 w 49"/>
                <a:gd name="T19" fmla="*/ 2147483647 h 73"/>
                <a:gd name="T20" fmla="*/ 501140154 w 49"/>
                <a:gd name="T21" fmla="*/ 2147483647 h 73"/>
                <a:gd name="T22" fmla="*/ 835436137 w 49"/>
                <a:gd name="T23" fmla="*/ 2147483647 h 73"/>
                <a:gd name="T24" fmla="*/ 1169428781 w 49"/>
                <a:gd name="T25" fmla="*/ 2147483647 h 73"/>
                <a:gd name="T26" fmla="*/ 1503724076 w 49"/>
                <a:gd name="T27" fmla="*/ 2147483647 h 73"/>
                <a:gd name="T28" fmla="*/ 1838019371 w 49"/>
                <a:gd name="T29" fmla="*/ 2147483647 h 73"/>
                <a:gd name="T30" fmla="*/ 1838019371 w 49"/>
                <a:gd name="T31" fmla="*/ 2147483647 h 73"/>
                <a:gd name="T32" fmla="*/ 2147483647 w 49"/>
                <a:gd name="T33" fmla="*/ 2147483647 h 73"/>
                <a:gd name="T34" fmla="*/ 2147483647 w 49"/>
                <a:gd name="T35" fmla="*/ 2147483647 h 73"/>
                <a:gd name="T36" fmla="*/ 2147483647 w 49"/>
                <a:gd name="T37" fmla="*/ 2147483647 h 73"/>
                <a:gd name="T38" fmla="*/ 2147483647 w 49"/>
                <a:gd name="T39" fmla="*/ 2147483647 h 73"/>
                <a:gd name="T40" fmla="*/ 2147483647 w 49"/>
                <a:gd name="T41" fmla="*/ 1285470405 h 73"/>
                <a:gd name="T42" fmla="*/ 2147483647 w 49"/>
                <a:gd name="T43" fmla="*/ 1285470405 h 73"/>
                <a:gd name="T44" fmla="*/ 2147483647 w 49"/>
                <a:gd name="T45" fmla="*/ 964176879 h 73"/>
                <a:gd name="T46" fmla="*/ 2147483647 w 49"/>
                <a:gd name="T47" fmla="*/ 482088439 h 73"/>
                <a:gd name="T48" fmla="*/ 2147483647 w 49"/>
                <a:gd name="T49" fmla="*/ 160794574 h 73"/>
                <a:gd name="T50" fmla="*/ 2147483647 w 49"/>
                <a:gd name="T51" fmla="*/ 0 h 73"/>
                <a:gd name="T52" fmla="*/ 2147483647 w 49"/>
                <a:gd name="T53" fmla="*/ 0 h 73"/>
                <a:gd name="T54" fmla="*/ 2147483647 w 49"/>
                <a:gd name="T55" fmla="*/ 160794574 h 73"/>
                <a:gd name="T56" fmla="*/ 2147483647 w 49"/>
                <a:gd name="T57" fmla="*/ 642883081 h 73"/>
                <a:gd name="T58" fmla="*/ 2147483647 w 49"/>
                <a:gd name="T59" fmla="*/ 642883081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9"/>
                <a:gd name="T91" fmla="*/ 0 h 73"/>
                <a:gd name="T92" fmla="*/ 49 w 49"/>
                <a:gd name="T93" fmla="*/ 73 h 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9" h="73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2" name="Freeform 981"/>
            <p:cNvSpPr>
              <a:spLocks/>
            </p:cNvSpPr>
            <p:nvPr/>
          </p:nvSpPr>
          <p:spPr bwMode="auto">
            <a:xfrm>
              <a:off x="5611814" y="3319463"/>
              <a:ext cx="38100" cy="57150"/>
            </a:xfrm>
            <a:custGeom>
              <a:avLst/>
              <a:gdLst>
                <a:gd name="T0" fmla="*/ 2147483647 w 72"/>
                <a:gd name="T1" fmla="*/ 841363885 h 110"/>
                <a:gd name="T2" fmla="*/ 2147483647 w 72"/>
                <a:gd name="T3" fmla="*/ 841363885 h 110"/>
                <a:gd name="T4" fmla="*/ 2147483647 w 72"/>
                <a:gd name="T5" fmla="*/ 1963452648 h 110"/>
                <a:gd name="T6" fmla="*/ 2147483647 w 72"/>
                <a:gd name="T7" fmla="*/ 2147483647 h 110"/>
                <a:gd name="T8" fmla="*/ 2147483647 w 72"/>
                <a:gd name="T9" fmla="*/ 2147483647 h 110"/>
                <a:gd name="T10" fmla="*/ 2147483647 w 72"/>
                <a:gd name="T11" fmla="*/ 2147483647 h 110"/>
                <a:gd name="T12" fmla="*/ 2147483647 w 72"/>
                <a:gd name="T13" fmla="*/ 2147483647 h 110"/>
                <a:gd name="T14" fmla="*/ 2147483647 w 72"/>
                <a:gd name="T15" fmla="*/ 2147483647 h 110"/>
                <a:gd name="T16" fmla="*/ 2147483647 w 72"/>
                <a:gd name="T17" fmla="*/ 2147483647 h 110"/>
                <a:gd name="T18" fmla="*/ 1333722214 w 72"/>
                <a:gd name="T19" fmla="*/ 2147483647 h 110"/>
                <a:gd name="T20" fmla="*/ 148129099 w 72"/>
                <a:gd name="T21" fmla="*/ 2147483647 h 110"/>
                <a:gd name="T22" fmla="*/ 148129099 w 72"/>
                <a:gd name="T23" fmla="*/ 2147483647 h 110"/>
                <a:gd name="T24" fmla="*/ 0 w 72"/>
                <a:gd name="T25" fmla="*/ 2147483647 h 110"/>
                <a:gd name="T26" fmla="*/ 0 w 72"/>
                <a:gd name="T27" fmla="*/ 2147483647 h 110"/>
                <a:gd name="T28" fmla="*/ 148129099 w 72"/>
                <a:gd name="T29" fmla="*/ 2147483647 h 110"/>
                <a:gd name="T30" fmla="*/ 296258198 w 72"/>
                <a:gd name="T31" fmla="*/ 2147483647 h 110"/>
                <a:gd name="T32" fmla="*/ 740925888 w 72"/>
                <a:gd name="T33" fmla="*/ 2147483647 h 110"/>
                <a:gd name="T34" fmla="*/ 1185313252 w 72"/>
                <a:gd name="T35" fmla="*/ 2147483647 h 110"/>
                <a:gd name="T36" fmla="*/ 1333722214 w 72"/>
                <a:gd name="T37" fmla="*/ 2147483647 h 110"/>
                <a:gd name="T38" fmla="*/ 1333722214 w 72"/>
                <a:gd name="T39" fmla="*/ 2147483647 h 110"/>
                <a:gd name="T40" fmla="*/ 2147483647 w 72"/>
                <a:gd name="T41" fmla="*/ 2147483647 h 110"/>
                <a:gd name="T42" fmla="*/ 2147483647 w 72"/>
                <a:gd name="T43" fmla="*/ 2147483647 h 110"/>
                <a:gd name="T44" fmla="*/ 2147483647 w 72"/>
                <a:gd name="T45" fmla="*/ 2147483647 h 110"/>
                <a:gd name="T46" fmla="*/ 2147483647 w 72"/>
                <a:gd name="T47" fmla="*/ 2147483647 h 110"/>
                <a:gd name="T48" fmla="*/ 2147483647 w 72"/>
                <a:gd name="T49" fmla="*/ 2147483647 h 110"/>
                <a:gd name="T50" fmla="*/ 2147483647 w 72"/>
                <a:gd name="T51" fmla="*/ 2147483647 h 110"/>
                <a:gd name="T52" fmla="*/ 2147483647 w 72"/>
                <a:gd name="T53" fmla="*/ 2147483647 h 110"/>
                <a:gd name="T54" fmla="*/ 2147483647 w 72"/>
                <a:gd name="T55" fmla="*/ 1963452648 h 110"/>
                <a:gd name="T56" fmla="*/ 2147483647 w 72"/>
                <a:gd name="T57" fmla="*/ 841363885 h 110"/>
                <a:gd name="T58" fmla="*/ 2147483647 w 72"/>
                <a:gd name="T59" fmla="*/ 841363885 h 110"/>
                <a:gd name="T60" fmla="*/ 2147483647 w 72"/>
                <a:gd name="T61" fmla="*/ 701271609 h 110"/>
                <a:gd name="T62" fmla="*/ 2147483647 w 72"/>
                <a:gd name="T63" fmla="*/ 280454845 h 110"/>
                <a:gd name="T64" fmla="*/ 2147483647 w 72"/>
                <a:gd name="T65" fmla="*/ 0 h 110"/>
                <a:gd name="T66" fmla="*/ 2147483647 w 72"/>
                <a:gd name="T67" fmla="*/ 0 h 110"/>
                <a:gd name="T68" fmla="*/ 2147483647 w 72"/>
                <a:gd name="T69" fmla="*/ 280454845 h 110"/>
                <a:gd name="T70" fmla="*/ 2147483647 w 72"/>
                <a:gd name="T71" fmla="*/ 701271609 h 110"/>
                <a:gd name="T72" fmla="*/ 2147483647 w 72"/>
                <a:gd name="T73" fmla="*/ 841363885 h 110"/>
                <a:gd name="T74" fmla="*/ 2147483647 w 72"/>
                <a:gd name="T75" fmla="*/ 841363885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2"/>
                <a:gd name="T115" fmla="*/ 0 h 110"/>
                <a:gd name="T116" fmla="*/ 72 w 72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2" h="110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3" name="Freeform 982"/>
            <p:cNvSpPr>
              <a:spLocks/>
            </p:cNvSpPr>
            <p:nvPr/>
          </p:nvSpPr>
          <p:spPr bwMode="auto">
            <a:xfrm>
              <a:off x="5627689" y="3325813"/>
              <a:ext cx="44450" cy="53975"/>
            </a:xfrm>
            <a:custGeom>
              <a:avLst/>
              <a:gdLst>
                <a:gd name="T0" fmla="*/ 2147483647 w 84"/>
                <a:gd name="T1" fmla="*/ 0 h 103"/>
                <a:gd name="T2" fmla="*/ 2147483647 w 84"/>
                <a:gd name="T3" fmla="*/ 0 h 103"/>
                <a:gd name="T4" fmla="*/ 2147483647 w 84"/>
                <a:gd name="T5" fmla="*/ 863363145 h 103"/>
                <a:gd name="T6" fmla="*/ 2147483647 w 84"/>
                <a:gd name="T7" fmla="*/ 2147483647 h 103"/>
                <a:gd name="T8" fmla="*/ 2147483647 w 84"/>
                <a:gd name="T9" fmla="*/ 2147483647 h 103"/>
                <a:gd name="T10" fmla="*/ 2147483647 w 84"/>
                <a:gd name="T11" fmla="*/ 2147483647 h 103"/>
                <a:gd name="T12" fmla="*/ 2147483647 w 84"/>
                <a:gd name="T13" fmla="*/ 2147483647 h 103"/>
                <a:gd name="T14" fmla="*/ 2147483647 w 84"/>
                <a:gd name="T15" fmla="*/ 2147483647 h 103"/>
                <a:gd name="T16" fmla="*/ 2147483647 w 84"/>
                <a:gd name="T17" fmla="*/ 2147483647 h 103"/>
                <a:gd name="T18" fmla="*/ 2147483647 w 84"/>
                <a:gd name="T19" fmla="*/ 2147483647 h 103"/>
                <a:gd name="T20" fmla="*/ 2074368034 w 84"/>
                <a:gd name="T21" fmla="*/ 2147483647 h 103"/>
                <a:gd name="T22" fmla="*/ 1333722295 w 84"/>
                <a:gd name="T23" fmla="*/ 2147483647 h 103"/>
                <a:gd name="T24" fmla="*/ 296258216 w 84"/>
                <a:gd name="T25" fmla="*/ 2147483647 h 103"/>
                <a:gd name="T26" fmla="*/ 296258216 w 84"/>
                <a:gd name="T27" fmla="*/ 2147483647 h 103"/>
                <a:gd name="T28" fmla="*/ 148129108 w 84"/>
                <a:gd name="T29" fmla="*/ 2147483647 h 103"/>
                <a:gd name="T30" fmla="*/ 0 w 84"/>
                <a:gd name="T31" fmla="*/ 2147483647 h 103"/>
                <a:gd name="T32" fmla="*/ 0 w 84"/>
                <a:gd name="T33" fmla="*/ 2147483647 h 103"/>
                <a:gd name="T34" fmla="*/ 296258216 w 84"/>
                <a:gd name="T35" fmla="*/ 2147483647 h 103"/>
                <a:gd name="T36" fmla="*/ 740925933 w 84"/>
                <a:gd name="T37" fmla="*/ 2147483647 h 103"/>
                <a:gd name="T38" fmla="*/ 1778109950 w 84"/>
                <a:gd name="T39" fmla="*/ 2147483647 h 103"/>
                <a:gd name="T40" fmla="*/ 1778109950 w 84"/>
                <a:gd name="T41" fmla="*/ 2147483647 h 103"/>
                <a:gd name="T42" fmla="*/ 2074368034 w 84"/>
                <a:gd name="T43" fmla="*/ 2147483647 h 103"/>
                <a:gd name="T44" fmla="*/ 2147483647 w 84"/>
                <a:gd name="T45" fmla="*/ 2147483647 h 103"/>
                <a:gd name="T46" fmla="*/ 2147483647 w 84"/>
                <a:gd name="T47" fmla="*/ 2147483647 h 103"/>
                <a:gd name="T48" fmla="*/ 2147483647 w 84"/>
                <a:gd name="T49" fmla="*/ 2147483647 h 103"/>
                <a:gd name="T50" fmla="*/ 2147483647 w 84"/>
                <a:gd name="T51" fmla="*/ 2147483647 h 103"/>
                <a:gd name="T52" fmla="*/ 2147483647 w 84"/>
                <a:gd name="T53" fmla="*/ 2147483647 h 103"/>
                <a:gd name="T54" fmla="*/ 2147483647 w 84"/>
                <a:gd name="T55" fmla="*/ 2147483647 h 103"/>
                <a:gd name="T56" fmla="*/ 2147483647 w 84"/>
                <a:gd name="T57" fmla="*/ 2147483647 h 103"/>
                <a:gd name="T58" fmla="*/ 2147483647 w 84"/>
                <a:gd name="T59" fmla="*/ 2147483647 h 103"/>
                <a:gd name="T60" fmla="*/ 2147483647 w 84"/>
                <a:gd name="T61" fmla="*/ 2147483647 h 103"/>
                <a:gd name="T62" fmla="*/ 2147483647 w 84"/>
                <a:gd name="T63" fmla="*/ 2147483647 h 103"/>
                <a:gd name="T64" fmla="*/ 2147483647 w 84"/>
                <a:gd name="T65" fmla="*/ 2147483647 h 103"/>
                <a:gd name="T66" fmla="*/ 2147483647 w 84"/>
                <a:gd name="T67" fmla="*/ 2147483647 h 103"/>
                <a:gd name="T68" fmla="*/ 2147483647 w 84"/>
                <a:gd name="T69" fmla="*/ 2147483647 h 103"/>
                <a:gd name="T70" fmla="*/ 2147483647 w 84"/>
                <a:gd name="T71" fmla="*/ 2147483647 h 103"/>
                <a:gd name="T72" fmla="*/ 2147483647 w 84"/>
                <a:gd name="T73" fmla="*/ 1726725242 h 103"/>
                <a:gd name="T74" fmla="*/ 2147483647 w 84"/>
                <a:gd name="T75" fmla="*/ 1726725242 h 103"/>
                <a:gd name="T76" fmla="*/ 2147483647 w 84"/>
                <a:gd name="T77" fmla="*/ 1582832127 h 103"/>
                <a:gd name="T78" fmla="*/ 2147483647 w 84"/>
                <a:gd name="T79" fmla="*/ 1151150685 h 103"/>
                <a:gd name="T80" fmla="*/ 2147483647 w 84"/>
                <a:gd name="T81" fmla="*/ 575575343 h 103"/>
                <a:gd name="T82" fmla="*/ 2147483647 w 84"/>
                <a:gd name="T83" fmla="*/ 143893705 h 103"/>
                <a:gd name="T84" fmla="*/ 2147483647 w 84"/>
                <a:gd name="T85" fmla="*/ 0 h 103"/>
                <a:gd name="T86" fmla="*/ 2147483647 w 84"/>
                <a:gd name="T87" fmla="*/ 0 h 103"/>
                <a:gd name="T88" fmla="*/ 2147483647 w 84"/>
                <a:gd name="T89" fmla="*/ 0 h 103"/>
                <a:gd name="T90" fmla="*/ 2147483647 w 84"/>
                <a:gd name="T91" fmla="*/ 0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4"/>
                <a:gd name="T139" fmla="*/ 0 h 103"/>
                <a:gd name="T140" fmla="*/ 84 w 84"/>
                <a:gd name="T141" fmla="*/ 103 h 1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4" h="103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4" name="Freeform 983"/>
            <p:cNvSpPr>
              <a:spLocks/>
            </p:cNvSpPr>
            <p:nvPr/>
          </p:nvSpPr>
          <p:spPr bwMode="auto">
            <a:xfrm>
              <a:off x="5635627" y="3325813"/>
              <a:ext cx="49213" cy="76200"/>
            </a:xfrm>
            <a:custGeom>
              <a:avLst/>
              <a:gdLst>
                <a:gd name="T0" fmla="*/ 2147483647 w 92"/>
                <a:gd name="T1" fmla="*/ 145264531 h 145"/>
                <a:gd name="T2" fmla="*/ 2147483647 w 92"/>
                <a:gd name="T3" fmla="*/ 145264531 h 145"/>
                <a:gd name="T4" fmla="*/ 2147483647 w 92"/>
                <a:gd name="T5" fmla="*/ 2147483647 h 145"/>
                <a:gd name="T6" fmla="*/ 2147483647 w 92"/>
                <a:gd name="T7" fmla="*/ 2147483647 h 145"/>
                <a:gd name="T8" fmla="*/ 2147483647 w 92"/>
                <a:gd name="T9" fmla="*/ 2147483647 h 145"/>
                <a:gd name="T10" fmla="*/ 2147483647 w 92"/>
                <a:gd name="T11" fmla="*/ 2147483647 h 145"/>
                <a:gd name="T12" fmla="*/ 2147483647 w 92"/>
                <a:gd name="T13" fmla="*/ 2147483647 h 145"/>
                <a:gd name="T14" fmla="*/ 1836755328 w 92"/>
                <a:gd name="T15" fmla="*/ 2147483647 h 145"/>
                <a:gd name="T16" fmla="*/ 306173897 w 92"/>
                <a:gd name="T17" fmla="*/ 2147483647 h 145"/>
                <a:gd name="T18" fmla="*/ 306173897 w 92"/>
                <a:gd name="T19" fmla="*/ 2147483647 h 145"/>
                <a:gd name="T20" fmla="*/ 0 w 92"/>
                <a:gd name="T21" fmla="*/ 2147483647 h 145"/>
                <a:gd name="T22" fmla="*/ 0 w 92"/>
                <a:gd name="T23" fmla="*/ 2147483647 h 145"/>
                <a:gd name="T24" fmla="*/ 306173897 w 92"/>
                <a:gd name="T25" fmla="*/ 2147483647 h 145"/>
                <a:gd name="T26" fmla="*/ 459260512 w 92"/>
                <a:gd name="T27" fmla="*/ 2147483647 h 145"/>
                <a:gd name="T28" fmla="*/ 1224407800 w 92"/>
                <a:gd name="T29" fmla="*/ 2147483647 h 145"/>
                <a:gd name="T30" fmla="*/ 1530582099 w 92"/>
                <a:gd name="T31" fmla="*/ 2147483647 h 145"/>
                <a:gd name="T32" fmla="*/ 1836755328 w 92"/>
                <a:gd name="T33" fmla="*/ 2147483647 h 145"/>
                <a:gd name="T34" fmla="*/ 1836755328 w 92"/>
                <a:gd name="T35" fmla="*/ 2147483647 h 145"/>
                <a:gd name="T36" fmla="*/ 2147483647 w 92"/>
                <a:gd name="T37" fmla="*/ 2147483647 h 145"/>
                <a:gd name="T38" fmla="*/ 2147483647 w 92"/>
                <a:gd name="T39" fmla="*/ 2147483647 h 145"/>
                <a:gd name="T40" fmla="*/ 2147483647 w 92"/>
                <a:gd name="T41" fmla="*/ 2147483647 h 145"/>
                <a:gd name="T42" fmla="*/ 2147483647 w 92"/>
                <a:gd name="T43" fmla="*/ 2147483647 h 145"/>
                <a:gd name="T44" fmla="*/ 2147483647 w 92"/>
                <a:gd name="T45" fmla="*/ 2147483647 h 145"/>
                <a:gd name="T46" fmla="*/ 2147483647 w 92"/>
                <a:gd name="T47" fmla="*/ 2147483647 h 145"/>
                <a:gd name="T48" fmla="*/ 2147483647 w 92"/>
                <a:gd name="T49" fmla="*/ 1596528590 h 145"/>
                <a:gd name="T50" fmla="*/ 2147483647 w 92"/>
                <a:gd name="T51" fmla="*/ 1596528590 h 145"/>
                <a:gd name="T52" fmla="*/ 2147483647 w 92"/>
                <a:gd name="T53" fmla="*/ 1161011615 h 145"/>
                <a:gd name="T54" fmla="*/ 2147483647 w 92"/>
                <a:gd name="T55" fmla="*/ 725770273 h 145"/>
                <a:gd name="T56" fmla="*/ 2147483647 w 92"/>
                <a:gd name="T57" fmla="*/ 580505807 h 145"/>
                <a:gd name="T58" fmla="*/ 2147483647 w 92"/>
                <a:gd name="T59" fmla="*/ 145264531 h 145"/>
                <a:gd name="T60" fmla="*/ 2147483647 w 92"/>
                <a:gd name="T61" fmla="*/ 0 h 145"/>
                <a:gd name="T62" fmla="*/ 2147483647 w 92"/>
                <a:gd name="T63" fmla="*/ 0 h 145"/>
                <a:gd name="T64" fmla="*/ 2147483647 w 92"/>
                <a:gd name="T65" fmla="*/ 0 h 145"/>
                <a:gd name="T66" fmla="*/ 2147483647 w 92"/>
                <a:gd name="T67" fmla="*/ 145264531 h 145"/>
                <a:gd name="T68" fmla="*/ 2147483647 w 92"/>
                <a:gd name="T69" fmla="*/ 145264531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2"/>
                <a:gd name="T106" fmla="*/ 0 h 145"/>
                <a:gd name="T107" fmla="*/ 92 w 92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2" h="145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5" name="Freeform 984"/>
            <p:cNvSpPr>
              <a:spLocks/>
            </p:cNvSpPr>
            <p:nvPr/>
          </p:nvSpPr>
          <p:spPr bwMode="auto">
            <a:xfrm>
              <a:off x="5646739" y="3335338"/>
              <a:ext cx="53975" cy="74613"/>
            </a:xfrm>
            <a:custGeom>
              <a:avLst/>
              <a:gdLst>
                <a:gd name="T0" fmla="*/ 2147483647 w 103"/>
                <a:gd name="T1" fmla="*/ 618630873 h 139"/>
                <a:gd name="T2" fmla="*/ 2147483647 w 103"/>
                <a:gd name="T3" fmla="*/ 618630873 h 139"/>
                <a:gd name="T4" fmla="*/ 2147483647 w 103"/>
                <a:gd name="T5" fmla="*/ 1391990789 h 139"/>
                <a:gd name="T6" fmla="*/ 2147483647 w 103"/>
                <a:gd name="T7" fmla="*/ 2147483647 h 139"/>
                <a:gd name="T8" fmla="*/ 2147483647 w 103"/>
                <a:gd name="T9" fmla="*/ 2147483647 h 139"/>
                <a:gd name="T10" fmla="*/ 2147483647 w 103"/>
                <a:gd name="T11" fmla="*/ 2147483647 h 139"/>
                <a:gd name="T12" fmla="*/ 2147483647 w 103"/>
                <a:gd name="T13" fmla="*/ 2147483647 h 139"/>
                <a:gd name="T14" fmla="*/ 2147483647 w 103"/>
                <a:gd name="T15" fmla="*/ 2147483647 h 139"/>
                <a:gd name="T16" fmla="*/ 2147483647 w 103"/>
                <a:gd name="T17" fmla="*/ 2147483647 h 139"/>
                <a:gd name="T18" fmla="*/ 2147483647 w 103"/>
                <a:gd name="T19" fmla="*/ 2147483647 h 139"/>
                <a:gd name="T20" fmla="*/ 2147483647 w 103"/>
                <a:gd name="T21" fmla="*/ 2147483647 h 139"/>
                <a:gd name="T22" fmla="*/ 2147483647 w 103"/>
                <a:gd name="T23" fmla="*/ 2147483647 h 139"/>
                <a:gd name="T24" fmla="*/ 287787933 w 103"/>
                <a:gd name="T25" fmla="*/ 2147483647 h 139"/>
                <a:gd name="T26" fmla="*/ 287787933 w 103"/>
                <a:gd name="T27" fmla="*/ 2147483647 h 139"/>
                <a:gd name="T28" fmla="*/ 0 w 103"/>
                <a:gd name="T29" fmla="*/ 2147483647 h 139"/>
                <a:gd name="T30" fmla="*/ 0 w 103"/>
                <a:gd name="T31" fmla="*/ 2147483647 h 139"/>
                <a:gd name="T32" fmla="*/ 0 w 103"/>
                <a:gd name="T33" fmla="*/ 2147483647 h 139"/>
                <a:gd name="T34" fmla="*/ 287787933 w 103"/>
                <a:gd name="T35" fmla="*/ 2147483647 h 139"/>
                <a:gd name="T36" fmla="*/ 863363145 w 103"/>
                <a:gd name="T37" fmla="*/ 2147483647 h 139"/>
                <a:gd name="T38" fmla="*/ 1151150685 w 103"/>
                <a:gd name="T39" fmla="*/ 2147483647 h 139"/>
                <a:gd name="T40" fmla="*/ 1582832127 w 103"/>
                <a:gd name="T41" fmla="*/ 2147483647 h 139"/>
                <a:gd name="T42" fmla="*/ 1582832127 w 103"/>
                <a:gd name="T43" fmla="*/ 2147483647 h 139"/>
                <a:gd name="T44" fmla="*/ 2147483647 w 103"/>
                <a:gd name="T45" fmla="*/ 2147483647 h 139"/>
                <a:gd name="T46" fmla="*/ 2147483647 w 103"/>
                <a:gd name="T47" fmla="*/ 2147483647 h 139"/>
                <a:gd name="T48" fmla="*/ 2147483647 w 103"/>
                <a:gd name="T49" fmla="*/ 2147483647 h 139"/>
                <a:gd name="T50" fmla="*/ 2147483647 w 103"/>
                <a:gd name="T51" fmla="*/ 2147483647 h 139"/>
                <a:gd name="T52" fmla="*/ 2147483647 w 103"/>
                <a:gd name="T53" fmla="*/ 2147483647 h 139"/>
                <a:gd name="T54" fmla="*/ 2147483647 w 103"/>
                <a:gd name="T55" fmla="*/ 2147483647 h 139"/>
                <a:gd name="T56" fmla="*/ 2147483647 w 103"/>
                <a:gd name="T57" fmla="*/ 2147483647 h 139"/>
                <a:gd name="T58" fmla="*/ 2147483647 w 103"/>
                <a:gd name="T59" fmla="*/ 2147483647 h 139"/>
                <a:gd name="T60" fmla="*/ 2147483647 w 103"/>
                <a:gd name="T61" fmla="*/ 2147483647 h 139"/>
                <a:gd name="T62" fmla="*/ 2147483647 w 103"/>
                <a:gd name="T63" fmla="*/ 2147483647 h 139"/>
                <a:gd name="T64" fmla="*/ 2147483647 w 103"/>
                <a:gd name="T65" fmla="*/ 2147483647 h 139"/>
                <a:gd name="T66" fmla="*/ 2147483647 w 103"/>
                <a:gd name="T67" fmla="*/ 2147483647 h 139"/>
                <a:gd name="T68" fmla="*/ 2147483647 w 103"/>
                <a:gd name="T69" fmla="*/ 2147483647 h 139"/>
                <a:gd name="T70" fmla="*/ 2147483647 w 103"/>
                <a:gd name="T71" fmla="*/ 2147483647 h 139"/>
                <a:gd name="T72" fmla="*/ 2147483647 w 103"/>
                <a:gd name="T73" fmla="*/ 928090033 h 139"/>
                <a:gd name="T74" fmla="*/ 2147483647 w 103"/>
                <a:gd name="T75" fmla="*/ 928090033 h 139"/>
                <a:gd name="T76" fmla="*/ 2147483647 w 103"/>
                <a:gd name="T77" fmla="*/ 618630873 h 139"/>
                <a:gd name="T78" fmla="*/ 2147483647 w 103"/>
                <a:gd name="T79" fmla="*/ 309459295 h 139"/>
                <a:gd name="T80" fmla="*/ 2147483647 w 103"/>
                <a:gd name="T81" fmla="*/ 0 h 139"/>
                <a:gd name="T82" fmla="*/ 2147483647 w 103"/>
                <a:gd name="T83" fmla="*/ 0 h 139"/>
                <a:gd name="T84" fmla="*/ 2147483647 w 103"/>
                <a:gd name="T85" fmla="*/ 0 h 139"/>
                <a:gd name="T86" fmla="*/ 2147483647 w 103"/>
                <a:gd name="T87" fmla="*/ 0 h 139"/>
                <a:gd name="T88" fmla="*/ 2147483647 w 103"/>
                <a:gd name="T89" fmla="*/ 154729647 h 139"/>
                <a:gd name="T90" fmla="*/ 2147483647 w 103"/>
                <a:gd name="T91" fmla="*/ 618630873 h 139"/>
                <a:gd name="T92" fmla="*/ 2147483647 w 103"/>
                <a:gd name="T93" fmla="*/ 618630873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3"/>
                <a:gd name="T142" fmla="*/ 0 h 139"/>
                <a:gd name="T143" fmla="*/ 103 w 103"/>
                <a:gd name="T144" fmla="*/ 139 h 1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3" h="139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6" name="Freeform 985"/>
            <p:cNvSpPr>
              <a:spLocks/>
            </p:cNvSpPr>
            <p:nvPr/>
          </p:nvSpPr>
          <p:spPr bwMode="auto">
            <a:xfrm>
              <a:off x="5665789" y="3338513"/>
              <a:ext cx="50800" cy="77788"/>
            </a:xfrm>
            <a:custGeom>
              <a:avLst/>
              <a:gdLst>
                <a:gd name="T0" fmla="*/ 2147483647 w 97"/>
                <a:gd name="T1" fmla="*/ 444673198 h 147"/>
                <a:gd name="T2" fmla="*/ 2147483647 w 97"/>
                <a:gd name="T3" fmla="*/ 444673198 h 147"/>
                <a:gd name="T4" fmla="*/ 2147483647 w 97"/>
                <a:gd name="T5" fmla="*/ 2147483647 h 147"/>
                <a:gd name="T6" fmla="*/ 2147483647 w 97"/>
                <a:gd name="T7" fmla="*/ 2147483647 h 147"/>
                <a:gd name="T8" fmla="*/ 2147483647 w 97"/>
                <a:gd name="T9" fmla="*/ 2147483647 h 147"/>
                <a:gd name="T10" fmla="*/ 0 w 97"/>
                <a:gd name="T11" fmla="*/ 2147483647 h 147"/>
                <a:gd name="T12" fmla="*/ 0 w 97"/>
                <a:gd name="T13" fmla="*/ 2147483647 h 147"/>
                <a:gd name="T14" fmla="*/ 0 w 97"/>
                <a:gd name="T15" fmla="*/ 2147483647 h 147"/>
                <a:gd name="T16" fmla="*/ 0 w 97"/>
                <a:gd name="T17" fmla="*/ 2147483647 h 147"/>
                <a:gd name="T18" fmla="*/ 430884024 w 97"/>
                <a:gd name="T19" fmla="*/ 2147483647 h 147"/>
                <a:gd name="T20" fmla="*/ 718322510 w 97"/>
                <a:gd name="T21" fmla="*/ 2147483647 h 147"/>
                <a:gd name="T22" fmla="*/ 1149206142 w 97"/>
                <a:gd name="T23" fmla="*/ 2147483647 h 147"/>
                <a:gd name="T24" fmla="*/ 1292651680 w 97"/>
                <a:gd name="T25" fmla="*/ 2147483647 h 147"/>
                <a:gd name="T26" fmla="*/ 2147483647 w 97"/>
                <a:gd name="T27" fmla="*/ 2147483647 h 147"/>
                <a:gd name="T28" fmla="*/ 2147483647 w 97"/>
                <a:gd name="T29" fmla="*/ 2147483647 h 147"/>
                <a:gd name="T30" fmla="*/ 2147483647 w 97"/>
                <a:gd name="T31" fmla="*/ 2147483647 h 147"/>
                <a:gd name="T32" fmla="*/ 2147483647 w 97"/>
                <a:gd name="T33" fmla="*/ 2147483647 h 147"/>
                <a:gd name="T34" fmla="*/ 2147483647 w 97"/>
                <a:gd name="T35" fmla="*/ 2147483647 h 147"/>
                <a:gd name="T36" fmla="*/ 2147483647 w 97"/>
                <a:gd name="T37" fmla="*/ 2147483647 h 147"/>
                <a:gd name="T38" fmla="*/ 2147483647 w 97"/>
                <a:gd name="T39" fmla="*/ 2147483647 h 147"/>
                <a:gd name="T40" fmla="*/ 2147483647 w 97"/>
                <a:gd name="T41" fmla="*/ 2147483647 h 147"/>
                <a:gd name="T42" fmla="*/ 2147483647 w 97"/>
                <a:gd name="T43" fmla="*/ 1481870839 h 147"/>
                <a:gd name="T44" fmla="*/ 2147483647 w 97"/>
                <a:gd name="T45" fmla="*/ 1481870839 h 147"/>
                <a:gd name="T46" fmla="*/ 2147483647 w 97"/>
                <a:gd name="T47" fmla="*/ 1037197509 h 147"/>
                <a:gd name="T48" fmla="*/ 2147483647 w 97"/>
                <a:gd name="T49" fmla="*/ 592804375 h 147"/>
                <a:gd name="T50" fmla="*/ 2147483647 w 97"/>
                <a:gd name="T51" fmla="*/ 444673198 h 147"/>
                <a:gd name="T52" fmla="*/ 2147483647 w 97"/>
                <a:gd name="T53" fmla="*/ 148131111 h 147"/>
                <a:gd name="T54" fmla="*/ 2147483647 w 97"/>
                <a:gd name="T55" fmla="*/ 0 h 147"/>
                <a:gd name="T56" fmla="*/ 2147483647 w 97"/>
                <a:gd name="T57" fmla="*/ 148131111 h 147"/>
                <a:gd name="T58" fmla="*/ 2147483647 w 97"/>
                <a:gd name="T59" fmla="*/ 444673198 h 147"/>
                <a:gd name="T60" fmla="*/ 2147483647 w 97"/>
                <a:gd name="T61" fmla="*/ 444673198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7"/>
                <a:gd name="T94" fmla="*/ 0 h 147"/>
                <a:gd name="T95" fmla="*/ 97 w 97"/>
                <a:gd name="T96" fmla="*/ 147 h 14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7" h="14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7" name="Freeform 986"/>
            <p:cNvSpPr>
              <a:spLocks/>
            </p:cNvSpPr>
            <p:nvPr/>
          </p:nvSpPr>
          <p:spPr bwMode="auto">
            <a:xfrm>
              <a:off x="5700714" y="3354388"/>
              <a:ext cx="23813" cy="36513"/>
            </a:xfrm>
            <a:custGeom>
              <a:avLst/>
              <a:gdLst>
                <a:gd name="T0" fmla="*/ 2147483647 w 44"/>
                <a:gd name="T1" fmla="*/ 647443589 h 67"/>
                <a:gd name="T2" fmla="*/ 2147483647 w 44"/>
                <a:gd name="T3" fmla="*/ 647443589 h 67"/>
                <a:gd name="T4" fmla="*/ 2147483647 w 44"/>
                <a:gd name="T5" fmla="*/ 2147483647 h 67"/>
                <a:gd name="T6" fmla="*/ 2147483647 w 44"/>
                <a:gd name="T7" fmla="*/ 2147483647 h 67"/>
                <a:gd name="T8" fmla="*/ 316920207 w 44"/>
                <a:gd name="T9" fmla="*/ 2147483647 h 67"/>
                <a:gd name="T10" fmla="*/ 316920207 w 44"/>
                <a:gd name="T11" fmla="*/ 2147483647 h 67"/>
                <a:gd name="T12" fmla="*/ 0 w 44"/>
                <a:gd name="T13" fmla="*/ 2147483647 h 67"/>
                <a:gd name="T14" fmla="*/ 0 w 44"/>
                <a:gd name="T15" fmla="*/ 2147483647 h 67"/>
                <a:gd name="T16" fmla="*/ 316920207 w 44"/>
                <a:gd name="T17" fmla="*/ 2147483647 h 67"/>
                <a:gd name="T18" fmla="*/ 475673305 w 44"/>
                <a:gd name="T19" fmla="*/ 2147483647 h 67"/>
                <a:gd name="T20" fmla="*/ 1268267492 w 44"/>
                <a:gd name="T21" fmla="*/ 2147483647 h 67"/>
                <a:gd name="T22" fmla="*/ 1585187023 w 44"/>
                <a:gd name="T23" fmla="*/ 2147483647 h 67"/>
                <a:gd name="T24" fmla="*/ 2060860192 w 44"/>
                <a:gd name="T25" fmla="*/ 2147483647 h 67"/>
                <a:gd name="T26" fmla="*/ 2060860192 w 44"/>
                <a:gd name="T27" fmla="*/ 2147483647 h 67"/>
                <a:gd name="T28" fmla="*/ 2147483647 w 44"/>
                <a:gd name="T29" fmla="*/ 2147483647 h 67"/>
                <a:gd name="T30" fmla="*/ 2147483647 w 44"/>
                <a:gd name="T31" fmla="*/ 2147483647 h 67"/>
                <a:gd name="T32" fmla="*/ 2147483647 w 44"/>
                <a:gd name="T33" fmla="*/ 1133025940 h 67"/>
                <a:gd name="T34" fmla="*/ 2147483647 w 44"/>
                <a:gd name="T35" fmla="*/ 1133025940 h 67"/>
                <a:gd name="T36" fmla="*/ 2147483647 w 44"/>
                <a:gd name="T37" fmla="*/ 647443589 h 67"/>
                <a:gd name="T38" fmla="*/ 2147483647 w 44"/>
                <a:gd name="T39" fmla="*/ 485582487 h 67"/>
                <a:gd name="T40" fmla="*/ 2147483647 w 44"/>
                <a:gd name="T41" fmla="*/ 0 h 67"/>
                <a:gd name="T42" fmla="*/ 2147483647 w 44"/>
                <a:gd name="T43" fmla="*/ 0 h 67"/>
                <a:gd name="T44" fmla="*/ 2147483647 w 44"/>
                <a:gd name="T45" fmla="*/ 0 h 67"/>
                <a:gd name="T46" fmla="*/ 2147483647 w 44"/>
                <a:gd name="T47" fmla="*/ 323721522 h 67"/>
                <a:gd name="T48" fmla="*/ 2147483647 w 44"/>
                <a:gd name="T49" fmla="*/ 647443589 h 67"/>
                <a:gd name="T50" fmla="*/ 2147483647 w 44"/>
                <a:gd name="T51" fmla="*/ 647443589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4"/>
                <a:gd name="T79" fmla="*/ 0 h 67"/>
                <a:gd name="T80" fmla="*/ 44 w 44"/>
                <a:gd name="T81" fmla="*/ 67 h 6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4" h="67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8" name="Freeform 987"/>
            <p:cNvSpPr>
              <a:spLocks/>
            </p:cNvSpPr>
            <p:nvPr/>
          </p:nvSpPr>
          <p:spPr bwMode="auto">
            <a:xfrm>
              <a:off x="4959352" y="3125788"/>
              <a:ext cx="38100" cy="93663"/>
            </a:xfrm>
            <a:custGeom>
              <a:avLst/>
              <a:gdLst>
                <a:gd name="T0" fmla="*/ 2147483647 w 72"/>
                <a:gd name="T1" fmla="*/ 0 h 176"/>
                <a:gd name="T2" fmla="*/ 2147483647 w 72"/>
                <a:gd name="T3" fmla="*/ 0 h 176"/>
                <a:gd name="T4" fmla="*/ 2147483647 w 72"/>
                <a:gd name="T5" fmla="*/ 602957216 h 176"/>
                <a:gd name="T6" fmla="*/ 2147483647 w 72"/>
                <a:gd name="T7" fmla="*/ 1205631314 h 176"/>
                <a:gd name="T8" fmla="*/ 2147483647 w 72"/>
                <a:gd name="T9" fmla="*/ 1959256323 h 176"/>
                <a:gd name="T10" fmla="*/ 2147483647 w 72"/>
                <a:gd name="T11" fmla="*/ 2147483647 h 176"/>
                <a:gd name="T12" fmla="*/ 2147483647 w 72"/>
                <a:gd name="T13" fmla="*/ 2147483647 h 176"/>
                <a:gd name="T14" fmla="*/ 2147483647 w 72"/>
                <a:gd name="T15" fmla="*/ 2147483647 h 176"/>
                <a:gd name="T16" fmla="*/ 2147483647 w 72"/>
                <a:gd name="T17" fmla="*/ 2147483647 h 176"/>
                <a:gd name="T18" fmla="*/ 2147483647 w 72"/>
                <a:gd name="T19" fmla="*/ 2147483647 h 176"/>
                <a:gd name="T20" fmla="*/ 2147483647 w 72"/>
                <a:gd name="T21" fmla="*/ 2147483647 h 176"/>
                <a:gd name="T22" fmla="*/ 2147483647 w 72"/>
                <a:gd name="T23" fmla="*/ 2147483647 h 176"/>
                <a:gd name="T24" fmla="*/ 1185313252 w 72"/>
                <a:gd name="T25" fmla="*/ 2147483647 h 176"/>
                <a:gd name="T26" fmla="*/ 0 w 72"/>
                <a:gd name="T27" fmla="*/ 2147483647 h 176"/>
                <a:gd name="T28" fmla="*/ 0 w 72"/>
                <a:gd name="T29" fmla="*/ 2147483647 h 176"/>
                <a:gd name="T30" fmla="*/ 0 w 72"/>
                <a:gd name="T31" fmla="*/ 2147483647 h 176"/>
                <a:gd name="T32" fmla="*/ 296258198 w 72"/>
                <a:gd name="T33" fmla="*/ 2147483647 h 176"/>
                <a:gd name="T34" fmla="*/ 592796855 w 72"/>
                <a:gd name="T35" fmla="*/ 2147483647 h 176"/>
                <a:gd name="T36" fmla="*/ 1037183954 w 72"/>
                <a:gd name="T37" fmla="*/ 2147483647 h 176"/>
                <a:gd name="T38" fmla="*/ 1481851776 w 72"/>
                <a:gd name="T39" fmla="*/ 2147483647 h 176"/>
                <a:gd name="T40" fmla="*/ 1629980280 w 72"/>
                <a:gd name="T41" fmla="*/ 2147483647 h 176"/>
                <a:gd name="T42" fmla="*/ 1778109842 w 72"/>
                <a:gd name="T43" fmla="*/ 2147483647 h 176"/>
                <a:gd name="T44" fmla="*/ 1778109842 w 72"/>
                <a:gd name="T45" fmla="*/ 2147483647 h 176"/>
                <a:gd name="T46" fmla="*/ 2147483647 w 72"/>
                <a:gd name="T47" fmla="*/ 2147483647 h 176"/>
                <a:gd name="T48" fmla="*/ 2147483647 w 72"/>
                <a:gd name="T49" fmla="*/ 2147483647 h 176"/>
                <a:gd name="T50" fmla="*/ 2147483647 w 72"/>
                <a:gd name="T51" fmla="*/ 2147483647 h 176"/>
                <a:gd name="T52" fmla="*/ 2147483647 w 72"/>
                <a:gd name="T53" fmla="*/ 2147483647 h 176"/>
                <a:gd name="T54" fmla="*/ 2147483647 w 72"/>
                <a:gd name="T55" fmla="*/ 2147483647 h 176"/>
                <a:gd name="T56" fmla="*/ 2147483647 w 72"/>
                <a:gd name="T57" fmla="*/ 2147483647 h 176"/>
                <a:gd name="T58" fmla="*/ 2147483647 w 72"/>
                <a:gd name="T59" fmla="*/ 2147483647 h 176"/>
                <a:gd name="T60" fmla="*/ 2147483647 w 72"/>
                <a:gd name="T61" fmla="*/ 2147483647 h 176"/>
                <a:gd name="T62" fmla="*/ 2147483647 w 72"/>
                <a:gd name="T63" fmla="*/ 2147483647 h 176"/>
                <a:gd name="T64" fmla="*/ 2147483647 w 72"/>
                <a:gd name="T65" fmla="*/ 2147483647 h 176"/>
                <a:gd name="T66" fmla="*/ 2147483647 w 72"/>
                <a:gd name="T67" fmla="*/ 1959256323 h 176"/>
                <a:gd name="T68" fmla="*/ 2147483647 w 72"/>
                <a:gd name="T69" fmla="*/ 1507250550 h 176"/>
                <a:gd name="T70" fmla="*/ 2147483647 w 72"/>
                <a:gd name="T71" fmla="*/ 1507250550 h 176"/>
                <a:gd name="T72" fmla="*/ 2147483647 w 72"/>
                <a:gd name="T73" fmla="*/ 1356583023 h 176"/>
                <a:gd name="T74" fmla="*/ 2147483647 w 72"/>
                <a:gd name="T75" fmla="*/ 1205631314 h 176"/>
                <a:gd name="T76" fmla="*/ 2147483647 w 72"/>
                <a:gd name="T77" fmla="*/ 602957216 h 176"/>
                <a:gd name="T78" fmla="*/ 2147483647 w 72"/>
                <a:gd name="T79" fmla="*/ 150668658 h 176"/>
                <a:gd name="T80" fmla="*/ 2147483647 w 72"/>
                <a:gd name="T81" fmla="*/ 0 h 176"/>
                <a:gd name="T82" fmla="*/ 2147483647 w 72"/>
                <a:gd name="T83" fmla="*/ 0 h 176"/>
                <a:gd name="T84" fmla="*/ 2147483647 w 72"/>
                <a:gd name="T85" fmla="*/ 0 h 176"/>
                <a:gd name="T86" fmla="*/ 2147483647 w 72"/>
                <a:gd name="T87" fmla="*/ 0 h 1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176"/>
                <a:gd name="T134" fmla="*/ 72 w 72"/>
                <a:gd name="T135" fmla="*/ 176 h 1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176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9" name="Freeform 988"/>
            <p:cNvSpPr>
              <a:spLocks/>
            </p:cNvSpPr>
            <p:nvPr/>
          </p:nvSpPr>
          <p:spPr bwMode="auto">
            <a:xfrm>
              <a:off x="4986339" y="3173413"/>
              <a:ext cx="44450" cy="115888"/>
            </a:xfrm>
            <a:custGeom>
              <a:avLst/>
              <a:gdLst>
                <a:gd name="T0" fmla="*/ 2147483647 w 84"/>
                <a:gd name="T1" fmla="*/ 740932367 h 219"/>
                <a:gd name="T2" fmla="*/ 2147483647 w 84"/>
                <a:gd name="T3" fmla="*/ 740932367 h 219"/>
                <a:gd name="T4" fmla="*/ 2147483647 w 84"/>
                <a:gd name="T5" fmla="*/ 1481864735 h 219"/>
                <a:gd name="T6" fmla="*/ 2147483647 w 84"/>
                <a:gd name="T7" fmla="*/ 2147483647 h 219"/>
                <a:gd name="T8" fmla="*/ 2147483647 w 84"/>
                <a:gd name="T9" fmla="*/ 2147483647 h 219"/>
                <a:gd name="T10" fmla="*/ 2147483647 w 84"/>
                <a:gd name="T11" fmla="*/ 2147483647 h 219"/>
                <a:gd name="T12" fmla="*/ 2147483647 w 84"/>
                <a:gd name="T13" fmla="*/ 2147483647 h 219"/>
                <a:gd name="T14" fmla="*/ 2147483647 w 84"/>
                <a:gd name="T15" fmla="*/ 2147483647 h 219"/>
                <a:gd name="T16" fmla="*/ 2147483647 w 84"/>
                <a:gd name="T17" fmla="*/ 2147483647 h 219"/>
                <a:gd name="T18" fmla="*/ 2147483647 w 84"/>
                <a:gd name="T19" fmla="*/ 2147483647 h 219"/>
                <a:gd name="T20" fmla="*/ 2147483647 w 84"/>
                <a:gd name="T21" fmla="*/ 2147483647 h 219"/>
                <a:gd name="T22" fmla="*/ 2147483647 w 84"/>
                <a:gd name="T23" fmla="*/ 2147483647 h 219"/>
                <a:gd name="T24" fmla="*/ 2147483647 w 84"/>
                <a:gd name="T25" fmla="*/ 2147483647 h 219"/>
                <a:gd name="T26" fmla="*/ 1629980379 w 84"/>
                <a:gd name="T27" fmla="*/ 2147483647 h 219"/>
                <a:gd name="T28" fmla="*/ 592796891 w 84"/>
                <a:gd name="T29" fmla="*/ 2147483647 h 219"/>
                <a:gd name="T30" fmla="*/ 148129108 w 84"/>
                <a:gd name="T31" fmla="*/ 2147483647 h 219"/>
                <a:gd name="T32" fmla="*/ 0 w 84"/>
                <a:gd name="T33" fmla="*/ 2147483647 h 219"/>
                <a:gd name="T34" fmla="*/ 0 w 84"/>
                <a:gd name="T35" fmla="*/ 2147483647 h 219"/>
                <a:gd name="T36" fmla="*/ 0 w 84"/>
                <a:gd name="T37" fmla="*/ 2147483647 h 219"/>
                <a:gd name="T38" fmla="*/ 148129108 w 84"/>
                <a:gd name="T39" fmla="*/ 2147483647 h 219"/>
                <a:gd name="T40" fmla="*/ 444667717 w 84"/>
                <a:gd name="T41" fmla="*/ 2147483647 h 219"/>
                <a:gd name="T42" fmla="*/ 740925933 w 84"/>
                <a:gd name="T43" fmla="*/ 2147483647 h 219"/>
                <a:gd name="T44" fmla="*/ 1185313324 w 84"/>
                <a:gd name="T45" fmla="*/ 2147483647 h 219"/>
                <a:gd name="T46" fmla="*/ 1481851866 w 84"/>
                <a:gd name="T47" fmla="*/ 2147483647 h 219"/>
                <a:gd name="T48" fmla="*/ 1629980379 w 84"/>
                <a:gd name="T49" fmla="*/ 2147483647 h 219"/>
                <a:gd name="T50" fmla="*/ 1778109950 w 84"/>
                <a:gd name="T51" fmla="*/ 2147483647 h 219"/>
                <a:gd name="T52" fmla="*/ 1778109950 w 84"/>
                <a:gd name="T53" fmla="*/ 2147483647 h 219"/>
                <a:gd name="T54" fmla="*/ 2074368034 w 84"/>
                <a:gd name="T55" fmla="*/ 2147483647 h 219"/>
                <a:gd name="T56" fmla="*/ 2147483647 w 84"/>
                <a:gd name="T57" fmla="*/ 2147483647 h 219"/>
                <a:gd name="T58" fmla="*/ 2147483647 w 84"/>
                <a:gd name="T59" fmla="*/ 2147483647 h 219"/>
                <a:gd name="T60" fmla="*/ 2147483647 w 84"/>
                <a:gd name="T61" fmla="*/ 2147483647 h 219"/>
                <a:gd name="T62" fmla="*/ 2147483647 w 84"/>
                <a:gd name="T63" fmla="*/ 2147483647 h 219"/>
                <a:gd name="T64" fmla="*/ 2147483647 w 84"/>
                <a:gd name="T65" fmla="*/ 2147483647 h 219"/>
                <a:gd name="T66" fmla="*/ 2147483647 w 84"/>
                <a:gd name="T67" fmla="*/ 2147483647 h 219"/>
                <a:gd name="T68" fmla="*/ 2147483647 w 84"/>
                <a:gd name="T69" fmla="*/ 2147483647 h 219"/>
                <a:gd name="T70" fmla="*/ 2147483647 w 84"/>
                <a:gd name="T71" fmla="*/ 2147483647 h 219"/>
                <a:gd name="T72" fmla="*/ 2147483647 w 84"/>
                <a:gd name="T73" fmla="*/ 2147483647 h 219"/>
                <a:gd name="T74" fmla="*/ 2147483647 w 84"/>
                <a:gd name="T75" fmla="*/ 2147483647 h 219"/>
                <a:gd name="T76" fmla="*/ 2147483647 w 84"/>
                <a:gd name="T77" fmla="*/ 2147483647 h 219"/>
                <a:gd name="T78" fmla="*/ 2147483647 w 84"/>
                <a:gd name="T79" fmla="*/ 2147483647 h 219"/>
                <a:gd name="T80" fmla="*/ 2147483647 w 84"/>
                <a:gd name="T81" fmla="*/ 1333734512 h 219"/>
                <a:gd name="T82" fmla="*/ 2147483647 w 84"/>
                <a:gd name="T83" fmla="*/ 1333734512 h 219"/>
                <a:gd name="T84" fmla="*/ 2147483647 w 84"/>
                <a:gd name="T85" fmla="*/ 889062590 h 219"/>
                <a:gd name="T86" fmla="*/ 2147483647 w 84"/>
                <a:gd name="T87" fmla="*/ 444671260 h 219"/>
                <a:gd name="T88" fmla="*/ 2147483647 w 84"/>
                <a:gd name="T89" fmla="*/ 0 h 219"/>
                <a:gd name="T90" fmla="*/ 2147483647 w 84"/>
                <a:gd name="T91" fmla="*/ 0 h 219"/>
                <a:gd name="T92" fmla="*/ 2147483647 w 84"/>
                <a:gd name="T93" fmla="*/ 0 h 219"/>
                <a:gd name="T94" fmla="*/ 2147483647 w 84"/>
                <a:gd name="T95" fmla="*/ 444671260 h 219"/>
                <a:gd name="T96" fmla="*/ 2147483647 w 84"/>
                <a:gd name="T97" fmla="*/ 740932367 h 219"/>
                <a:gd name="T98" fmla="*/ 2147483647 w 84"/>
                <a:gd name="T99" fmla="*/ 740932367 h 2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219"/>
                <a:gd name="T152" fmla="*/ 84 w 84"/>
                <a:gd name="T153" fmla="*/ 219 h 21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219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0" name="Freeform 989"/>
            <p:cNvSpPr>
              <a:spLocks/>
            </p:cNvSpPr>
            <p:nvPr/>
          </p:nvSpPr>
          <p:spPr bwMode="auto">
            <a:xfrm>
              <a:off x="4992689" y="3219451"/>
              <a:ext cx="53975" cy="136525"/>
            </a:xfrm>
            <a:custGeom>
              <a:avLst/>
              <a:gdLst>
                <a:gd name="T0" fmla="*/ 2147483647 w 101"/>
                <a:gd name="T1" fmla="*/ 148129092 h 258"/>
                <a:gd name="T2" fmla="*/ 2147483647 w 101"/>
                <a:gd name="T3" fmla="*/ 148129092 h 258"/>
                <a:gd name="T4" fmla="*/ 2147483647 w 101"/>
                <a:gd name="T5" fmla="*/ 2147483647 h 258"/>
                <a:gd name="T6" fmla="*/ 2147483647 w 101"/>
                <a:gd name="T7" fmla="*/ 2147483647 h 258"/>
                <a:gd name="T8" fmla="*/ 2147483647 w 101"/>
                <a:gd name="T9" fmla="*/ 2147483647 h 258"/>
                <a:gd name="T10" fmla="*/ 2147483647 w 101"/>
                <a:gd name="T11" fmla="*/ 2147483647 h 258"/>
                <a:gd name="T12" fmla="*/ 2147483647 w 101"/>
                <a:gd name="T13" fmla="*/ 2147483647 h 258"/>
                <a:gd name="T14" fmla="*/ 2147483647 w 101"/>
                <a:gd name="T15" fmla="*/ 2147483647 h 258"/>
                <a:gd name="T16" fmla="*/ 2147483647 w 101"/>
                <a:gd name="T17" fmla="*/ 2147483647 h 258"/>
                <a:gd name="T18" fmla="*/ 2147483647 w 101"/>
                <a:gd name="T19" fmla="*/ 2147483647 h 258"/>
                <a:gd name="T20" fmla="*/ 1373686314 w 101"/>
                <a:gd name="T21" fmla="*/ 2147483647 h 258"/>
                <a:gd name="T22" fmla="*/ 763095915 w 101"/>
                <a:gd name="T23" fmla="*/ 2147483647 h 258"/>
                <a:gd name="T24" fmla="*/ 152505047 w 101"/>
                <a:gd name="T25" fmla="*/ 2147483647 h 258"/>
                <a:gd name="T26" fmla="*/ 0 w 101"/>
                <a:gd name="T27" fmla="*/ 2147483647 h 258"/>
                <a:gd name="T28" fmla="*/ 0 w 101"/>
                <a:gd name="T29" fmla="*/ 2147483647 h 258"/>
                <a:gd name="T30" fmla="*/ 152505047 w 101"/>
                <a:gd name="T31" fmla="*/ 2147483647 h 258"/>
                <a:gd name="T32" fmla="*/ 610590934 w 101"/>
                <a:gd name="T33" fmla="*/ 2147483647 h 258"/>
                <a:gd name="T34" fmla="*/ 915600361 w 101"/>
                <a:gd name="T35" fmla="*/ 2147483647 h 258"/>
                <a:gd name="T36" fmla="*/ 915600361 w 101"/>
                <a:gd name="T37" fmla="*/ 2147483647 h 258"/>
                <a:gd name="T38" fmla="*/ 1220895427 w 101"/>
                <a:gd name="T39" fmla="*/ 2147483647 h 258"/>
                <a:gd name="T40" fmla="*/ 1526190760 w 101"/>
                <a:gd name="T41" fmla="*/ 2147483647 h 258"/>
                <a:gd name="T42" fmla="*/ 2147483647 w 101"/>
                <a:gd name="T43" fmla="*/ 2147483647 h 258"/>
                <a:gd name="T44" fmla="*/ 2147483647 w 101"/>
                <a:gd name="T45" fmla="*/ 2147483647 h 258"/>
                <a:gd name="T46" fmla="*/ 2147483647 w 101"/>
                <a:gd name="T47" fmla="*/ 2147483647 h 258"/>
                <a:gd name="T48" fmla="*/ 2147483647 w 101"/>
                <a:gd name="T49" fmla="*/ 2147483647 h 258"/>
                <a:gd name="T50" fmla="*/ 2147483647 w 101"/>
                <a:gd name="T51" fmla="*/ 2147483647 h 258"/>
                <a:gd name="T52" fmla="*/ 2147483647 w 101"/>
                <a:gd name="T53" fmla="*/ 2147483647 h 258"/>
                <a:gd name="T54" fmla="*/ 2147483647 w 101"/>
                <a:gd name="T55" fmla="*/ 2147483647 h 258"/>
                <a:gd name="T56" fmla="*/ 2147483647 w 101"/>
                <a:gd name="T57" fmla="*/ 2147483647 h 258"/>
                <a:gd name="T58" fmla="*/ 2147483647 w 101"/>
                <a:gd name="T59" fmla="*/ 2147483647 h 258"/>
                <a:gd name="T60" fmla="*/ 2147483647 w 101"/>
                <a:gd name="T61" fmla="*/ 2147483647 h 258"/>
                <a:gd name="T62" fmla="*/ 1983991609 w 101"/>
                <a:gd name="T63" fmla="*/ 2147483647 h 258"/>
                <a:gd name="T64" fmla="*/ 1983991609 w 101"/>
                <a:gd name="T65" fmla="*/ 2147483647 h 258"/>
                <a:gd name="T66" fmla="*/ 2147483647 w 101"/>
                <a:gd name="T67" fmla="*/ 2147483647 h 258"/>
                <a:gd name="T68" fmla="*/ 2147483647 w 101"/>
                <a:gd name="T69" fmla="*/ 2147483647 h 258"/>
                <a:gd name="T70" fmla="*/ 2147483647 w 101"/>
                <a:gd name="T71" fmla="*/ 2147483647 h 258"/>
                <a:gd name="T72" fmla="*/ 2147483647 w 101"/>
                <a:gd name="T73" fmla="*/ 2147483647 h 258"/>
                <a:gd name="T74" fmla="*/ 2147483647 w 101"/>
                <a:gd name="T75" fmla="*/ 2147483647 h 258"/>
                <a:gd name="T76" fmla="*/ 2147483647 w 101"/>
                <a:gd name="T77" fmla="*/ 2147483647 h 258"/>
                <a:gd name="T78" fmla="*/ 2147483647 w 101"/>
                <a:gd name="T79" fmla="*/ 2147483647 h 258"/>
                <a:gd name="T80" fmla="*/ 2147483647 w 101"/>
                <a:gd name="T81" fmla="*/ 2147483647 h 258"/>
                <a:gd name="T82" fmla="*/ 2147483647 w 101"/>
                <a:gd name="T83" fmla="*/ 2147483647 h 258"/>
                <a:gd name="T84" fmla="*/ 2147483647 w 101"/>
                <a:gd name="T85" fmla="*/ 2147483647 h 258"/>
                <a:gd name="T86" fmla="*/ 2147483647 w 101"/>
                <a:gd name="T87" fmla="*/ 2147483647 h 258"/>
                <a:gd name="T88" fmla="*/ 2147483647 w 101"/>
                <a:gd name="T89" fmla="*/ 2147483647 h 258"/>
                <a:gd name="T90" fmla="*/ 2147483647 w 101"/>
                <a:gd name="T91" fmla="*/ 1629980200 h 258"/>
                <a:gd name="T92" fmla="*/ 2147483647 w 101"/>
                <a:gd name="T93" fmla="*/ 1629980200 h 258"/>
                <a:gd name="T94" fmla="*/ 2147483647 w 101"/>
                <a:gd name="T95" fmla="*/ 1185313193 h 258"/>
                <a:gd name="T96" fmla="*/ 2147483647 w 101"/>
                <a:gd name="T97" fmla="*/ 740925852 h 258"/>
                <a:gd name="T98" fmla="*/ 2147483647 w 101"/>
                <a:gd name="T99" fmla="*/ 148129092 h 258"/>
                <a:gd name="T100" fmla="*/ 2147483647 w 101"/>
                <a:gd name="T101" fmla="*/ 0 h 258"/>
                <a:gd name="T102" fmla="*/ 2147483647 w 101"/>
                <a:gd name="T103" fmla="*/ 0 h 258"/>
                <a:gd name="T104" fmla="*/ 2147483647 w 101"/>
                <a:gd name="T105" fmla="*/ 0 h 258"/>
                <a:gd name="T106" fmla="*/ 2147483647 w 101"/>
                <a:gd name="T107" fmla="*/ 148129092 h 258"/>
                <a:gd name="T108" fmla="*/ 2147483647 w 101"/>
                <a:gd name="T109" fmla="*/ 148129092 h 2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1"/>
                <a:gd name="T166" fmla="*/ 0 h 258"/>
                <a:gd name="T167" fmla="*/ 101 w 101"/>
                <a:gd name="T168" fmla="*/ 258 h 2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1" h="258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1" name="Freeform 990"/>
            <p:cNvSpPr>
              <a:spLocks/>
            </p:cNvSpPr>
            <p:nvPr/>
          </p:nvSpPr>
          <p:spPr bwMode="auto">
            <a:xfrm>
              <a:off x="5033964" y="3271838"/>
              <a:ext cx="31750" cy="104775"/>
            </a:xfrm>
            <a:custGeom>
              <a:avLst/>
              <a:gdLst>
                <a:gd name="T0" fmla="*/ 2147483647 w 61"/>
                <a:gd name="T1" fmla="*/ 718771735 h 200"/>
                <a:gd name="T2" fmla="*/ 2147483647 w 61"/>
                <a:gd name="T3" fmla="*/ 718771735 h 200"/>
                <a:gd name="T4" fmla="*/ 2147483647 w 61"/>
                <a:gd name="T5" fmla="*/ 1725435745 h 200"/>
                <a:gd name="T6" fmla="*/ 2147483647 w 61"/>
                <a:gd name="T7" fmla="*/ 2147483647 h 200"/>
                <a:gd name="T8" fmla="*/ 2147483647 w 61"/>
                <a:gd name="T9" fmla="*/ 2147483647 h 200"/>
                <a:gd name="T10" fmla="*/ 2147483647 w 61"/>
                <a:gd name="T11" fmla="*/ 2147483647 h 200"/>
                <a:gd name="T12" fmla="*/ 2147483647 w 61"/>
                <a:gd name="T13" fmla="*/ 2147483647 h 200"/>
                <a:gd name="T14" fmla="*/ 2147483647 w 61"/>
                <a:gd name="T15" fmla="*/ 2147483647 h 200"/>
                <a:gd name="T16" fmla="*/ 2147483647 w 61"/>
                <a:gd name="T17" fmla="*/ 2147483647 h 200"/>
                <a:gd name="T18" fmla="*/ 1128076697 w 61"/>
                <a:gd name="T19" fmla="*/ 2147483647 h 200"/>
                <a:gd name="T20" fmla="*/ 1128076697 w 61"/>
                <a:gd name="T21" fmla="*/ 2147483647 h 200"/>
                <a:gd name="T22" fmla="*/ 422893369 w 61"/>
                <a:gd name="T23" fmla="*/ 2147483647 h 200"/>
                <a:gd name="T24" fmla="*/ 140874259 w 61"/>
                <a:gd name="T25" fmla="*/ 2147483647 h 200"/>
                <a:gd name="T26" fmla="*/ 0 w 61"/>
                <a:gd name="T27" fmla="*/ 2147483647 h 200"/>
                <a:gd name="T28" fmla="*/ 0 w 61"/>
                <a:gd name="T29" fmla="*/ 2147483647 h 200"/>
                <a:gd name="T30" fmla="*/ 140874259 w 61"/>
                <a:gd name="T31" fmla="*/ 2147483647 h 200"/>
                <a:gd name="T32" fmla="*/ 422893369 w 61"/>
                <a:gd name="T33" fmla="*/ 2147483647 h 200"/>
                <a:gd name="T34" fmla="*/ 986931587 w 61"/>
                <a:gd name="T35" fmla="*/ 2147483647 h 200"/>
                <a:gd name="T36" fmla="*/ 1550969936 w 61"/>
                <a:gd name="T37" fmla="*/ 2147483647 h 200"/>
                <a:gd name="T38" fmla="*/ 1550969936 w 61"/>
                <a:gd name="T39" fmla="*/ 2147483647 h 200"/>
                <a:gd name="T40" fmla="*/ 1832988980 w 61"/>
                <a:gd name="T41" fmla="*/ 2147483647 h 200"/>
                <a:gd name="T42" fmla="*/ 2115008024 w 61"/>
                <a:gd name="T43" fmla="*/ 2147483647 h 200"/>
                <a:gd name="T44" fmla="*/ 2147483647 w 61"/>
                <a:gd name="T45" fmla="*/ 2147483647 h 200"/>
                <a:gd name="T46" fmla="*/ 2147483647 w 61"/>
                <a:gd name="T47" fmla="*/ 2147483647 h 200"/>
                <a:gd name="T48" fmla="*/ 2147483647 w 61"/>
                <a:gd name="T49" fmla="*/ 2147483647 h 200"/>
                <a:gd name="T50" fmla="*/ 2147483647 w 61"/>
                <a:gd name="T51" fmla="*/ 2147483647 h 200"/>
                <a:gd name="T52" fmla="*/ 1832988980 w 61"/>
                <a:gd name="T53" fmla="*/ 2147483647 h 200"/>
                <a:gd name="T54" fmla="*/ 1832988980 w 61"/>
                <a:gd name="T55" fmla="*/ 2147483647 h 200"/>
                <a:gd name="T56" fmla="*/ 1832988980 w 61"/>
                <a:gd name="T57" fmla="*/ 2147483647 h 200"/>
                <a:gd name="T58" fmla="*/ 1692114786 w 61"/>
                <a:gd name="T59" fmla="*/ 2147483647 h 200"/>
                <a:gd name="T60" fmla="*/ 1832988980 w 61"/>
                <a:gd name="T61" fmla="*/ 2147483647 h 200"/>
                <a:gd name="T62" fmla="*/ 2147483647 w 61"/>
                <a:gd name="T63" fmla="*/ 2147483647 h 200"/>
                <a:gd name="T64" fmla="*/ 2147483647 w 61"/>
                <a:gd name="T65" fmla="*/ 2147483647 h 200"/>
                <a:gd name="T66" fmla="*/ 2147483647 w 61"/>
                <a:gd name="T67" fmla="*/ 2147483647 h 200"/>
                <a:gd name="T68" fmla="*/ 2147483647 w 61"/>
                <a:gd name="T69" fmla="*/ 2147483647 h 200"/>
                <a:gd name="T70" fmla="*/ 2147483647 w 61"/>
                <a:gd name="T71" fmla="*/ 2147483647 h 200"/>
                <a:gd name="T72" fmla="*/ 2147483647 w 61"/>
                <a:gd name="T73" fmla="*/ 2147483647 h 200"/>
                <a:gd name="T74" fmla="*/ 2147483647 w 61"/>
                <a:gd name="T75" fmla="*/ 2147483647 h 200"/>
                <a:gd name="T76" fmla="*/ 2147483647 w 61"/>
                <a:gd name="T77" fmla="*/ 2147483647 h 200"/>
                <a:gd name="T78" fmla="*/ 2147483647 w 61"/>
                <a:gd name="T79" fmla="*/ 2147483647 h 200"/>
                <a:gd name="T80" fmla="*/ 2147483647 w 61"/>
                <a:gd name="T81" fmla="*/ 2147483647 h 200"/>
                <a:gd name="T82" fmla="*/ 2147483647 w 61"/>
                <a:gd name="T83" fmla="*/ 2147483647 h 200"/>
                <a:gd name="T84" fmla="*/ 2147483647 w 61"/>
                <a:gd name="T85" fmla="*/ 2147483647 h 200"/>
                <a:gd name="T86" fmla="*/ 2147483647 w 61"/>
                <a:gd name="T87" fmla="*/ 1725435745 h 200"/>
                <a:gd name="T88" fmla="*/ 2147483647 w 61"/>
                <a:gd name="T89" fmla="*/ 718771735 h 200"/>
                <a:gd name="T90" fmla="*/ 2147483647 w 61"/>
                <a:gd name="T91" fmla="*/ 718771735 h 200"/>
                <a:gd name="T92" fmla="*/ 2147483647 w 61"/>
                <a:gd name="T93" fmla="*/ 287618420 h 200"/>
                <a:gd name="T94" fmla="*/ 2147483647 w 61"/>
                <a:gd name="T95" fmla="*/ 143809472 h 200"/>
                <a:gd name="T96" fmla="*/ 2147483647 w 61"/>
                <a:gd name="T97" fmla="*/ 0 h 200"/>
                <a:gd name="T98" fmla="*/ 2147483647 w 61"/>
                <a:gd name="T99" fmla="*/ 0 h 200"/>
                <a:gd name="T100" fmla="*/ 2147483647 w 61"/>
                <a:gd name="T101" fmla="*/ 143809472 h 200"/>
                <a:gd name="T102" fmla="*/ 2147483647 w 61"/>
                <a:gd name="T103" fmla="*/ 287618420 h 200"/>
                <a:gd name="T104" fmla="*/ 2147483647 w 61"/>
                <a:gd name="T105" fmla="*/ 718771735 h 200"/>
                <a:gd name="T106" fmla="*/ 2147483647 w 61"/>
                <a:gd name="T107" fmla="*/ 718771735 h 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1"/>
                <a:gd name="T163" fmla="*/ 0 h 200"/>
                <a:gd name="T164" fmla="*/ 61 w 61"/>
                <a:gd name="T165" fmla="*/ 200 h 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1" h="200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2" name="Freeform 991"/>
            <p:cNvSpPr>
              <a:spLocks/>
            </p:cNvSpPr>
            <p:nvPr/>
          </p:nvSpPr>
          <p:spPr bwMode="auto">
            <a:xfrm>
              <a:off x="5072064" y="3303588"/>
              <a:ext cx="20638" cy="95250"/>
            </a:xfrm>
            <a:custGeom>
              <a:avLst/>
              <a:gdLst>
                <a:gd name="T0" fmla="*/ 2147483647 w 37"/>
                <a:gd name="T1" fmla="*/ 582941644 h 181"/>
                <a:gd name="T2" fmla="*/ 2147483647 w 37"/>
                <a:gd name="T3" fmla="*/ 582941644 h 181"/>
                <a:gd name="T4" fmla="*/ 2147483647 w 37"/>
                <a:gd name="T5" fmla="*/ 2147483647 h 181"/>
                <a:gd name="T6" fmla="*/ 2147483647 w 37"/>
                <a:gd name="T7" fmla="*/ 2147483647 h 181"/>
                <a:gd name="T8" fmla="*/ 1388229000 w 37"/>
                <a:gd name="T9" fmla="*/ 2147483647 h 181"/>
                <a:gd name="T10" fmla="*/ 1214623331 w 37"/>
                <a:gd name="T11" fmla="*/ 2147483647 h 181"/>
                <a:gd name="T12" fmla="*/ 1041327511 w 37"/>
                <a:gd name="T13" fmla="*/ 2147483647 h 181"/>
                <a:gd name="T14" fmla="*/ 1041327511 w 37"/>
                <a:gd name="T15" fmla="*/ 2147483647 h 181"/>
                <a:gd name="T16" fmla="*/ 694115058 w 37"/>
                <a:gd name="T17" fmla="*/ 2147483647 h 181"/>
                <a:gd name="T18" fmla="*/ 520508134 w 37"/>
                <a:gd name="T19" fmla="*/ 2147483647 h 181"/>
                <a:gd name="T20" fmla="*/ 0 w 37"/>
                <a:gd name="T21" fmla="*/ 2147483647 h 181"/>
                <a:gd name="T22" fmla="*/ 0 w 37"/>
                <a:gd name="T23" fmla="*/ 2147483647 h 181"/>
                <a:gd name="T24" fmla="*/ 0 w 37"/>
                <a:gd name="T25" fmla="*/ 2147483647 h 181"/>
                <a:gd name="T26" fmla="*/ 0 w 37"/>
                <a:gd name="T27" fmla="*/ 2147483647 h 181"/>
                <a:gd name="T28" fmla="*/ 347213150 w 37"/>
                <a:gd name="T29" fmla="*/ 2147483647 h 181"/>
                <a:gd name="T30" fmla="*/ 694115058 w 37"/>
                <a:gd name="T31" fmla="*/ 2147483647 h 181"/>
                <a:gd name="T32" fmla="*/ 1041327511 w 37"/>
                <a:gd name="T33" fmla="*/ 2147483647 h 181"/>
                <a:gd name="T34" fmla="*/ 1388229000 w 37"/>
                <a:gd name="T35" fmla="*/ 2147483647 h 181"/>
                <a:gd name="T36" fmla="*/ 1735442569 w 37"/>
                <a:gd name="T37" fmla="*/ 2147483647 h 181"/>
                <a:gd name="T38" fmla="*/ 1909048238 w 37"/>
                <a:gd name="T39" fmla="*/ 2147483647 h 181"/>
                <a:gd name="T40" fmla="*/ 2082343779 w 37"/>
                <a:gd name="T41" fmla="*/ 2147483647 h 181"/>
                <a:gd name="T42" fmla="*/ 2082343779 w 37"/>
                <a:gd name="T43" fmla="*/ 2147483647 h 181"/>
                <a:gd name="T44" fmla="*/ 2082343779 w 37"/>
                <a:gd name="T45" fmla="*/ 2147483647 h 181"/>
                <a:gd name="T46" fmla="*/ 2147483647 w 37"/>
                <a:gd name="T47" fmla="*/ 2147483647 h 181"/>
                <a:gd name="T48" fmla="*/ 2147483647 w 37"/>
                <a:gd name="T49" fmla="*/ 2147483647 h 181"/>
                <a:gd name="T50" fmla="*/ 2147483647 w 37"/>
                <a:gd name="T51" fmla="*/ 2147483647 h 181"/>
                <a:gd name="T52" fmla="*/ 2147483647 w 37"/>
                <a:gd name="T53" fmla="*/ 2147483647 h 181"/>
                <a:gd name="T54" fmla="*/ 2147483647 w 37"/>
                <a:gd name="T55" fmla="*/ 2147483647 h 181"/>
                <a:gd name="T56" fmla="*/ 2147483647 w 37"/>
                <a:gd name="T57" fmla="*/ 2147483647 h 181"/>
                <a:gd name="T58" fmla="*/ 2147483647 w 37"/>
                <a:gd name="T59" fmla="*/ 874273406 h 181"/>
                <a:gd name="T60" fmla="*/ 2147483647 w 37"/>
                <a:gd name="T61" fmla="*/ 874273406 h 181"/>
                <a:gd name="T62" fmla="*/ 2147483647 w 37"/>
                <a:gd name="T63" fmla="*/ 582941644 h 181"/>
                <a:gd name="T64" fmla="*/ 2147483647 w 37"/>
                <a:gd name="T65" fmla="*/ 291332420 h 181"/>
                <a:gd name="T66" fmla="*/ 2147483647 w 37"/>
                <a:gd name="T67" fmla="*/ 0 h 181"/>
                <a:gd name="T68" fmla="*/ 2147483647 w 37"/>
                <a:gd name="T69" fmla="*/ 0 h 181"/>
                <a:gd name="T70" fmla="*/ 2147483647 w 37"/>
                <a:gd name="T71" fmla="*/ 0 h 181"/>
                <a:gd name="T72" fmla="*/ 2147483647 w 37"/>
                <a:gd name="T73" fmla="*/ 145666210 h 181"/>
                <a:gd name="T74" fmla="*/ 2147483647 w 37"/>
                <a:gd name="T75" fmla="*/ 582941644 h 181"/>
                <a:gd name="T76" fmla="*/ 2147483647 w 37"/>
                <a:gd name="T77" fmla="*/ 582941644 h 1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7"/>
                <a:gd name="T118" fmla="*/ 0 h 181"/>
                <a:gd name="T119" fmla="*/ 37 w 37"/>
                <a:gd name="T120" fmla="*/ 181 h 1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7" h="181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3" name="Freeform 992"/>
            <p:cNvSpPr>
              <a:spLocks/>
            </p:cNvSpPr>
            <p:nvPr/>
          </p:nvSpPr>
          <p:spPr bwMode="auto">
            <a:xfrm>
              <a:off x="5110164" y="3328988"/>
              <a:ext cx="14288" cy="84138"/>
            </a:xfrm>
            <a:custGeom>
              <a:avLst/>
              <a:gdLst>
                <a:gd name="T0" fmla="*/ 2147483647 w 26"/>
                <a:gd name="T1" fmla="*/ 2147483647 h 158"/>
                <a:gd name="T2" fmla="*/ 2147483647 w 26"/>
                <a:gd name="T3" fmla="*/ 2147483647 h 158"/>
                <a:gd name="T4" fmla="*/ 2147483647 w 26"/>
                <a:gd name="T5" fmla="*/ 2147483647 h 158"/>
                <a:gd name="T6" fmla="*/ 2147483647 w 26"/>
                <a:gd name="T7" fmla="*/ 2147483647 h 158"/>
                <a:gd name="T8" fmla="*/ 2147483647 w 26"/>
                <a:gd name="T9" fmla="*/ 2147483647 h 158"/>
                <a:gd name="T10" fmla="*/ 2147483647 w 26"/>
                <a:gd name="T11" fmla="*/ 2147483647 h 158"/>
                <a:gd name="T12" fmla="*/ 2147483647 w 26"/>
                <a:gd name="T13" fmla="*/ 2147483647 h 158"/>
                <a:gd name="T14" fmla="*/ 2147483647 w 26"/>
                <a:gd name="T15" fmla="*/ 2147483647 h 158"/>
                <a:gd name="T16" fmla="*/ 2147483647 w 26"/>
                <a:gd name="T17" fmla="*/ 2147483647 h 158"/>
                <a:gd name="T18" fmla="*/ 2147483647 w 26"/>
                <a:gd name="T19" fmla="*/ 2147483647 h 158"/>
                <a:gd name="T20" fmla="*/ 2147483647 w 26"/>
                <a:gd name="T21" fmla="*/ 2147483647 h 158"/>
                <a:gd name="T22" fmla="*/ 2147483647 w 26"/>
                <a:gd name="T23" fmla="*/ 2147483647 h 158"/>
                <a:gd name="T24" fmla="*/ 2147483647 w 26"/>
                <a:gd name="T25" fmla="*/ 1057173060 h 158"/>
                <a:gd name="T26" fmla="*/ 2147483647 w 26"/>
                <a:gd name="T27" fmla="*/ 1057173060 h 158"/>
                <a:gd name="T28" fmla="*/ 2147483647 w 26"/>
                <a:gd name="T29" fmla="*/ 755164085 h 158"/>
                <a:gd name="T30" fmla="*/ 2147483647 w 26"/>
                <a:gd name="T31" fmla="*/ 453154978 h 158"/>
                <a:gd name="T32" fmla="*/ 2147483647 w 26"/>
                <a:gd name="T33" fmla="*/ 0 h 158"/>
                <a:gd name="T34" fmla="*/ 2147483647 w 26"/>
                <a:gd name="T35" fmla="*/ 0 h 158"/>
                <a:gd name="T36" fmla="*/ 1825544802 w 26"/>
                <a:gd name="T37" fmla="*/ 0 h 158"/>
                <a:gd name="T38" fmla="*/ 1493654442 w 26"/>
                <a:gd name="T39" fmla="*/ 302009107 h 158"/>
                <a:gd name="T40" fmla="*/ 1327558689 w 26"/>
                <a:gd name="T41" fmla="*/ 755164085 h 158"/>
                <a:gd name="T42" fmla="*/ 1327558689 w 26"/>
                <a:gd name="T43" fmla="*/ 755164085 h 158"/>
                <a:gd name="T44" fmla="*/ 663779894 w 26"/>
                <a:gd name="T45" fmla="*/ 2147483647 h 158"/>
                <a:gd name="T46" fmla="*/ 166095822 w 26"/>
                <a:gd name="T47" fmla="*/ 2147483647 h 158"/>
                <a:gd name="T48" fmla="*/ 0 w 26"/>
                <a:gd name="T49" fmla="*/ 2147483647 h 158"/>
                <a:gd name="T50" fmla="*/ 0 w 26"/>
                <a:gd name="T51" fmla="*/ 2147483647 h 158"/>
                <a:gd name="T52" fmla="*/ 166095822 w 26"/>
                <a:gd name="T53" fmla="*/ 2147483647 h 158"/>
                <a:gd name="T54" fmla="*/ 331889947 w 26"/>
                <a:gd name="T55" fmla="*/ 2147483647 h 158"/>
                <a:gd name="T56" fmla="*/ 829875647 w 26"/>
                <a:gd name="T57" fmla="*/ 2147483647 h 158"/>
                <a:gd name="T58" fmla="*/ 1493654442 w 26"/>
                <a:gd name="T59" fmla="*/ 2147483647 h 158"/>
                <a:gd name="T60" fmla="*/ 2147483647 w 26"/>
                <a:gd name="T61" fmla="*/ 2147483647 h 158"/>
                <a:gd name="T62" fmla="*/ 2147483647 w 26"/>
                <a:gd name="T63" fmla="*/ 2147483647 h 158"/>
                <a:gd name="T64" fmla="*/ 2147483647 w 26"/>
                <a:gd name="T65" fmla="*/ 2147483647 h 158"/>
                <a:gd name="T66" fmla="*/ 2147483647 w 26"/>
                <a:gd name="T67" fmla="*/ 2147483647 h 158"/>
                <a:gd name="T68" fmla="*/ 2147483647 w 26"/>
                <a:gd name="T69" fmla="*/ 2147483647 h 158"/>
                <a:gd name="T70" fmla="*/ 2147483647 w 26"/>
                <a:gd name="T71" fmla="*/ 2147483647 h 158"/>
                <a:gd name="T72" fmla="*/ 2147483647 w 26"/>
                <a:gd name="T73" fmla="*/ 2147483647 h 158"/>
                <a:gd name="T74" fmla="*/ 2147483647 w 26"/>
                <a:gd name="T75" fmla="*/ 2147483647 h 158"/>
                <a:gd name="T76" fmla="*/ 2147483647 w 26"/>
                <a:gd name="T77" fmla="*/ 2147483647 h 158"/>
                <a:gd name="T78" fmla="*/ 2147483647 w 26"/>
                <a:gd name="T79" fmla="*/ 2147483647 h 158"/>
                <a:gd name="T80" fmla="*/ 2147483647 w 26"/>
                <a:gd name="T81" fmla="*/ 2147483647 h 158"/>
                <a:gd name="T82" fmla="*/ 2147483647 w 26"/>
                <a:gd name="T83" fmla="*/ 2147483647 h 1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"/>
                <a:gd name="T127" fmla="*/ 0 h 158"/>
                <a:gd name="T128" fmla="*/ 26 w 26"/>
                <a:gd name="T129" fmla="*/ 158 h 15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" h="158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4" name="Freeform 993"/>
            <p:cNvSpPr>
              <a:spLocks/>
            </p:cNvSpPr>
            <p:nvPr/>
          </p:nvSpPr>
          <p:spPr bwMode="auto">
            <a:xfrm>
              <a:off x="5143502" y="3351213"/>
              <a:ext cx="15875" cy="77788"/>
            </a:xfrm>
            <a:custGeom>
              <a:avLst/>
              <a:gdLst>
                <a:gd name="T0" fmla="*/ 2147483647 w 30"/>
                <a:gd name="T1" fmla="*/ 2147483647 h 147"/>
                <a:gd name="T2" fmla="*/ 2147483647 w 30"/>
                <a:gd name="T3" fmla="*/ 2147483647 h 147"/>
                <a:gd name="T4" fmla="*/ 2074368260 w 30"/>
                <a:gd name="T5" fmla="*/ 2147483647 h 147"/>
                <a:gd name="T6" fmla="*/ 2074368260 w 30"/>
                <a:gd name="T7" fmla="*/ 2147483647 h 147"/>
                <a:gd name="T8" fmla="*/ 1926239731 w 30"/>
                <a:gd name="T9" fmla="*/ 2147483647 h 147"/>
                <a:gd name="T10" fmla="*/ 1926239731 w 30"/>
                <a:gd name="T11" fmla="*/ 2147483647 h 147"/>
                <a:gd name="T12" fmla="*/ 2074368260 w 30"/>
                <a:gd name="T13" fmla="*/ 2147483647 h 147"/>
                <a:gd name="T14" fmla="*/ 2147483647 w 30"/>
                <a:gd name="T15" fmla="*/ 2147483647 h 147"/>
                <a:gd name="T16" fmla="*/ 2147483647 w 30"/>
                <a:gd name="T17" fmla="*/ 889066464 h 147"/>
                <a:gd name="T18" fmla="*/ 2147483647 w 30"/>
                <a:gd name="T19" fmla="*/ 889066464 h 147"/>
                <a:gd name="T20" fmla="*/ 2147483647 w 30"/>
                <a:gd name="T21" fmla="*/ 444673198 h 147"/>
                <a:gd name="T22" fmla="*/ 2147483647 w 30"/>
                <a:gd name="T23" fmla="*/ 296262222 h 147"/>
                <a:gd name="T24" fmla="*/ 2074368260 w 30"/>
                <a:gd name="T25" fmla="*/ 0 h 147"/>
                <a:gd name="T26" fmla="*/ 1926239731 w 30"/>
                <a:gd name="T27" fmla="*/ 0 h 147"/>
                <a:gd name="T28" fmla="*/ 1333722440 w 30"/>
                <a:gd name="T29" fmla="*/ 296262222 h 147"/>
                <a:gd name="T30" fmla="*/ 1037184130 w 30"/>
                <a:gd name="T31" fmla="*/ 444673198 h 147"/>
                <a:gd name="T32" fmla="*/ 889055072 w 30"/>
                <a:gd name="T33" fmla="*/ 889066464 h 147"/>
                <a:gd name="T34" fmla="*/ 889055072 w 30"/>
                <a:gd name="T35" fmla="*/ 889066464 h 147"/>
                <a:gd name="T36" fmla="*/ 740926014 w 30"/>
                <a:gd name="T37" fmla="*/ 2147483647 h 147"/>
                <a:gd name="T38" fmla="*/ 444667765 w 30"/>
                <a:gd name="T39" fmla="*/ 2147483647 h 147"/>
                <a:gd name="T40" fmla="*/ 0 w 30"/>
                <a:gd name="T41" fmla="*/ 2147483647 h 147"/>
                <a:gd name="T42" fmla="*/ 0 w 30"/>
                <a:gd name="T43" fmla="*/ 2147483647 h 147"/>
                <a:gd name="T44" fmla="*/ 0 w 30"/>
                <a:gd name="T45" fmla="*/ 2147483647 h 147"/>
                <a:gd name="T46" fmla="*/ 0 w 30"/>
                <a:gd name="T47" fmla="*/ 2147483647 h 147"/>
                <a:gd name="T48" fmla="*/ 296258249 w 30"/>
                <a:gd name="T49" fmla="*/ 2147483647 h 147"/>
                <a:gd name="T50" fmla="*/ 1037184130 w 30"/>
                <a:gd name="T51" fmla="*/ 2147483647 h 147"/>
                <a:gd name="T52" fmla="*/ 1926239731 w 30"/>
                <a:gd name="T53" fmla="*/ 2147483647 h 147"/>
                <a:gd name="T54" fmla="*/ 2147483647 w 30"/>
                <a:gd name="T55" fmla="*/ 2147483647 h 147"/>
                <a:gd name="T56" fmla="*/ 2147483647 w 30"/>
                <a:gd name="T57" fmla="*/ 2147483647 h 147"/>
                <a:gd name="T58" fmla="*/ 2147483647 w 30"/>
                <a:gd name="T59" fmla="*/ 2147483647 h 147"/>
                <a:gd name="T60" fmla="*/ 2147483647 w 30"/>
                <a:gd name="T61" fmla="*/ 2147483647 h 147"/>
                <a:gd name="T62" fmla="*/ 2147483647 w 30"/>
                <a:gd name="T63" fmla="*/ 2147483647 h 147"/>
                <a:gd name="T64" fmla="*/ 2147483647 w 30"/>
                <a:gd name="T65" fmla="*/ 2147483647 h 147"/>
                <a:gd name="T66" fmla="*/ 2147483647 w 30"/>
                <a:gd name="T67" fmla="*/ 2147483647 h 147"/>
                <a:gd name="T68" fmla="*/ 2147483647 w 30"/>
                <a:gd name="T69" fmla="*/ 2147483647 h 147"/>
                <a:gd name="T70" fmla="*/ 2147483647 w 30"/>
                <a:gd name="T71" fmla="*/ 2147483647 h 147"/>
                <a:gd name="T72" fmla="*/ 2147483647 w 30"/>
                <a:gd name="T73" fmla="*/ 2147483647 h 147"/>
                <a:gd name="T74" fmla="*/ 2147483647 w 30"/>
                <a:gd name="T75" fmla="*/ 214748364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147"/>
                <a:gd name="T116" fmla="*/ 30 w 30"/>
                <a:gd name="T117" fmla="*/ 147 h 14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147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5" name="Freeform 994"/>
            <p:cNvSpPr>
              <a:spLocks/>
            </p:cNvSpPr>
            <p:nvPr/>
          </p:nvSpPr>
          <p:spPr bwMode="auto">
            <a:xfrm>
              <a:off x="5191127" y="3373438"/>
              <a:ext cx="15875" cy="65088"/>
            </a:xfrm>
            <a:custGeom>
              <a:avLst/>
              <a:gdLst>
                <a:gd name="T0" fmla="*/ 2147483647 w 31"/>
                <a:gd name="T1" fmla="*/ 2147483647 h 122"/>
                <a:gd name="T2" fmla="*/ 2147483647 w 31"/>
                <a:gd name="T3" fmla="*/ 2147483647 h 122"/>
                <a:gd name="T4" fmla="*/ 2147483647 w 31"/>
                <a:gd name="T5" fmla="*/ 2147483647 h 122"/>
                <a:gd name="T6" fmla="*/ 2147483647 w 31"/>
                <a:gd name="T7" fmla="*/ 2147483647 h 122"/>
                <a:gd name="T8" fmla="*/ 2014288637 w 31"/>
                <a:gd name="T9" fmla="*/ 2147483647 h 122"/>
                <a:gd name="T10" fmla="*/ 2014288637 w 31"/>
                <a:gd name="T11" fmla="*/ 2147483647 h 122"/>
                <a:gd name="T12" fmla="*/ 1611483656 w 31"/>
                <a:gd name="T13" fmla="*/ 2147483647 h 122"/>
                <a:gd name="T14" fmla="*/ 1611483656 w 31"/>
                <a:gd name="T15" fmla="*/ 2147483647 h 122"/>
                <a:gd name="T16" fmla="*/ 1880020993 w 31"/>
                <a:gd name="T17" fmla="*/ 911103997 h 122"/>
                <a:gd name="T18" fmla="*/ 1880020993 w 31"/>
                <a:gd name="T19" fmla="*/ 911103997 h 122"/>
                <a:gd name="T20" fmla="*/ 1880020993 w 31"/>
                <a:gd name="T21" fmla="*/ 607402398 h 122"/>
                <a:gd name="T22" fmla="*/ 1611483656 w 31"/>
                <a:gd name="T23" fmla="*/ 303701199 h 122"/>
                <a:gd name="T24" fmla="*/ 1342947343 w 31"/>
                <a:gd name="T25" fmla="*/ 151992779 h 122"/>
                <a:gd name="T26" fmla="*/ 940141593 w 31"/>
                <a:gd name="T27" fmla="*/ 0 h 122"/>
                <a:gd name="T28" fmla="*/ 671342575 w 31"/>
                <a:gd name="T29" fmla="*/ 151992779 h 122"/>
                <a:gd name="T30" fmla="*/ 402805622 w 31"/>
                <a:gd name="T31" fmla="*/ 303701199 h 122"/>
                <a:gd name="T32" fmla="*/ 134268733 w 31"/>
                <a:gd name="T33" fmla="*/ 607402398 h 122"/>
                <a:gd name="T34" fmla="*/ 134268733 w 31"/>
                <a:gd name="T35" fmla="*/ 911103997 h 122"/>
                <a:gd name="T36" fmla="*/ 134268733 w 31"/>
                <a:gd name="T37" fmla="*/ 911103997 h 122"/>
                <a:gd name="T38" fmla="*/ 0 w 31"/>
                <a:gd name="T39" fmla="*/ 2147483647 h 122"/>
                <a:gd name="T40" fmla="*/ 0 w 31"/>
                <a:gd name="T41" fmla="*/ 2147483647 h 122"/>
                <a:gd name="T42" fmla="*/ 134268733 w 31"/>
                <a:gd name="T43" fmla="*/ 2147483647 h 122"/>
                <a:gd name="T44" fmla="*/ 134268733 w 31"/>
                <a:gd name="T45" fmla="*/ 2147483647 h 122"/>
                <a:gd name="T46" fmla="*/ 671342575 w 31"/>
                <a:gd name="T47" fmla="*/ 2147483647 h 122"/>
                <a:gd name="T48" fmla="*/ 1342947343 w 31"/>
                <a:gd name="T49" fmla="*/ 2147483647 h 122"/>
                <a:gd name="T50" fmla="*/ 2014288637 w 31"/>
                <a:gd name="T51" fmla="*/ 2147483647 h 122"/>
                <a:gd name="T52" fmla="*/ 2147483647 w 31"/>
                <a:gd name="T53" fmla="*/ 2147483647 h 122"/>
                <a:gd name="T54" fmla="*/ 2147483647 w 31"/>
                <a:gd name="T55" fmla="*/ 2147483647 h 122"/>
                <a:gd name="T56" fmla="*/ 2147483647 w 31"/>
                <a:gd name="T57" fmla="*/ 2147483647 h 122"/>
                <a:gd name="T58" fmla="*/ 2147483647 w 31"/>
                <a:gd name="T59" fmla="*/ 2147483647 h 122"/>
                <a:gd name="T60" fmla="*/ 2147483647 w 31"/>
                <a:gd name="T61" fmla="*/ 2147483647 h 122"/>
                <a:gd name="T62" fmla="*/ 2147483647 w 31"/>
                <a:gd name="T63" fmla="*/ 2147483647 h 122"/>
                <a:gd name="T64" fmla="*/ 2147483647 w 31"/>
                <a:gd name="T65" fmla="*/ 2147483647 h 122"/>
                <a:gd name="T66" fmla="*/ 2147483647 w 31"/>
                <a:gd name="T67" fmla="*/ 2147483647 h 122"/>
                <a:gd name="T68" fmla="*/ 2147483647 w 31"/>
                <a:gd name="T69" fmla="*/ 2147483647 h 122"/>
                <a:gd name="T70" fmla="*/ 2147483647 w 31"/>
                <a:gd name="T71" fmla="*/ 2147483647 h 122"/>
                <a:gd name="T72" fmla="*/ 2147483647 w 31"/>
                <a:gd name="T73" fmla="*/ 214748364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122"/>
                <a:gd name="T113" fmla="*/ 31 w 31"/>
                <a:gd name="T114" fmla="*/ 122 h 1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122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6" name="Freeform 995"/>
            <p:cNvSpPr>
              <a:spLocks/>
            </p:cNvSpPr>
            <p:nvPr/>
          </p:nvSpPr>
          <p:spPr bwMode="auto">
            <a:xfrm>
              <a:off x="5233989" y="3379788"/>
              <a:ext cx="12700" cy="52388"/>
            </a:xfrm>
            <a:custGeom>
              <a:avLst/>
              <a:gdLst>
                <a:gd name="T0" fmla="*/ 2147483647 w 25"/>
                <a:gd name="T1" fmla="*/ 2147483647 h 97"/>
                <a:gd name="T2" fmla="*/ 2147483647 w 25"/>
                <a:gd name="T3" fmla="*/ 2147483647 h 97"/>
                <a:gd name="T4" fmla="*/ 2147483647 w 25"/>
                <a:gd name="T5" fmla="*/ 2147483647 h 97"/>
                <a:gd name="T6" fmla="*/ 1966447588 w 25"/>
                <a:gd name="T7" fmla="*/ 2147483647 h 97"/>
                <a:gd name="T8" fmla="*/ 1835351116 w 25"/>
                <a:gd name="T9" fmla="*/ 2147483647 h 97"/>
                <a:gd name="T10" fmla="*/ 1573158172 w 25"/>
                <a:gd name="T11" fmla="*/ 2147483647 h 97"/>
                <a:gd name="T12" fmla="*/ 1573158172 w 25"/>
                <a:gd name="T13" fmla="*/ 2147483647 h 97"/>
                <a:gd name="T14" fmla="*/ 1573158172 w 25"/>
                <a:gd name="T15" fmla="*/ 1102876420 h 97"/>
                <a:gd name="T16" fmla="*/ 1573158172 w 25"/>
                <a:gd name="T17" fmla="*/ 1102876420 h 97"/>
                <a:gd name="T18" fmla="*/ 1573158172 w 25"/>
                <a:gd name="T19" fmla="*/ 630048404 h 97"/>
                <a:gd name="T20" fmla="*/ 1442061700 w 25"/>
                <a:gd name="T21" fmla="*/ 315024202 h 97"/>
                <a:gd name="T22" fmla="*/ 1310965228 w 25"/>
                <a:gd name="T23" fmla="*/ 157512371 h 97"/>
                <a:gd name="T24" fmla="*/ 917675558 w 25"/>
                <a:gd name="T25" fmla="*/ 0 h 97"/>
                <a:gd name="T26" fmla="*/ 524386015 w 25"/>
                <a:gd name="T27" fmla="*/ 157512371 h 97"/>
                <a:gd name="T28" fmla="*/ 393289543 w 25"/>
                <a:gd name="T29" fmla="*/ 315024202 h 97"/>
                <a:gd name="T30" fmla="*/ 131096504 w 25"/>
                <a:gd name="T31" fmla="*/ 630048404 h 97"/>
                <a:gd name="T32" fmla="*/ 0 w 25"/>
                <a:gd name="T33" fmla="*/ 1102876420 h 97"/>
                <a:gd name="T34" fmla="*/ 0 w 25"/>
                <a:gd name="T35" fmla="*/ 1102876420 h 97"/>
                <a:gd name="T36" fmla="*/ 0 w 25"/>
                <a:gd name="T37" fmla="*/ 2147483647 h 97"/>
                <a:gd name="T38" fmla="*/ 0 w 25"/>
                <a:gd name="T39" fmla="*/ 2147483647 h 97"/>
                <a:gd name="T40" fmla="*/ 131096504 w 25"/>
                <a:gd name="T41" fmla="*/ 2147483647 h 97"/>
                <a:gd name="T42" fmla="*/ 524386015 w 25"/>
                <a:gd name="T43" fmla="*/ 2147483647 h 97"/>
                <a:gd name="T44" fmla="*/ 1048772030 w 25"/>
                <a:gd name="T45" fmla="*/ 2147483647 h 97"/>
                <a:gd name="T46" fmla="*/ 1835351116 w 25"/>
                <a:gd name="T47" fmla="*/ 2147483647 h 97"/>
                <a:gd name="T48" fmla="*/ 1835351116 w 25"/>
                <a:gd name="T49" fmla="*/ 2147483647 h 97"/>
                <a:gd name="T50" fmla="*/ 1966447588 w 25"/>
                <a:gd name="T51" fmla="*/ 2147483647 h 97"/>
                <a:gd name="T52" fmla="*/ 2147483647 w 25"/>
                <a:gd name="T53" fmla="*/ 2147483647 h 97"/>
                <a:gd name="T54" fmla="*/ 2147483647 w 25"/>
                <a:gd name="T55" fmla="*/ 2147483647 h 97"/>
                <a:gd name="T56" fmla="*/ 2147483647 w 25"/>
                <a:gd name="T57" fmla="*/ 2147483647 h 97"/>
                <a:gd name="T58" fmla="*/ 2147483647 w 25"/>
                <a:gd name="T59" fmla="*/ 2147483647 h 97"/>
                <a:gd name="T60" fmla="*/ 2147483647 w 25"/>
                <a:gd name="T61" fmla="*/ 2147483647 h 97"/>
                <a:gd name="T62" fmla="*/ 2147483647 w 25"/>
                <a:gd name="T63" fmla="*/ 2147483647 h 97"/>
                <a:gd name="T64" fmla="*/ 2147483647 w 25"/>
                <a:gd name="T65" fmla="*/ 2147483647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97"/>
                <a:gd name="T101" fmla="*/ 25 w 25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97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7" name="Freeform 996"/>
            <p:cNvSpPr>
              <a:spLocks/>
            </p:cNvSpPr>
            <p:nvPr/>
          </p:nvSpPr>
          <p:spPr bwMode="auto">
            <a:xfrm>
              <a:off x="5275264" y="3379788"/>
              <a:ext cx="9525" cy="58738"/>
            </a:xfrm>
            <a:custGeom>
              <a:avLst/>
              <a:gdLst>
                <a:gd name="T0" fmla="*/ 1778109842 w 18"/>
                <a:gd name="T1" fmla="*/ 2147483647 h 110"/>
                <a:gd name="T2" fmla="*/ 1778109842 w 18"/>
                <a:gd name="T3" fmla="*/ 2147483647 h 110"/>
                <a:gd name="T4" fmla="*/ 1629980280 w 18"/>
                <a:gd name="T5" fmla="*/ 2147483647 h 110"/>
                <a:gd name="T6" fmla="*/ 1778109842 w 18"/>
                <a:gd name="T7" fmla="*/ 1065840496 h 110"/>
                <a:gd name="T8" fmla="*/ 1778109842 w 18"/>
                <a:gd name="T9" fmla="*/ 1065840496 h 110"/>
                <a:gd name="T10" fmla="*/ 1629980280 w 18"/>
                <a:gd name="T11" fmla="*/ 609051750 h 110"/>
                <a:gd name="T12" fmla="*/ 1481851776 w 18"/>
                <a:gd name="T13" fmla="*/ 304526142 h 110"/>
                <a:gd name="T14" fmla="*/ 1185313252 w 18"/>
                <a:gd name="T15" fmla="*/ 152262804 h 110"/>
                <a:gd name="T16" fmla="*/ 889054921 w 18"/>
                <a:gd name="T17" fmla="*/ 0 h 110"/>
                <a:gd name="T18" fmla="*/ 592796855 w 18"/>
                <a:gd name="T19" fmla="*/ 152262804 h 110"/>
                <a:gd name="T20" fmla="*/ 148129099 w 18"/>
                <a:gd name="T21" fmla="*/ 304526142 h 110"/>
                <a:gd name="T22" fmla="*/ 0 w 18"/>
                <a:gd name="T23" fmla="*/ 609051750 h 110"/>
                <a:gd name="T24" fmla="*/ 0 w 18"/>
                <a:gd name="T25" fmla="*/ 1065840496 h 110"/>
                <a:gd name="T26" fmla="*/ 0 w 18"/>
                <a:gd name="T27" fmla="*/ 2147483647 h 110"/>
                <a:gd name="T28" fmla="*/ 0 w 18"/>
                <a:gd name="T29" fmla="*/ 2147483647 h 110"/>
                <a:gd name="T30" fmla="*/ 0 w 18"/>
                <a:gd name="T31" fmla="*/ 2147483647 h 110"/>
                <a:gd name="T32" fmla="*/ 444667690 w 18"/>
                <a:gd name="T33" fmla="*/ 2147483647 h 110"/>
                <a:gd name="T34" fmla="*/ 592796855 w 18"/>
                <a:gd name="T35" fmla="*/ 2147483647 h 110"/>
                <a:gd name="T36" fmla="*/ 889054921 w 18"/>
                <a:gd name="T37" fmla="*/ 2147483647 h 110"/>
                <a:gd name="T38" fmla="*/ 889054921 w 18"/>
                <a:gd name="T39" fmla="*/ 2147483647 h 110"/>
                <a:gd name="T40" fmla="*/ 1037183954 w 18"/>
                <a:gd name="T41" fmla="*/ 2147483647 h 110"/>
                <a:gd name="T42" fmla="*/ 1185313252 w 18"/>
                <a:gd name="T43" fmla="*/ 2147483647 h 110"/>
                <a:gd name="T44" fmla="*/ 1778109842 w 18"/>
                <a:gd name="T45" fmla="*/ 2147483647 h 110"/>
                <a:gd name="T46" fmla="*/ 2074367908 w 18"/>
                <a:gd name="T47" fmla="*/ 2147483647 h 110"/>
                <a:gd name="T48" fmla="*/ 2147483647 w 18"/>
                <a:gd name="T49" fmla="*/ 2147483647 h 110"/>
                <a:gd name="T50" fmla="*/ 2147483647 w 18"/>
                <a:gd name="T51" fmla="*/ 2147483647 h 110"/>
                <a:gd name="T52" fmla="*/ 2147483647 w 18"/>
                <a:gd name="T53" fmla="*/ 2147483647 h 110"/>
                <a:gd name="T54" fmla="*/ 2147483647 w 18"/>
                <a:gd name="T55" fmla="*/ 2147483647 h 110"/>
                <a:gd name="T56" fmla="*/ 2147483647 w 18"/>
                <a:gd name="T57" fmla="*/ 2147483647 h 110"/>
                <a:gd name="T58" fmla="*/ 2147483647 w 18"/>
                <a:gd name="T59" fmla="*/ 2147483647 h 110"/>
                <a:gd name="T60" fmla="*/ 2074367908 w 18"/>
                <a:gd name="T61" fmla="*/ 2147483647 h 110"/>
                <a:gd name="T62" fmla="*/ 1778109842 w 18"/>
                <a:gd name="T63" fmla="*/ 2147483647 h 110"/>
                <a:gd name="T64" fmla="*/ 1778109842 w 18"/>
                <a:gd name="T65" fmla="*/ 2147483647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"/>
                <a:gd name="T100" fmla="*/ 0 h 110"/>
                <a:gd name="T101" fmla="*/ 18 w 18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" h="110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8" name="Freeform 997"/>
            <p:cNvSpPr>
              <a:spLocks/>
            </p:cNvSpPr>
            <p:nvPr/>
          </p:nvSpPr>
          <p:spPr bwMode="auto">
            <a:xfrm>
              <a:off x="5313364" y="3384551"/>
              <a:ext cx="20638" cy="50800"/>
            </a:xfrm>
            <a:custGeom>
              <a:avLst/>
              <a:gdLst>
                <a:gd name="T0" fmla="*/ 2147483647 w 37"/>
                <a:gd name="T1" fmla="*/ 2147483647 h 96"/>
                <a:gd name="T2" fmla="*/ 2147483647 w 37"/>
                <a:gd name="T3" fmla="*/ 2147483647 h 96"/>
                <a:gd name="T4" fmla="*/ 2147483647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082343779 w 37"/>
                <a:gd name="T15" fmla="*/ 2147483647 h 96"/>
                <a:gd name="T16" fmla="*/ 2082343779 w 37"/>
                <a:gd name="T17" fmla="*/ 2147483647 h 96"/>
                <a:gd name="T18" fmla="*/ 2082343779 w 37"/>
                <a:gd name="T19" fmla="*/ 2147483647 h 96"/>
                <a:gd name="T20" fmla="*/ 2147483647 w 37"/>
                <a:gd name="T21" fmla="*/ 740925967 h 96"/>
                <a:gd name="T22" fmla="*/ 2147483647 w 37"/>
                <a:gd name="T23" fmla="*/ 740925967 h 96"/>
                <a:gd name="T24" fmla="*/ 2082343779 w 37"/>
                <a:gd name="T25" fmla="*/ 296258230 h 96"/>
                <a:gd name="T26" fmla="*/ 1909048238 w 37"/>
                <a:gd name="T27" fmla="*/ 148129115 h 96"/>
                <a:gd name="T28" fmla="*/ 1735442569 w 37"/>
                <a:gd name="T29" fmla="*/ 0 h 96"/>
                <a:gd name="T30" fmla="*/ 1214623331 w 37"/>
                <a:gd name="T31" fmla="*/ 0 h 96"/>
                <a:gd name="T32" fmla="*/ 694115058 w 37"/>
                <a:gd name="T33" fmla="*/ 0 h 96"/>
                <a:gd name="T34" fmla="*/ 520508134 w 37"/>
                <a:gd name="T35" fmla="*/ 148129115 h 96"/>
                <a:gd name="T36" fmla="*/ 173606296 w 37"/>
                <a:gd name="T37" fmla="*/ 296258230 h 96"/>
                <a:gd name="T38" fmla="*/ 173606296 w 37"/>
                <a:gd name="T39" fmla="*/ 740925967 h 96"/>
                <a:gd name="T40" fmla="*/ 173606296 w 37"/>
                <a:gd name="T41" fmla="*/ 740925967 h 96"/>
                <a:gd name="T42" fmla="*/ 0 w 37"/>
                <a:gd name="T43" fmla="*/ 2147483647 h 96"/>
                <a:gd name="T44" fmla="*/ 0 w 37"/>
                <a:gd name="T45" fmla="*/ 2147483647 h 96"/>
                <a:gd name="T46" fmla="*/ 173606296 w 37"/>
                <a:gd name="T47" fmla="*/ 2147483647 h 96"/>
                <a:gd name="T48" fmla="*/ 694115058 w 37"/>
                <a:gd name="T49" fmla="*/ 2147483647 h 96"/>
                <a:gd name="T50" fmla="*/ 1735442569 w 37"/>
                <a:gd name="T51" fmla="*/ 2147483647 h 96"/>
                <a:gd name="T52" fmla="*/ 2147483647 w 37"/>
                <a:gd name="T53" fmla="*/ 2147483647 h 96"/>
                <a:gd name="T54" fmla="*/ 2147483647 w 37"/>
                <a:gd name="T55" fmla="*/ 2147483647 h 96"/>
                <a:gd name="T56" fmla="*/ 2147483647 w 37"/>
                <a:gd name="T57" fmla="*/ 2147483647 h 96"/>
                <a:gd name="T58" fmla="*/ 2147483647 w 37"/>
                <a:gd name="T59" fmla="*/ 2147483647 h 96"/>
                <a:gd name="T60" fmla="*/ 2147483647 w 37"/>
                <a:gd name="T61" fmla="*/ 2147483647 h 96"/>
                <a:gd name="T62" fmla="*/ 2147483647 w 37"/>
                <a:gd name="T63" fmla="*/ 2147483647 h 96"/>
                <a:gd name="T64" fmla="*/ 2147483647 w 37"/>
                <a:gd name="T65" fmla="*/ 2147483647 h 96"/>
                <a:gd name="T66" fmla="*/ 2147483647 w 37"/>
                <a:gd name="T67" fmla="*/ 2147483647 h 96"/>
                <a:gd name="T68" fmla="*/ 2147483647 w 37"/>
                <a:gd name="T69" fmla="*/ 2147483647 h 96"/>
                <a:gd name="T70" fmla="*/ 2147483647 w 37"/>
                <a:gd name="T71" fmla="*/ 2147483647 h 96"/>
                <a:gd name="T72" fmla="*/ 2147483647 w 37"/>
                <a:gd name="T73" fmla="*/ 2147483647 h 96"/>
                <a:gd name="T74" fmla="*/ 2147483647 w 37"/>
                <a:gd name="T75" fmla="*/ 2147483647 h 96"/>
                <a:gd name="T76" fmla="*/ 2147483647 w 37"/>
                <a:gd name="T77" fmla="*/ 214748364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7"/>
                <a:gd name="T118" fmla="*/ 0 h 96"/>
                <a:gd name="T119" fmla="*/ 37 w 37"/>
                <a:gd name="T120" fmla="*/ 96 h 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7" h="96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9" name="Freeform 998"/>
            <p:cNvSpPr>
              <a:spLocks/>
            </p:cNvSpPr>
            <p:nvPr/>
          </p:nvSpPr>
          <p:spPr bwMode="auto">
            <a:xfrm>
              <a:off x="5362577" y="3379788"/>
              <a:ext cx="19050" cy="39688"/>
            </a:xfrm>
            <a:custGeom>
              <a:avLst/>
              <a:gdLst>
                <a:gd name="T0" fmla="*/ 2147483647 w 37"/>
                <a:gd name="T1" fmla="*/ 2147483647 h 73"/>
                <a:gd name="T2" fmla="*/ 2147483647 w 37"/>
                <a:gd name="T3" fmla="*/ 2147483647 h 73"/>
                <a:gd name="T4" fmla="*/ 2147483647 w 37"/>
                <a:gd name="T5" fmla="*/ 2147483647 h 73"/>
                <a:gd name="T6" fmla="*/ 2147483647 w 37"/>
                <a:gd name="T7" fmla="*/ 2147483647 h 73"/>
                <a:gd name="T8" fmla="*/ 2147483647 w 37"/>
                <a:gd name="T9" fmla="*/ 2147483647 h 73"/>
                <a:gd name="T10" fmla="*/ 1910738411 w 37"/>
                <a:gd name="T11" fmla="*/ 2147483647 h 73"/>
                <a:gd name="T12" fmla="*/ 1637699507 w 37"/>
                <a:gd name="T13" fmla="*/ 1124971384 h 73"/>
                <a:gd name="T14" fmla="*/ 1637699507 w 37"/>
                <a:gd name="T15" fmla="*/ 1124971384 h 73"/>
                <a:gd name="T16" fmla="*/ 1501445725 w 37"/>
                <a:gd name="T17" fmla="*/ 642883081 h 73"/>
                <a:gd name="T18" fmla="*/ 1364926274 w 37"/>
                <a:gd name="T19" fmla="*/ 321293934 h 73"/>
                <a:gd name="T20" fmla="*/ 1091888400 w 37"/>
                <a:gd name="T21" fmla="*/ 160794574 h 73"/>
                <a:gd name="T22" fmla="*/ 818850268 w 37"/>
                <a:gd name="T23" fmla="*/ 0 h 73"/>
                <a:gd name="T24" fmla="*/ 545811880 w 37"/>
                <a:gd name="T25" fmla="*/ 160794574 h 73"/>
                <a:gd name="T26" fmla="*/ 273038517 w 37"/>
                <a:gd name="T27" fmla="*/ 321293934 h 73"/>
                <a:gd name="T28" fmla="*/ 0 w 37"/>
                <a:gd name="T29" fmla="*/ 642883081 h 73"/>
                <a:gd name="T30" fmla="*/ 0 w 37"/>
                <a:gd name="T31" fmla="*/ 1124971384 h 73"/>
                <a:gd name="T32" fmla="*/ 0 w 37"/>
                <a:gd name="T33" fmla="*/ 1124971384 h 73"/>
                <a:gd name="T34" fmla="*/ 273038517 w 37"/>
                <a:gd name="T35" fmla="*/ 2147483647 h 73"/>
                <a:gd name="T36" fmla="*/ 409557454 w 37"/>
                <a:gd name="T37" fmla="*/ 2147483647 h 73"/>
                <a:gd name="T38" fmla="*/ 818850268 w 37"/>
                <a:gd name="T39" fmla="*/ 2147483647 h 73"/>
                <a:gd name="T40" fmla="*/ 1364926274 w 37"/>
                <a:gd name="T41" fmla="*/ 2147483647 h 73"/>
                <a:gd name="T42" fmla="*/ 1910738411 w 37"/>
                <a:gd name="T43" fmla="*/ 2147483647 h 73"/>
                <a:gd name="T44" fmla="*/ 2147483647 w 37"/>
                <a:gd name="T45" fmla="*/ 2147483647 h 73"/>
                <a:gd name="T46" fmla="*/ 2147483647 w 37"/>
                <a:gd name="T47" fmla="*/ 2147483647 h 73"/>
                <a:gd name="T48" fmla="*/ 2147483647 w 37"/>
                <a:gd name="T49" fmla="*/ 2147483647 h 73"/>
                <a:gd name="T50" fmla="*/ 2147483647 w 37"/>
                <a:gd name="T51" fmla="*/ 2147483647 h 73"/>
                <a:gd name="T52" fmla="*/ 2147483647 w 37"/>
                <a:gd name="T53" fmla="*/ 2147483647 h 73"/>
                <a:gd name="T54" fmla="*/ 2147483647 w 37"/>
                <a:gd name="T55" fmla="*/ 2147483647 h 73"/>
                <a:gd name="T56" fmla="*/ 2147483647 w 37"/>
                <a:gd name="T57" fmla="*/ 2147483647 h 73"/>
                <a:gd name="T58" fmla="*/ 2147483647 w 37"/>
                <a:gd name="T59" fmla="*/ 2147483647 h 73"/>
                <a:gd name="T60" fmla="*/ 2147483647 w 37"/>
                <a:gd name="T61" fmla="*/ 2147483647 h 73"/>
                <a:gd name="T62" fmla="*/ 2147483647 w 37"/>
                <a:gd name="T63" fmla="*/ 2147483647 h 73"/>
                <a:gd name="T64" fmla="*/ 2147483647 w 37"/>
                <a:gd name="T65" fmla="*/ 2147483647 h 73"/>
                <a:gd name="T66" fmla="*/ 2147483647 w 37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7"/>
                <a:gd name="T103" fmla="*/ 0 h 73"/>
                <a:gd name="T104" fmla="*/ 37 w 37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7" h="73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0" name="Freeform 999"/>
            <p:cNvSpPr>
              <a:spLocks/>
            </p:cNvSpPr>
            <p:nvPr/>
          </p:nvSpPr>
          <p:spPr bwMode="auto">
            <a:xfrm>
              <a:off x="5397502" y="3373438"/>
              <a:ext cx="19050" cy="42863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1926239404 w 36"/>
                <a:gd name="T13" fmla="*/ 2147483647 h 80"/>
                <a:gd name="T14" fmla="*/ 1778109842 w 36"/>
                <a:gd name="T15" fmla="*/ 922924424 h 80"/>
                <a:gd name="T16" fmla="*/ 1778109842 w 36"/>
                <a:gd name="T17" fmla="*/ 922924424 h 80"/>
                <a:gd name="T18" fmla="*/ 1778109842 w 36"/>
                <a:gd name="T19" fmla="*/ 615187490 h 80"/>
                <a:gd name="T20" fmla="*/ 1629980280 w 36"/>
                <a:gd name="T21" fmla="*/ 307737068 h 80"/>
                <a:gd name="T22" fmla="*/ 1185313252 w 36"/>
                <a:gd name="T23" fmla="*/ 153868534 h 80"/>
                <a:gd name="T24" fmla="*/ 1037183954 w 36"/>
                <a:gd name="T25" fmla="*/ 0 h 80"/>
                <a:gd name="T26" fmla="*/ 592796855 w 36"/>
                <a:gd name="T27" fmla="*/ 153868534 h 80"/>
                <a:gd name="T28" fmla="*/ 296258198 w 36"/>
                <a:gd name="T29" fmla="*/ 307737068 h 80"/>
                <a:gd name="T30" fmla="*/ 148129099 w 36"/>
                <a:gd name="T31" fmla="*/ 615187490 h 80"/>
                <a:gd name="T32" fmla="*/ 0 w 36"/>
                <a:gd name="T33" fmla="*/ 922924424 h 80"/>
                <a:gd name="T34" fmla="*/ 0 w 36"/>
                <a:gd name="T35" fmla="*/ 922924424 h 80"/>
                <a:gd name="T36" fmla="*/ 148129099 w 36"/>
                <a:gd name="T37" fmla="*/ 2147483647 h 80"/>
                <a:gd name="T38" fmla="*/ 592796855 w 36"/>
                <a:gd name="T39" fmla="*/ 2147483647 h 80"/>
                <a:gd name="T40" fmla="*/ 1037183954 w 36"/>
                <a:gd name="T41" fmla="*/ 2147483647 h 80"/>
                <a:gd name="T42" fmla="*/ 1333722214 w 36"/>
                <a:gd name="T43" fmla="*/ 2147483647 h 80"/>
                <a:gd name="T44" fmla="*/ 2147483647 w 36"/>
                <a:gd name="T45" fmla="*/ 2147483647 h 80"/>
                <a:gd name="T46" fmla="*/ 2147483647 w 36"/>
                <a:gd name="T47" fmla="*/ 2147483647 h 80"/>
                <a:gd name="T48" fmla="*/ 2147483647 w 36"/>
                <a:gd name="T49" fmla="*/ 2147483647 h 80"/>
                <a:gd name="T50" fmla="*/ 2147483647 w 36"/>
                <a:gd name="T51" fmla="*/ 2147483647 h 80"/>
                <a:gd name="T52" fmla="*/ 2147483647 w 36"/>
                <a:gd name="T53" fmla="*/ 2147483647 h 80"/>
                <a:gd name="T54" fmla="*/ 2147483647 w 36"/>
                <a:gd name="T55" fmla="*/ 2147483647 h 80"/>
                <a:gd name="T56" fmla="*/ 2147483647 w 36"/>
                <a:gd name="T57" fmla="*/ 2147483647 h 80"/>
                <a:gd name="T58" fmla="*/ 2147483647 w 36"/>
                <a:gd name="T59" fmla="*/ 2147483647 h 80"/>
                <a:gd name="T60" fmla="*/ 2147483647 w 36"/>
                <a:gd name="T61" fmla="*/ 2147483647 h 80"/>
                <a:gd name="T62" fmla="*/ 2147483647 w 36"/>
                <a:gd name="T63" fmla="*/ 2147483647 h 80"/>
                <a:gd name="T64" fmla="*/ 2147483647 w 36"/>
                <a:gd name="T65" fmla="*/ 2147483647 h 80"/>
                <a:gd name="T66" fmla="*/ 2147483647 w 3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80"/>
                <a:gd name="T104" fmla="*/ 36 w 36"/>
                <a:gd name="T105" fmla="*/ 80 h 8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80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1" name="Freeform 1000"/>
            <p:cNvSpPr>
              <a:spLocks/>
            </p:cNvSpPr>
            <p:nvPr/>
          </p:nvSpPr>
          <p:spPr bwMode="auto">
            <a:xfrm>
              <a:off x="5430839" y="3370263"/>
              <a:ext cx="7938" cy="22225"/>
            </a:xfrm>
            <a:custGeom>
              <a:avLst/>
              <a:gdLst>
                <a:gd name="T0" fmla="*/ 1730753582 w 17"/>
                <a:gd name="T1" fmla="*/ 2147483647 h 42"/>
                <a:gd name="T2" fmla="*/ 1730753582 w 17"/>
                <a:gd name="T3" fmla="*/ 2147483647 h 42"/>
                <a:gd name="T4" fmla="*/ 1527110354 w 17"/>
                <a:gd name="T5" fmla="*/ 2147483647 h 42"/>
                <a:gd name="T6" fmla="*/ 1323466192 w 17"/>
                <a:gd name="T7" fmla="*/ 2147483647 h 42"/>
                <a:gd name="T8" fmla="*/ 1221644110 w 17"/>
                <a:gd name="T9" fmla="*/ 889054975 h 42"/>
                <a:gd name="T10" fmla="*/ 1221644110 w 17"/>
                <a:gd name="T11" fmla="*/ 889054975 h 42"/>
                <a:gd name="T12" fmla="*/ 1221644110 w 17"/>
                <a:gd name="T13" fmla="*/ 444667717 h 42"/>
                <a:gd name="T14" fmla="*/ 1119822963 w 17"/>
                <a:gd name="T15" fmla="*/ 148129108 h 42"/>
                <a:gd name="T16" fmla="*/ 814575015 w 17"/>
                <a:gd name="T17" fmla="*/ 0 h 42"/>
                <a:gd name="T18" fmla="*/ 712753401 w 17"/>
                <a:gd name="T19" fmla="*/ 0 h 42"/>
                <a:gd name="T20" fmla="*/ 407287507 w 17"/>
                <a:gd name="T21" fmla="*/ 0 h 42"/>
                <a:gd name="T22" fmla="*/ 305465893 w 17"/>
                <a:gd name="T23" fmla="*/ 148129108 h 42"/>
                <a:gd name="T24" fmla="*/ 101822110 w 17"/>
                <a:gd name="T25" fmla="*/ 444667717 h 42"/>
                <a:gd name="T26" fmla="*/ 0 w 17"/>
                <a:gd name="T27" fmla="*/ 889054975 h 42"/>
                <a:gd name="T28" fmla="*/ 0 w 17"/>
                <a:gd name="T29" fmla="*/ 889054975 h 42"/>
                <a:gd name="T30" fmla="*/ 0 w 17"/>
                <a:gd name="T31" fmla="*/ 2147483647 h 42"/>
                <a:gd name="T32" fmla="*/ 101822110 w 17"/>
                <a:gd name="T33" fmla="*/ 2147483647 h 42"/>
                <a:gd name="T34" fmla="*/ 407287507 w 17"/>
                <a:gd name="T35" fmla="*/ 2147483647 h 42"/>
                <a:gd name="T36" fmla="*/ 712753401 w 17"/>
                <a:gd name="T37" fmla="*/ 2147483647 h 42"/>
                <a:gd name="T38" fmla="*/ 712753401 w 17"/>
                <a:gd name="T39" fmla="*/ 2147483647 h 42"/>
                <a:gd name="T40" fmla="*/ 814575015 w 17"/>
                <a:gd name="T41" fmla="*/ 2147483647 h 42"/>
                <a:gd name="T42" fmla="*/ 1119822963 w 17"/>
                <a:gd name="T43" fmla="*/ 2147483647 h 42"/>
                <a:gd name="T44" fmla="*/ 1221644110 w 17"/>
                <a:gd name="T45" fmla="*/ 2147483647 h 42"/>
                <a:gd name="T46" fmla="*/ 1527110354 w 17"/>
                <a:gd name="T47" fmla="*/ 2147483647 h 42"/>
                <a:gd name="T48" fmla="*/ 1730753582 w 17"/>
                <a:gd name="T49" fmla="*/ 2147483647 h 42"/>
                <a:gd name="T50" fmla="*/ 1730753582 w 17"/>
                <a:gd name="T51" fmla="*/ 2147483647 h 42"/>
                <a:gd name="T52" fmla="*/ 1730753582 w 17"/>
                <a:gd name="T53" fmla="*/ 2147483647 h 42"/>
                <a:gd name="T54" fmla="*/ 1730753582 w 17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"/>
                <a:gd name="T85" fmla="*/ 0 h 42"/>
                <a:gd name="T86" fmla="*/ 17 w 17"/>
                <a:gd name="T87" fmla="*/ 42 h 4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" h="42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2" name="Freeform 1001"/>
            <p:cNvSpPr>
              <a:spLocks/>
            </p:cNvSpPr>
            <p:nvPr/>
          </p:nvSpPr>
          <p:spPr bwMode="auto">
            <a:xfrm>
              <a:off x="4937127" y="2909888"/>
              <a:ext cx="6350" cy="34925"/>
            </a:xfrm>
            <a:custGeom>
              <a:avLst/>
              <a:gdLst>
                <a:gd name="T0" fmla="*/ 0 w 12"/>
                <a:gd name="T1" fmla="*/ 849943014 h 67"/>
                <a:gd name="T2" fmla="*/ 0 w 12"/>
                <a:gd name="T3" fmla="*/ 2147483647 h 67"/>
                <a:gd name="T4" fmla="*/ 0 w 12"/>
                <a:gd name="T5" fmla="*/ 2147483647 h 67"/>
                <a:gd name="T6" fmla="*/ 148129115 w 12"/>
                <a:gd name="T7" fmla="*/ 2147483647 h 67"/>
                <a:gd name="T8" fmla="*/ 296258230 w 12"/>
                <a:gd name="T9" fmla="*/ 2147483647 h 67"/>
                <a:gd name="T10" fmla="*/ 592796918 w 12"/>
                <a:gd name="T11" fmla="*/ 2147483647 h 67"/>
                <a:gd name="T12" fmla="*/ 1037184064 w 12"/>
                <a:gd name="T13" fmla="*/ 2147483647 h 67"/>
                <a:gd name="T14" fmla="*/ 1185313377 w 12"/>
                <a:gd name="T15" fmla="*/ 2147483647 h 67"/>
                <a:gd name="T16" fmla="*/ 1629980453 w 12"/>
                <a:gd name="T17" fmla="*/ 2147483647 h 67"/>
                <a:gd name="T18" fmla="*/ 1778110031 w 12"/>
                <a:gd name="T19" fmla="*/ 2147483647 h 67"/>
                <a:gd name="T20" fmla="*/ 1778110031 w 12"/>
                <a:gd name="T21" fmla="*/ 2147483647 h 67"/>
                <a:gd name="T22" fmla="*/ 1778110031 w 12"/>
                <a:gd name="T23" fmla="*/ 849943014 h 67"/>
                <a:gd name="T24" fmla="*/ 1778110031 w 12"/>
                <a:gd name="T25" fmla="*/ 849943014 h 67"/>
                <a:gd name="T26" fmla="*/ 1778110031 w 12"/>
                <a:gd name="T27" fmla="*/ 566538236 h 67"/>
                <a:gd name="T28" fmla="*/ 1629980453 w 12"/>
                <a:gd name="T29" fmla="*/ 283404908 h 67"/>
                <a:gd name="T30" fmla="*/ 1185313377 w 12"/>
                <a:gd name="T31" fmla="*/ 0 h 67"/>
                <a:gd name="T32" fmla="*/ 1037184064 w 12"/>
                <a:gd name="T33" fmla="*/ 0 h 67"/>
                <a:gd name="T34" fmla="*/ 592796918 w 12"/>
                <a:gd name="T35" fmla="*/ 0 h 67"/>
                <a:gd name="T36" fmla="*/ 296258230 w 12"/>
                <a:gd name="T37" fmla="*/ 283404908 h 67"/>
                <a:gd name="T38" fmla="*/ 148129115 w 12"/>
                <a:gd name="T39" fmla="*/ 566538236 h 67"/>
                <a:gd name="T40" fmla="*/ 0 w 12"/>
                <a:gd name="T41" fmla="*/ 849943014 h 67"/>
                <a:gd name="T42" fmla="*/ 0 w 12"/>
                <a:gd name="T43" fmla="*/ 849943014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"/>
                <a:gd name="T67" fmla="*/ 0 h 67"/>
                <a:gd name="T68" fmla="*/ 12 w 12"/>
                <a:gd name="T69" fmla="*/ 67 h 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" h="67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3" name="Freeform 1002"/>
            <p:cNvSpPr>
              <a:spLocks/>
            </p:cNvSpPr>
            <p:nvPr/>
          </p:nvSpPr>
          <p:spPr bwMode="auto">
            <a:xfrm>
              <a:off x="4965702" y="2922588"/>
              <a:ext cx="9525" cy="28575"/>
            </a:xfrm>
            <a:custGeom>
              <a:avLst/>
              <a:gdLst>
                <a:gd name="T0" fmla="*/ 889054921 w 18"/>
                <a:gd name="T1" fmla="*/ 592796939 h 54"/>
                <a:gd name="T2" fmla="*/ 889054921 w 18"/>
                <a:gd name="T3" fmla="*/ 592796939 h 54"/>
                <a:gd name="T4" fmla="*/ 444667690 w 18"/>
                <a:gd name="T5" fmla="*/ 2147483647 h 54"/>
                <a:gd name="T6" fmla="*/ 296258198 w 18"/>
                <a:gd name="T7" fmla="*/ 2147483647 h 54"/>
                <a:gd name="T8" fmla="*/ 0 w 18"/>
                <a:gd name="T9" fmla="*/ 2147483647 h 54"/>
                <a:gd name="T10" fmla="*/ 0 w 18"/>
                <a:gd name="T11" fmla="*/ 2147483647 h 54"/>
                <a:gd name="T12" fmla="*/ 0 w 18"/>
                <a:gd name="T13" fmla="*/ 2147483647 h 54"/>
                <a:gd name="T14" fmla="*/ 296258198 w 18"/>
                <a:gd name="T15" fmla="*/ 2147483647 h 54"/>
                <a:gd name="T16" fmla="*/ 592796855 w 18"/>
                <a:gd name="T17" fmla="*/ 2147483647 h 54"/>
                <a:gd name="T18" fmla="*/ 889054921 w 18"/>
                <a:gd name="T19" fmla="*/ 2147483647 h 54"/>
                <a:gd name="T20" fmla="*/ 1333722214 w 18"/>
                <a:gd name="T21" fmla="*/ 2147483647 h 54"/>
                <a:gd name="T22" fmla="*/ 1481851776 w 18"/>
                <a:gd name="T23" fmla="*/ 2147483647 h 54"/>
                <a:gd name="T24" fmla="*/ 1629980280 w 18"/>
                <a:gd name="T25" fmla="*/ 2147483647 h 54"/>
                <a:gd name="T26" fmla="*/ 1926239404 w 18"/>
                <a:gd name="T27" fmla="*/ 2147483647 h 54"/>
                <a:gd name="T28" fmla="*/ 1926239404 w 18"/>
                <a:gd name="T29" fmla="*/ 2147483647 h 54"/>
                <a:gd name="T30" fmla="*/ 2074367908 w 18"/>
                <a:gd name="T31" fmla="*/ 2147483647 h 54"/>
                <a:gd name="T32" fmla="*/ 2147483647 w 18"/>
                <a:gd name="T33" fmla="*/ 2147483647 h 54"/>
                <a:gd name="T34" fmla="*/ 2147483647 w 18"/>
                <a:gd name="T35" fmla="*/ 1185313419 h 54"/>
                <a:gd name="T36" fmla="*/ 2147483647 w 18"/>
                <a:gd name="T37" fmla="*/ 1185313419 h 54"/>
                <a:gd name="T38" fmla="*/ 2147483647 w 18"/>
                <a:gd name="T39" fmla="*/ 740925993 h 54"/>
                <a:gd name="T40" fmla="*/ 2147483647 w 18"/>
                <a:gd name="T41" fmla="*/ 296258240 h 54"/>
                <a:gd name="T42" fmla="*/ 2147483647 w 18"/>
                <a:gd name="T43" fmla="*/ 148129120 h 54"/>
                <a:gd name="T44" fmla="*/ 2074367908 w 18"/>
                <a:gd name="T45" fmla="*/ 0 h 54"/>
                <a:gd name="T46" fmla="*/ 1481851776 w 18"/>
                <a:gd name="T47" fmla="*/ 0 h 54"/>
                <a:gd name="T48" fmla="*/ 1037183954 w 18"/>
                <a:gd name="T49" fmla="*/ 148129120 h 54"/>
                <a:gd name="T50" fmla="*/ 889054921 w 18"/>
                <a:gd name="T51" fmla="*/ 592796939 h 54"/>
                <a:gd name="T52" fmla="*/ 889054921 w 18"/>
                <a:gd name="T53" fmla="*/ 592796939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"/>
                <a:gd name="T82" fmla="*/ 0 h 54"/>
                <a:gd name="T83" fmla="*/ 18 w 18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" h="54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4" name="Freeform 1003"/>
            <p:cNvSpPr>
              <a:spLocks/>
            </p:cNvSpPr>
            <p:nvPr/>
          </p:nvSpPr>
          <p:spPr bwMode="auto">
            <a:xfrm>
              <a:off x="4992689" y="2919413"/>
              <a:ext cx="9525" cy="38100"/>
            </a:xfrm>
            <a:custGeom>
              <a:avLst/>
              <a:gdLst>
                <a:gd name="T0" fmla="*/ 889054921 w 18"/>
                <a:gd name="T1" fmla="*/ 592796855 h 72"/>
                <a:gd name="T2" fmla="*/ 889054921 w 18"/>
                <a:gd name="T3" fmla="*/ 592796855 h 72"/>
                <a:gd name="T4" fmla="*/ 444667690 w 18"/>
                <a:gd name="T5" fmla="*/ 2147483647 h 72"/>
                <a:gd name="T6" fmla="*/ 0 w 18"/>
                <a:gd name="T7" fmla="*/ 2147483647 h 72"/>
                <a:gd name="T8" fmla="*/ 0 w 18"/>
                <a:gd name="T9" fmla="*/ 2147483647 h 72"/>
                <a:gd name="T10" fmla="*/ 0 w 18"/>
                <a:gd name="T11" fmla="*/ 2147483647 h 72"/>
                <a:gd name="T12" fmla="*/ 0 w 18"/>
                <a:gd name="T13" fmla="*/ 2147483647 h 72"/>
                <a:gd name="T14" fmla="*/ 296258198 w 18"/>
                <a:gd name="T15" fmla="*/ 2147483647 h 72"/>
                <a:gd name="T16" fmla="*/ 592796855 w 18"/>
                <a:gd name="T17" fmla="*/ 2147483647 h 72"/>
                <a:gd name="T18" fmla="*/ 889054921 w 18"/>
                <a:gd name="T19" fmla="*/ 2147483647 h 72"/>
                <a:gd name="T20" fmla="*/ 1185313252 w 18"/>
                <a:gd name="T21" fmla="*/ 2147483647 h 72"/>
                <a:gd name="T22" fmla="*/ 1481851776 w 18"/>
                <a:gd name="T23" fmla="*/ 2147483647 h 72"/>
                <a:gd name="T24" fmla="*/ 1629980280 w 18"/>
                <a:gd name="T25" fmla="*/ 2147483647 h 72"/>
                <a:gd name="T26" fmla="*/ 1778109842 w 18"/>
                <a:gd name="T27" fmla="*/ 2147483647 h 72"/>
                <a:gd name="T28" fmla="*/ 1778109842 w 18"/>
                <a:gd name="T29" fmla="*/ 2147483647 h 72"/>
                <a:gd name="T30" fmla="*/ 1778109842 w 18"/>
                <a:gd name="T31" fmla="*/ 2147483647 h 72"/>
                <a:gd name="T32" fmla="*/ 2074367908 w 18"/>
                <a:gd name="T33" fmla="*/ 2147483647 h 72"/>
                <a:gd name="T34" fmla="*/ 2147483647 w 18"/>
                <a:gd name="T35" fmla="*/ 1037183954 h 72"/>
                <a:gd name="T36" fmla="*/ 2147483647 w 18"/>
                <a:gd name="T37" fmla="*/ 1037183954 h 72"/>
                <a:gd name="T38" fmla="*/ 2147483647 w 18"/>
                <a:gd name="T39" fmla="*/ 592796855 h 72"/>
                <a:gd name="T40" fmla="*/ 2147483647 w 18"/>
                <a:gd name="T41" fmla="*/ 444667690 h 72"/>
                <a:gd name="T42" fmla="*/ 2147483647 w 18"/>
                <a:gd name="T43" fmla="*/ 0 h 72"/>
                <a:gd name="T44" fmla="*/ 2074367908 w 18"/>
                <a:gd name="T45" fmla="*/ 0 h 72"/>
                <a:gd name="T46" fmla="*/ 1481851776 w 18"/>
                <a:gd name="T47" fmla="*/ 0 h 72"/>
                <a:gd name="T48" fmla="*/ 1037183954 w 18"/>
                <a:gd name="T49" fmla="*/ 296258198 h 72"/>
                <a:gd name="T50" fmla="*/ 889054921 w 18"/>
                <a:gd name="T51" fmla="*/ 592796855 h 72"/>
                <a:gd name="T52" fmla="*/ 889054921 w 18"/>
                <a:gd name="T53" fmla="*/ 592796855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"/>
                <a:gd name="T82" fmla="*/ 0 h 72"/>
                <a:gd name="T83" fmla="*/ 18 w 18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" h="72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5" name="Freeform 1004"/>
            <p:cNvSpPr>
              <a:spLocks/>
            </p:cNvSpPr>
            <p:nvPr/>
          </p:nvSpPr>
          <p:spPr bwMode="auto">
            <a:xfrm>
              <a:off x="5516564" y="2928938"/>
              <a:ext cx="11113" cy="33338"/>
            </a:xfrm>
            <a:custGeom>
              <a:avLst/>
              <a:gdLst>
                <a:gd name="T0" fmla="*/ 1400564394 w 19"/>
                <a:gd name="T1" fmla="*/ 816317616 h 61"/>
                <a:gd name="T2" fmla="*/ 1400564394 w 19"/>
                <a:gd name="T3" fmla="*/ 816317616 h 61"/>
                <a:gd name="T4" fmla="*/ 1000305586 w 19"/>
                <a:gd name="T5" fmla="*/ 1795719222 h 61"/>
                <a:gd name="T6" fmla="*/ 600388504 w 19"/>
                <a:gd name="T7" fmla="*/ 2122185605 h 61"/>
                <a:gd name="T8" fmla="*/ 600388504 w 19"/>
                <a:gd name="T9" fmla="*/ 2122185605 h 61"/>
                <a:gd name="T10" fmla="*/ 0 w 19"/>
                <a:gd name="T11" fmla="*/ 2147483647 h 61"/>
                <a:gd name="T12" fmla="*/ 0 w 19"/>
                <a:gd name="T13" fmla="*/ 2147483647 h 61"/>
                <a:gd name="T14" fmla="*/ 0 w 19"/>
                <a:gd name="T15" fmla="*/ 2147483647 h 61"/>
                <a:gd name="T16" fmla="*/ 0 w 19"/>
                <a:gd name="T17" fmla="*/ 2147483647 h 61"/>
                <a:gd name="T18" fmla="*/ 200129331 w 19"/>
                <a:gd name="T19" fmla="*/ 2147483647 h 61"/>
                <a:gd name="T20" fmla="*/ 600388504 w 19"/>
                <a:gd name="T21" fmla="*/ 2147483647 h 61"/>
                <a:gd name="T22" fmla="*/ 800518492 w 19"/>
                <a:gd name="T23" fmla="*/ 2147483647 h 61"/>
                <a:gd name="T24" fmla="*/ 1400564394 w 19"/>
                <a:gd name="T25" fmla="*/ 2147483647 h 61"/>
                <a:gd name="T26" fmla="*/ 1600694236 w 19"/>
                <a:gd name="T27" fmla="*/ 2147483647 h 61"/>
                <a:gd name="T28" fmla="*/ 2147483647 w 19"/>
                <a:gd name="T29" fmla="*/ 2147483647 h 61"/>
                <a:gd name="T30" fmla="*/ 2147483647 w 19"/>
                <a:gd name="T31" fmla="*/ 2147483647 h 61"/>
                <a:gd name="T32" fmla="*/ 2147483647 w 19"/>
                <a:gd name="T33" fmla="*/ 2147483647 h 61"/>
                <a:gd name="T34" fmla="*/ 2147483647 w 19"/>
                <a:gd name="T35" fmla="*/ 2147483647 h 61"/>
                <a:gd name="T36" fmla="*/ 2147483647 w 19"/>
                <a:gd name="T37" fmla="*/ 2147483647 h 61"/>
                <a:gd name="T38" fmla="*/ 2147483647 w 19"/>
                <a:gd name="T39" fmla="*/ 2147483647 h 61"/>
                <a:gd name="T40" fmla="*/ 2147483647 w 19"/>
                <a:gd name="T41" fmla="*/ 2147483647 h 61"/>
                <a:gd name="T42" fmla="*/ 2147483647 w 19"/>
                <a:gd name="T43" fmla="*/ 2147483647 h 61"/>
                <a:gd name="T44" fmla="*/ 2147483647 w 19"/>
                <a:gd name="T45" fmla="*/ 2147483647 h 61"/>
                <a:gd name="T46" fmla="*/ 2147483647 w 19"/>
                <a:gd name="T47" fmla="*/ 1795719222 h 61"/>
                <a:gd name="T48" fmla="*/ 2147483647 w 19"/>
                <a:gd name="T49" fmla="*/ 816317616 h 61"/>
                <a:gd name="T50" fmla="*/ 2147483647 w 19"/>
                <a:gd name="T51" fmla="*/ 816317616 h 61"/>
                <a:gd name="T52" fmla="*/ 2147483647 w 19"/>
                <a:gd name="T53" fmla="*/ 489850004 h 61"/>
                <a:gd name="T54" fmla="*/ 2147483647 w 19"/>
                <a:gd name="T55" fmla="*/ 163383007 h 61"/>
                <a:gd name="T56" fmla="*/ 2147483647 w 19"/>
                <a:gd name="T57" fmla="*/ 0 h 61"/>
                <a:gd name="T58" fmla="*/ 2147483647 w 19"/>
                <a:gd name="T59" fmla="*/ 0 h 61"/>
                <a:gd name="T60" fmla="*/ 2147483647 w 19"/>
                <a:gd name="T61" fmla="*/ 0 h 61"/>
                <a:gd name="T62" fmla="*/ 1600694236 w 19"/>
                <a:gd name="T63" fmla="*/ 163383007 h 61"/>
                <a:gd name="T64" fmla="*/ 1400564394 w 19"/>
                <a:gd name="T65" fmla="*/ 489850004 h 61"/>
                <a:gd name="T66" fmla="*/ 1400564394 w 19"/>
                <a:gd name="T67" fmla="*/ 816317616 h 61"/>
                <a:gd name="T68" fmla="*/ 1400564394 w 19"/>
                <a:gd name="T69" fmla="*/ 816317616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"/>
                <a:gd name="T106" fmla="*/ 0 h 61"/>
                <a:gd name="T107" fmla="*/ 19 w 19"/>
                <a:gd name="T108" fmla="*/ 61 h 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" h="61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6" name="Freeform 1005"/>
            <p:cNvSpPr>
              <a:spLocks/>
            </p:cNvSpPr>
            <p:nvPr/>
          </p:nvSpPr>
          <p:spPr bwMode="auto">
            <a:xfrm>
              <a:off x="5540377" y="2925763"/>
              <a:ext cx="9525" cy="23813"/>
            </a:xfrm>
            <a:custGeom>
              <a:avLst/>
              <a:gdLst>
                <a:gd name="T0" fmla="*/ 1037183954 w 18"/>
                <a:gd name="T1" fmla="*/ 634133746 h 44"/>
                <a:gd name="T2" fmla="*/ 1037183954 w 18"/>
                <a:gd name="T3" fmla="*/ 634133746 h 44"/>
                <a:gd name="T4" fmla="*/ 444667690 w 18"/>
                <a:gd name="T5" fmla="*/ 1902107635 h 44"/>
                <a:gd name="T6" fmla="*/ 296258198 w 18"/>
                <a:gd name="T7" fmla="*/ 2147483647 h 44"/>
                <a:gd name="T8" fmla="*/ 0 w 18"/>
                <a:gd name="T9" fmla="*/ 2147483647 h 44"/>
                <a:gd name="T10" fmla="*/ 0 w 18"/>
                <a:gd name="T11" fmla="*/ 2147483647 h 44"/>
                <a:gd name="T12" fmla="*/ 0 w 18"/>
                <a:gd name="T13" fmla="*/ 2147483647 h 44"/>
                <a:gd name="T14" fmla="*/ 0 w 18"/>
                <a:gd name="T15" fmla="*/ 2147483647 h 44"/>
                <a:gd name="T16" fmla="*/ 296258198 w 18"/>
                <a:gd name="T17" fmla="*/ 2147483647 h 44"/>
                <a:gd name="T18" fmla="*/ 592796855 w 18"/>
                <a:gd name="T19" fmla="*/ 2147483647 h 44"/>
                <a:gd name="T20" fmla="*/ 889054921 w 18"/>
                <a:gd name="T21" fmla="*/ 2147483647 h 44"/>
                <a:gd name="T22" fmla="*/ 1333722214 w 18"/>
                <a:gd name="T23" fmla="*/ 2147483647 h 44"/>
                <a:gd name="T24" fmla="*/ 1481851776 w 18"/>
                <a:gd name="T25" fmla="*/ 2147483647 h 44"/>
                <a:gd name="T26" fmla="*/ 1629980280 w 18"/>
                <a:gd name="T27" fmla="*/ 2147483647 h 44"/>
                <a:gd name="T28" fmla="*/ 1926239404 w 18"/>
                <a:gd name="T29" fmla="*/ 2147483647 h 44"/>
                <a:gd name="T30" fmla="*/ 1926239404 w 18"/>
                <a:gd name="T31" fmla="*/ 2147483647 h 44"/>
                <a:gd name="T32" fmla="*/ 1926239404 w 18"/>
                <a:gd name="T33" fmla="*/ 2147483647 h 44"/>
                <a:gd name="T34" fmla="*/ 2147483647 w 18"/>
                <a:gd name="T35" fmla="*/ 2147483647 h 44"/>
                <a:gd name="T36" fmla="*/ 2147483647 w 18"/>
                <a:gd name="T37" fmla="*/ 1585187023 h 44"/>
                <a:gd name="T38" fmla="*/ 2147483647 w 18"/>
                <a:gd name="T39" fmla="*/ 1585187023 h 44"/>
                <a:gd name="T40" fmla="*/ 2147483647 w 18"/>
                <a:gd name="T41" fmla="*/ 1109514124 h 44"/>
                <a:gd name="T42" fmla="*/ 2147483647 w 18"/>
                <a:gd name="T43" fmla="*/ 634133746 h 44"/>
                <a:gd name="T44" fmla="*/ 2147483647 w 18"/>
                <a:gd name="T45" fmla="*/ 158460374 h 44"/>
                <a:gd name="T46" fmla="*/ 1926239404 w 18"/>
                <a:gd name="T47" fmla="*/ 0 h 44"/>
                <a:gd name="T48" fmla="*/ 1481851776 w 18"/>
                <a:gd name="T49" fmla="*/ 0 h 44"/>
                <a:gd name="T50" fmla="*/ 1333722214 w 18"/>
                <a:gd name="T51" fmla="*/ 158460374 h 44"/>
                <a:gd name="T52" fmla="*/ 1037183954 w 18"/>
                <a:gd name="T53" fmla="*/ 634133746 h 44"/>
                <a:gd name="T54" fmla="*/ 1037183954 w 18"/>
                <a:gd name="T55" fmla="*/ 634133746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8"/>
                <a:gd name="T85" fmla="*/ 0 h 44"/>
                <a:gd name="T86" fmla="*/ 18 w 18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8" h="44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7" name="Freeform 1006"/>
            <p:cNvSpPr>
              <a:spLocks/>
            </p:cNvSpPr>
            <p:nvPr/>
          </p:nvSpPr>
          <p:spPr bwMode="auto">
            <a:xfrm>
              <a:off x="5568952" y="2919413"/>
              <a:ext cx="6350" cy="30163"/>
            </a:xfrm>
            <a:custGeom>
              <a:avLst/>
              <a:gdLst>
                <a:gd name="T0" fmla="*/ 0 w 12"/>
                <a:gd name="T1" fmla="*/ 989809265 h 55"/>
                <a:gd name="T2" fmla="*/ 0 w 12"/>
                <a:gd name="T3" fmla="*/ 2147483647 h 55"/>
                <a:gd name="T4" fmla="*/ 0 w 12"/>
                <a:gd name="T5" fmla="*/ 2147483647 h 55"/>
                <a:gd name="T6" fmla="*/ 148129115 w 12"/>
                <a:gd name="T7" fmla="*/ 2147483647 h 55"/>
                <a:gd name="T8" fmla="*/ 296258230 w 12"/>
                <a:gd name="T9" fmla="*/ 2147483647 h 55"/>
                <a:gd name="T10" fmla="*/ 592796918 w 12"/>
                <a:gd name="T11" fmla="*/ 2147483647 h 55"/>
                <a:gd name="T12" fmla="*/ 889055015 w 12"/>
                <a:gd name="T13" fmla="*/ 2147483647 h 55"/>
                <a:gd name="T14" fmla="*/ 1185313377 w 12"/>
                <a:gd name="T15" fmla="*/ 2147483647 h 55"/>
                <a:gd name="T16" fmla="*/ 1629980453 w 12"/>
                <a:gd name="T17" fmla="*/ 2147483647 h 55"/>
                <a:gd name="T18" fmla="*/ 1778110031 w 12"/>
                <a:gd name="T19" fmla="*/ 2147483647 h 55"/>
                <a:gd name="T20" fmla="*/ 1778110031 w 12"/>
                <a:gd name="T21" fmla="*/ 2147483647 h 55"/>
                <a:gd name="T22" fmla="*/ 1778110031 w 12"/>
                <a:gd name="T23" fmla="*/ 989809265 h 55"/>
                <a:gd name="T24" fmla="*/ 1778110031 w 12"/>
                <a:gd name="T25" fmla="*/ 989809265 h 55"/>
                <a:gd name="T26" fmla="*/ 1778110031 w 12"/>
                <a:gd name="T27" fmla="*/ 494754366 h 55"/>
                <a:gd name="T28" fmla="*/ 1629980453 w 12"/>
                <a:gd name="T29" fmla="*/ 329936650 h 55"/>
                <a:gd name="T30" fmla="*/ 1185313377 w 12"/>
                <a:gd name="T31" fmla="*/ 0 h 55"/>
                <a:gd name="T32" fmla="*/ 889055015 w 12"/>
                <a:gd name="T33" fmla="*/ 0 h 55"/>
                <a:gd name="T34" fmla="*/ 592796918 w 12"/>
                <a:gd name="T35" fmla="*/ 0 h 55"/>
                <a:gd name="T36" fmla="*/ 296258230 w 12"/>
                <a:gd name="T37" fmla="*/ 329936650 h 55"/>
                <a:gd name="T38" fmla="*/ 148129115 w 12"/>
                <a:gd name="T39" fmla="*/ 494754366 h 55"/>
                <a:gd name="T40" fmla="*/ 0 w 12"/>
                <a:gd name="T41" fmla="*/ 989809265 h 55"/>
                <a:gd name="T42" fmla="*/ 0 w 12"/>
                <a:gd name="T43" fmla="*/ 989809265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"/>
                <a:gd name="T67" fmla="*/ 0 h 55"/>
                <a:gd name="T68" fmla="*/ 12 w 12"/>
                <a:gd name="T69" fmla="*/ 55 h 5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" h="55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8" name="Freeform 1007"/>
            <p:cNvSpPr>
              <a:spLocks/>
            </p:cNvSpPr>
            <p:nvPr/>
          </p:nvSpPr>
          <p:spPr bwMode="auto">
            <a:xfrm>
              <a:off x="5213352" y="2674938"/>
              <a:ext cx="42863" cy="47625"/>
            </a:xfrm>
            <a:custGeom>
              <a:avLst/>
              <a:gdLst>
                <a:gd name="T0" fmla="*/ 2147483647 w 79"/>
                <a:gd name="T1" fmla="*/ 0 h 91"/>
                <a:gd name="T2" fmla="*/ 2147483647 w 79"/>
                <a:gd name="T3" fmla="*/ 0 h 91"/>
                <a:gd name="T4" fmla="*/ 2147483647 w 79"/>
                <a:gd name="T5" fmla="*/ 0 h 91"/>
                <a:gd name="T6" fmla="*/ 2147483647 w 79"/>
                <a:gd name="T7" fmla="*/ 0 h 91"/>
                <a:gd name="T8" fmla="*/ 2147483647 w 79"/>
                <a:gd name="T9" fmla="*/ 430018149 h 91"/>
                <a:gd name="T10" fmla="*/ 2147483647 w 79"/>
                <a:gd name="T11" fmla="*/ 860036297 h 91"/>
                <a:gd name="T12" fmla="*/ 2147483647 w 79"/>
                <a:gd name="T13" fmla="*/ 2147483647 h 91"/>
                <a:gd name="T14" fmla="*/ 2147483647 w 79"/>
                <a:gd name="T15" fmla="*/ 2147483647 h 91"/>
                <a:gd name="T16" fmla="*/ 2147483647 w 79"/>
                <a:gd name="T17" fmla="*/ 2147483647 h 91"/>
                <a:gd name="T18" fmla="*/ 2147483647 w 79"/>
                <a:gd name="T19" fmla="*/ 2147483647 h 91"/>
                <a:gd name="T20" fmla="*/ 2147483647 w 79"/>
                <a:gd name="T21" fmla="*/ 2147483647 h 91"/>
                <a:gd name="T22" fmla="*/ 2076274779 w 79"/>
                <a:gd name="T23" fmla="*/ 2147483647 h 91"/>
                <a:gd name="T24" fmla="*/ 319404237 w 79"/>
                <a:gd name="T25" fmla="*/ 2147483647 h 91"/>
                <a:gd name="T26" fmla="*/ 319404237 w 79"/>
                <a:gd name="T27" fmla="*/ 2147483647 h 91"/>
                <a:gd name="T28" fmla="*/ 0 w 79"/>
                <a:gd name="T29" fmla="*/ 2147483647 h 91"/>
                <a:gd name="T30" fmla="*/ 0 w 79"/>
                <a:gd name="T31" fmla="*/ 2147483647 h 91"/>
                <a:gd name="T32" fmla="*/ 319404237 w 79"/>
                <a:gd name="T33" fmla="*/ 2147483647 h 91"/>
                <a:gd name="T34" fmla="*/ 479253324 w 79"/>
                <a:gd name="T35" fmla="*/ 2147483647 h 91"/>
                <a:gd name="T36" fmla="*/ 1437465492 w 79"/>
                <a:gd name="T37" fmla="*/ 2147483647 h 91"/>
                <a:gd name="T38" fmla="*/ 1597315121 w 79"/>
                <a:gd name="T39" fmla="*/ 2147483647 h 91"/>
                <a:gd name="T40" fmla="*/ 2076274779 w 79"/>
                <a:gd name="T41" fmla="*/ 2147483647 h 91"/>
                <a:gd name="T42" fmla="*/ 2076274779 w 79"/>
                <a:gd name="T43" fmla="*/ 2147483647 h 91"/>
                <a:gd name="T44" fmla="*/ 2147483647 w 79"/>
                <a:gd name="T45" fmla="*/ 2147483647 h 91"/>
                <a:gd name="T46" fmla="*/ 2147483647 w 79"/>
                <a:gd name="T47" fmla="*/ 2147483647 h 91"/>
                <a:gd name="T48" fmla="*/ 2147483647 w 79"/>
                <a:gd name="T49" fmla="*/ 2147483647 h 91"/>
                <a:gd name="T50" fmla="*/ 2147483647 w 79"/>
                <a:gd name="T51" fmla="*/ 2147483647 h 91"/>
                <a:gd name="T52" fmla="*/ 2147483647 w 79"/>
                <a:gd name="T53" fmla="*/ 2147483647 h 91"/>
                <a:gd name="T54" fmla="*/ 2147483647 w 79"/>
                <a:gd name="T55" fmla="*/ 2147483647 h 91"/>
                <a:gd name="T56" fmla="*/ 2147483647 w 79"/>
                <a:gd name="T57" fmla="*/ 1863594409 h 91"/>
                <a:gd name="T58" fmla="*/ 2147483647 w 79"/>
                <a:gd name="T59" fmla="*/ 1863594409 h 91"/>
                <a:gd name="T60" fmla="*/ 2147483647 w 79"/>
                <a:gd name="T61" fmla="*/ 1863594409 h 91"/>
                <a:gd name="T62" fmla="*/ 2147483647 w 79"/>
                <a:gd name="T63" fmla="*/ 1863594409 h 91"/>
                <a:gd name="T64" fmla="*/ 2147483647 w 79"/>
                <a:gd name="T65" fmla="*/ 1863594409 h 91"/>
                <a:gd name="T66" fmla="*/ 2147483647 w 79"/>
                <a:gd name="T67" fmla="*/ 1576823970 h 91"/>
                <a:gd name="T68" fmla="*/ 2147483647 w 79"/>
                <a:gd name="T69" fmla="*/ 1146805952 h 91"/>
                <a:gd name="T70" fmla="*/ 2147483647 w 79"/>
                <a:gd name="T71" fmla="*/ 573266381 h 91"/>
                <a:gd name="T72" fmla="*/ 2147483647 w 79"/>
                <a:gd name="T73" fmla="*/ 286770047 h 91"/>
                <a:gd name="T74" fmla="*/ 2147483647 w 79"/>
                <a:gd name="T75" fmla="*/ 0 h 91"/>
                <a:gd name="T76" fmla="*/ 2147483647 w 79"/>
                <a:gd name="T77" fmla="*/ 0 h 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9"/>
                <a:gd name="T118" fmla="*/ 0 h 91"/>
                <a:gd name="T119" fmla="*/ 79 w 79"/>
                <a:gd name="T120" fmla="*/ 91 h 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9" h="91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9" name="Freeform 1008"/>
            <p:cNvSpPr>
              <a:spLocks/>
            </p:cNvSpPr>
            <p:nvPr/>
          </p:nvSpPr>
          <p:spPr bwMode="auto">
            <a:xfrm>
              <a:off x="5213352" y="2709863"/>
              <a:ext cx="42863" cy="55563"/>
            </a:xfrm>
            <a:custGeom>
              <a:avLst/>
              <a:gdLst>
                <a:gd name="T0" fmla="*/ 2147483647 w 80"/>
                <a:gd name="T1" fmla="*/ 470842476 h 103"/>
                <a:gd name="T2" fmla="*/ 2147483647 w 80"/>
                <a:gd name="T3" fmla="*/ 470842476 h 103"/>
                <a:gd name="T4" fmla="*/ 2147483647 w 80"/>
                <a:gd name="T5" fmla="*/ 2147483647 h 103"/>
                <a:gd name="T6" fmla="*/ 2147483647 w 80"/>
                <a:gd name="T7" fmla="*/ 2147483647 h 103"/>
                <a:gd name="T8" fmla="*/ 2147483647 w 80"/>
                <a:gd name="T9" fmla="*/ 2147483647 h 103"/>
                <a:gd name="T10" fmla="*/ 2147483647 w 80"/>
                <a:gd name="T11" fmla="*/ 2147483647 h 103"/>
                <a:gd name="T12" fmla="*/ 2147483647 w 80"/>
                <a:gd name="T13" fmla="*/ 2147483647 h 103"/>
                <a:gd name="T14" fmla="*/ 307737068 w 80"/>
                <a:gd name="T15" fmla="*/ 2147483647 h 103"/>
                <a:gd name="T16" fmla="*/ 307737068 w 80"/>
                <a:gd name="T17" fmla="*/ 2147483647 h 103"/>
                <a:gd name="T18" fmla="*/ 0 w 80"/>
                <a:gd name="T19" fmla="*/ 2147483647 h 103"/>
                <a:gd name="T20" fmla="*/ 0 w 80"/>
                <a:gd name="T21" fmla="*/ 2147483647 h 103"/>
                <a:gd name="T22" fmla="*/ 307737068 w 80"/>
                <a:gd name="T23" fmla="*/ 2147483647 h 103"/>
                <a:gd name="T24" fmla="*/ 769055957 w 80"/>
                <a:gd name="T25" fmla="*/ 2147483647 h 103"/>
                <a:gd name="T26" fmla="*/ 1384242376 w 80"/>
                <a:gd name="T27" fmla="*/ 2147483647 h 103"/>
                <a:gd name="T28" fmla="*/ 1538110843 w 80"/>
                <a:gd name="T29" fmla="*/ 2147483647 h 103"/>
                <a:gd name="T30" fmla="*/ 1999430134 w 80"/>
                <a:gd name="T31" fmla="*/ 2147483647 h 103"/>
                <a:gd name="T32" fmla="*/ 1999430134 w 80"/>
                <a:gd name="T33" fmla="*/ 2147483647 h 103"/>
                <a:gd name="T34" fmla="*/ 2147483647 w 80"/>
                <a:gd name="T35" fmla="*/ 2147483647 h 103"/>
                <a:gd name="T36" fmla="*/ 2147483647 w 80"/>
                <a:gd name="T37" fmla="*/ 2147483647 h 103"/>
                <a:gd name="T38" fmla="*/ 2147483647 w 80"/>
                <a:gd name="T39" fmla="*/ 2147483647 h 103"/>
                <a:gd name="T40" fmla="*/ 2147483647 w 80"/>
                <a:gd name="T41" fmla="*/ 2147483647 h 103"/>
                <a:gd name="T42" fmla="*/ 2147483647 w 80"/>
                <a:gd name="T43" fmla="*/ 2147483647 h 103"/>
                <a:gd name="T44" fmla="*/ 2147483647 w 80"/>
                <a:gd name="T45" fmla="*/ 1255967797 h 103"/>
                <a:gd name="T46" fmla="*/ 2147483647 w 80"/>
                <a:gd name="T47" fmla="*/ 1255967797 h 103"/>
                <a:gd name="T48" fmla="*/ 2147483647 w 80"/>
                <a:gd name="T49" fmla="*/ 1098825700 h 103"/>
                <a:gd name="T50" fmla="*/ 2147483647 w 80"/>
                <a:gd name="T51" fmla="*/ 627983899 h 103"/>
                <a:gd name="T52" fmla="*/ 2147483647 w 80"/>
                <a:gd name="T53" fmla="*/ 470842476 h 103"/>
                <a:gd name="T54" fmla="*/ 2147483647 w 80"/>
                <a:gd name="T55" fmla="*/ 313991949 h 103"/>
                <a:gd name="T56" fmla="*/ 2147483647 w 80"/>
                <a:gd name="T57" fmla="*/ 0 h 103"/>
                <a:gd name="T58" fmla="*/ 2147483647 w 80"/>
                <a:gd name="T59" fmla="*/ 0 h 103"/>
                <a:gd name="T60" fmla="*/ 2147483647 w 80"/>
                <a:gd name="T61" fmla="*/ 470842476 h 103"/>
                <a:gd name="T62" fmla="*/ 2147483647 w 80"/>
                <a:gd name="T63" fmla="*/ 470842476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0"/>
                <a:gd name="T97" fmla="*/ 0 h 103"/>
                <a:gd name="T98" fmla="*/ 80 w 80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0" h="103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矩形 1"/>
          <p:cNvSpPr/>
          <p:nvPr/>
        </p:nvSpPr>
        <p:spPr>
          <a:xfrm rot="20275337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57" name="TextBox 3"/>
          <p:cNvSpPr txBox="1">
            <a:spLocks noChangeArrowheads="1"/>
          </p:cNvSpPr>
          <p:nvPr/>
        </p:nvSpPr>
        <p:spPr bwMode="auto">
          <a:xfrm rot="-973751">
            <a:off x="271463" y="2020888"/>
            <a:ext cx="293528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8800">
                <a:solidFill>
                  <a:srgbClr val="738D88"/>
                </a:solidFill>
                <a:latin typeface="Eras Demi ITC" pitchFamily="34" charset="0"/>
                <a:ea typeface="方正兰亭粗黑_GBK" panose="02000000000000000000" pitchFamily="2" charset="-122"/>
              </a:rPr>
              <a:t>2016</a:t>
            </a:r>
            <a:endParaRPr lang="zh-CN" altLang="en-US" sz="8800">
              <a:solidFill>
                <a:srgbClr val="738D88"/>
              </a:solidFill>
              <a:latin typeface="Eras Demi ITC" pitchFamily="34" charset="0"/>
              <a:ea typeface="方正兰亭粗黑_GBK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5958265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327" name="图片 30" descr="1245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400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ea typeface="微软雅黑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400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ea typeface="微软雅黑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400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ea typeface="微软雅黑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zh-CN" sz="2400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>
              <a:defRPr/>
            </a:pPr>
            <a:r>
              <a:rPr lang="en-US" sz="1600" dirty="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ea typeface="微软雅黑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grpSp>
        <p:nvGrpSpPr>
          <p:cNvPr id="13340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41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4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342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491336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4346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02.</a:t>
            </a:r>
            <a:r>
              <a:rPr lang="zh-CN" altLang="en-US" sz="24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</a:p>
        </p:txBody>
      </p:sp>
      <p:sp>
        <p:nvSpPr>
          <p:cNvPr id="14347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01.</a:t>
            </a:r>
            <a:r>
              <a:rPr lang="zh-CN" altLang="en-US" sz="24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2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4351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352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4353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54" name="组合 1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5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7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8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9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4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5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6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7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8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9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0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1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2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3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4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5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6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9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0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1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2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3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4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5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6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7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8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9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0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1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2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3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4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5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6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7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8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9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0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1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2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3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4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5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6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7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8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9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0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1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2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3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4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5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6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7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8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9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0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1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2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3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4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5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6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7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8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9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0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1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2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3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4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5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6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7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355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128216"/>
      </p:ext>
    </p:extLst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69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Q1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70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Q2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71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Q3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72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Q4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73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4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>
                <a:solidFill>
                  <a:prstClr val="white"/>
                </a:solidFill>
              </a:rPr>
              <a:t>TEXT HERE</a:t>
            </a:r>
            <a:endParaRPr lang="zh-CN" altLang="en-US" sz="2400">
              <a:solidFill>
                <a:prstClr val="white"/>
              </a:solidFill>
            </a:endParaRPr>
          </a:p>
        </p:txBody>
      </p:sp>
      <p:pic>
        <p:nvPicPr>
          <p:cNvPr id="15375" name="图片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83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Q1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84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Q2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85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Q3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86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Q4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87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88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>
                <a:solidFill>
                  <a:prstClr val="white"/>
                </a:solidFill>
              </a:rPr>
              <a:t>TEXT HERE</a:t>
            </a: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6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Q1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97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Q2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98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Q3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399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Q4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400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401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>
                <a:solidFill>
                  <a:prstClr val="white"/>
                </a:solidFill>
              </a:rPr>
              <a:t>TEXT HERE</a:t>
            </a: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09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Q1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410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Q2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411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Q3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412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prstClr val="white"/>
                </a:solidFill>
              </a:rPr>
              <a:t>Q4</a:t>
            </a: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5413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414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>
                <a:solidFill>
                  <a:prstClr val="white"/>
                </a:solidFill>
              </a:rPr>
              <a:t>TEXT HERE</a:t>
            </a:r>
            <a:endParaRPr lang="zh-CN" altLang="en-US" sz="2400">
              <a:solidFill>
                <a:prstClr val="white"/>
              </a:solidFill>
            </a:endParaRPr>
          </a:p>
        </p:txBody>
      </p:sp>
      <p:pic>
        <p:nvPicPr>
          <p:cNvPr id="15415" name="图片 1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16" name="图片 1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17" name="图片 1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418" name="组合 1"/>
          <p:cNvGrpSpPr>
            <a:grpSpLocks/>
          </p:cNvGrpSpPr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15425" name="组合 8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426" name="组合 9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42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2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427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6381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3"/>
          <p:cNvGrpSpPr>
            <a:grpSpLocks/>
          </p:cNvGrpSpPr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652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87" name="组合 46"/>
          <p:cNvGrpSpPr>
            <a:grpSpLocks/>
          </p:cNvGrpSpPr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652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88" name="组合 55"/>
          <p:cNvGrpSpPr>
            <a:grpSpLocks/>
          </p:cNvGrpSpPr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652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89" name="组合 62"/>
          <p:cNvGrpSpPr>
            <a:grpSpLocks/>
          </p:cNvGrpSpPr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652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90" name="组合 65"/>
          <p:cNvGrpSpPr>
            <a:grpSpLocks/>
          </p:cNvGrpSpPr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652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91" name="组合 68"/>
          <p:cNvGrpSpPr>
            <a:grpSpLocks/>
          </p:cNvGrpSpPr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651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392" name="组合 56"/>
          <p:cNvGrpSpPr>
            <a:grpSpLocks/>
          </p:cNvGrpSpPr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9" name="组合 208"/>
            <p:cNvGrpSpPr>
              <a:grpSpLocks/>
            </p:cNvGrpSpPr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0" name="组合 215"/>
            <p:cNvGrpSpPr>
              <a:grpSpLocks/>
            </p:cNvGrpSpPr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1" name="组合 209"/>
            <p:cNvGrpSpPr>
              <a:grpSpLocks/>
            </p:cNvGrpSpPr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2" name="组合 207"/>
            <p:cNvGrpSpPr>
              <a:grpSpLocks/>
            </p:cNvGrpSpPr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482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3" name="组合 204"/>
            <p:cNvGrpSpPr>
              <a:grpSpLocks/>
            </p:cNvGrpSpPr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4" name="组合 201"/>
            <p:cNvGrpSpPr>
              <a:grpSpLocks/>
            </p:cNvGrpSpPr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5" name="组合 203"/>
            <p:cNvGrpSpPr>
              <a:grpSpLocks/>
            </p:cNvGrpSpPr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486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206"/>
            <p:cNvGrpSpPr>
              <a:grpSpLocks/>
            </p:cNvGrpSpPr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7" name="组合 198"/>
            <p:cNvGrpSpPr>
              <a:grpSpLocks/>
            </p:cNvGrpSpPr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489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1200969680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1200969680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0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1127100130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1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2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1127100028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8" name="组合 213"/>
            <p:cNvGrpSpPr>
              <a:grpSpLocks/>
            </p:cNvGrpSpPr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19" name="组合 211"/>
            <p:cNvGrpSpPr>
              <a:grpSpLocks/>
            </p:cNvGrpSpPr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20" name="组合 200"/>
            <p:cNvGrpSpPr>
              <a:grpSpLocks/>
            </p:cNvGrpSpPr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496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7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8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99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组合 212"/>
            <p:cNvGrpSpPr>
              <a:grpSpLocks/>
            </p:cNvGrpSpPr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01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2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1200967520 h 202"/>
                <a:gd name="T58" fmla="*/ 2147483647 w 117"/>
                <a:gd name="T59" fmla="*/ 0 h 202"/>
                <a:gd name="T60" fmla="*/ 2147483647 w 117"/>
                <a:gd name="T61" fmla="*/ 1200967520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3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4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5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2" name="组合 210"/>
            <p:cNvGrpSpPr>
              <a:grpSpLocks/>
            </p:cNvGrpSpPr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07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8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1200980231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09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3" name="组合 197"/>
            <p:cNvGrpSpPr>
              <a:grpSpLocks/>
            </p:cNvGrpSpPr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11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05"/>
            <p:cNvGrpSpPr>
              <a:grpSpLocks/>
            </p:cNvGrpSpPr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13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1200970471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1200970471 h 97"/>
                <a:gd name="T42" fmla="*/ 2147483647 w 126"/>
                <a:gd name="T43" fmla="*/ 2147483647 h 97"/>
                <a:gd name="T44" fmla="*/ 2147483647 w 126"/>
                <a:gd name="T45" fmla="*/ 1200970471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199"/>
            <p:cNvGrpSpPr>
              <a:grpSpLocks/>
            </p:cNvGrpSpPr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15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1200972364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14"/>
            <p:cNvGrpSpPr>
              <a:grpSpLocks/>
            </p:cNvGrpSpPr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6517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1200974671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6393" name="组合 27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394" name="组合 27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39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7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8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9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4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5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6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7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8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9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0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1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2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3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4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5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6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9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0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1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2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3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4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5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6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7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8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9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0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1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2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3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4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5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6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7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8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9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0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1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2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3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4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5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6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7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8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9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0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1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2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3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4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5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6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7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8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9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0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1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2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3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4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5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6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7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8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9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0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1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2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3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4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5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6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7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395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093850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"/>
          <p:cNvGrpSpPr>
            <a:grpSpLocks/>
          </p:cNvGrpSpPr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15"/>
          <p:cNvGrpSpPr>
            <a:grpSpLocks/>
          </p:cNvGrpSpPr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>
              <a:spLocks/>
            </p:cNvSpPr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7" name="Rectangle 9"/>
            <p:cNvSpPr>
              <a:spLocks/>
            </p:cNvSpPr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8" name="Rectangle 9"/>
            <p:cNvSpPr>
              <a:spLocks/>
            </p:cNvSpPr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69" name="Rectangle 9"/>
            <p:cNvSpPr>
              <a:spLocks/>
            </p:cNvSpPr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19470" name="Rectangle 9"/>
            <p:cNvSpPr>
              <a:spLocks/>
            </p:cNvSpPr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7412" name="组合 18"/>
          <p:cNvGrpSpPr>
            <a:grpSpLocks/>
          </p:cNvGrpSpPr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7515" name="Freeform 16"/>
            <p:cNvSpPr>
              <a:spLocks/>
            </p:cNvSpPr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6"/>
                <a:gd name="T43" fmla="*/ 0 h 53"/>
                <a:gd name="T44" fmla="*/ 86 w 86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16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6"/>
                <a:gd name="T91" fmla="*/ 0 h 78"/>
                <a:gd name="T92" fmla="*/ 126 w 126"/>
                <a:gd name="T93" fmla="*/ 78 h 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413" name="Freeform 16"/>
          <p:cNvSpPr>
            <a:spLocks/>
          </p:cNvSpPr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"/>
              <a:gd name="T43" fmla="*/ 0 h 53"/>
              <a:gd name="T44" fmla="*/ 86 w 86"/>
              <a:gd name="T45" fmla="*/ 53 h 5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414" name="Freeform 16"/>
          <p:cNvSpPr>
            <a:spLocks/>
          </p:cNvSpPr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"/>
              <a:gd name="T43" fmla="*/ 0 h 53"/>
              <a:gd name="T44" fmla="*/ 86 w 86"/>
              <a:gd name="T45" fmla="*/ 53 h 5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415" name="Freeform 16"/>
          <p:cNvSpPr>
            <a:spLocks/>
          </p:cNvSpPr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"/>
              <a:gd name="T43" fmla="*/ 0 h 53"/>
              <a:gd name="T44" fmla="*/ 86 w 86"/>
              <a:gd name="T45" fmla="*/ 53 h 5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416" name="Freeform 16"/>
          <p:cNvSpPr>
            <a:spLocks/>
          </p:cNvSpPr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"/>
              <a:gd name="T43" fmla="*/ 0 h 53"/>
              <a:gd name="T44" fmla="*/ 86 w 86"/>
              <a:gd name="T45" fmla="*/ 53 h 5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417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b="1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17418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b="1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17419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b="1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7420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b="1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7421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7422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423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424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425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7426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7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8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9" name="图片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30" name="组合 33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7431" name="组合 34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743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3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4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5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6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7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8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9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0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1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432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9178327"/>
      </p:ext>
    </p:extLst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组合 4"/>
          <p:cNvGrpSpPr>
            <a:grpSpLocks/>
          </p:cNvGrpSpPr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8545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546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8435" name="组合 5"/>
          <p:cNvGrpSpPr>
            <a:grpSpLocks/>
          </p:cNvGrpSpPr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8543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544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8436" name="组合 8"/>
          <p:cNvGrpSpPr>
            <a:grpSpLocks/>
          </p:cNvGrpSpPr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8541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542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8437" name="组合 11"/>
          <p:cNvGrpSpPr>
            <a:grpSpLocks/>
          </p:cNvGrpSpPr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8539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540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6" name="组合 21"/>
          <p:cNvGrpSpPr>
            <a:grpSpLocks/>
          </p:cNvGrpSpPr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7" name="组合 2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" name="组合 22"/>
          <p:cNvGrpSpPr>
            <a:grpSpLocks/>
          </p:cNvGrpSpPr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9" name="组合 24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0" name="组合 28"/>
          <p:cNvGrpSpPr>
            <a:grpSpLocks/>
          </p:cNvGrpSpPr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11" name="组合 3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2" name="组合 34"/>
          <p:cNvGrpSpPr>
            <a:grpSpLocks/>
          </p:cNvGrpSpPr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13" name="组合 36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8442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95%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3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45%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4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21%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5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70%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6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7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>
                <a:solidFill>
                  <a:prstClr val="white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8448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49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50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451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>
                <a:solidFill>
                  <a:prstClr val="white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8452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>
                <a:solidFill>
                  <a:prstClr val="white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8453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zh-CN" sz="1200">
                <a:solidFill>
                  <a:prstClr val="white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18454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5" name="组合 5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58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59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0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5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6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7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8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69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0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1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2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3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4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5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6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7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7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0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1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2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3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4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5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6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7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8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89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0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1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2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3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4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5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6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7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8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99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0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1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2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3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4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5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6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7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8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09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0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1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2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3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4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5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6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7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8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19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0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1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2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3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4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5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6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7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8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29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0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1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2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3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4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5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6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7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38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456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641198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组合 1"/>
          <p:cNvGrpSpPr>
            <a:grpSpLocks/>
          </p:cNvGrpSpPr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9566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67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19459" name="组合 7"/>
          <p:cNvGrpSpPr>
            <a:grpSpLocks/>
          </p:cNvGrpSpPr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9561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62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三</a:t>
              </a:r>
            </a:p>
          </p:txBody>
        </p:sp>
      </p:grpSp>
      <p:grpSp>
        <p:nvGrpSpPr>
          <p:cNvPr id="19460" name="组合 13"/>
          <p:cNvGrpSpPr>
            <a:grpSpLocks/>
          </p:cNvGrpSpPr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9556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57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19461" name="组合 19"/>
          <p:cNvGrpSpPr>
            <a:grpSpLocks/>
          </p:cNvGrpSpPr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9551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52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19462" name="组合 25"/>
          <p:cNvGrpSpPr>
            <a:grpSpLocks/>
          </p:cNvGrpSpPr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9463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1156163101 h 121"/>
                <a:gd name="T16" fmla="*/ 2147483647 w 403"/>
                <a:gd name="T17" fmla="*/ 0 h 121"/>
                <a:gd name="T18" fmla="*/ 1470884192 w 403"/>
                <a:gd name="T19" fmla="*/ 578081550 h 121"/>
                <a:gd name="T20" fmla="*/ 1470884192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441348949 w 403"/>
                <a:gd name="T29" fmla="*/ 2147483647 h 121"/>
                <a:gd name="T30" fmla="*/ 441348949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3"/>
                <a:gd name="T166" fmla="*/ 0 h 121"/>
                <a:gd name="T167" fmla="*/ 403 w 403"/>
                <a:gd name="T168" fmla="*/ 121 h 12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4" name="Freeform 1743"/>
            <p:cNvSpPr>
              <a:spLocks/>
            </p:cNvSpPr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444675245 h 111"/>
                <a:gd name="T2" fmla="*/ 2147483647 w 97"/>
                <a:gd name="T3" fmla="*/ 444675245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010973928 w 97"/>
                <a:gd name="T11" fmla="*/ 2147483647 h 111"/>
                <a:gd name="T12" fmla="*/ 718322510 w 97"/>
                <a:gd name="T13" fmla="*/ 2147483647 h 111"/>
                <a:gd name="T14" fmla="*/ 143719505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574603071 w 97"/>
                <a:gd name="T21" fmla="*/ 2147483647 h 111"/>
                <a:gd name="T22" fmla="*/ 574603071 w 97"/>
                <a:gd name="T23" fmla="*/ 2147483647 h 111"/>
                <a:gd name="T24" fmla="*/ 861767525 w 97"/>
                <a:gd name="T25" fmla="*/ 2147483647 h 111"/>
                <a:gd name="T26" fmla="*/ 1149206142 w 97"/>
                <a:gd name="T27" fmla="*/ 2147483647 h 111"/>
                <a:gd name="T28" fmla="*/ 1436370596 w 97"/>
                <a:gd name="T29" fmla="*/ 2147483647 h 111"/>
                <a:gd name="T30" fmla="*/ 1867253965 w 97"/>
                <a:gd name="T31" fmla="*/ 2147483647 h 111"/>
                <a:gd name="T32" fmla="*/ 2010973928 w 97"/>
                <a:gd name="T33" fmla="*/ 2147483647 h 111"/>
                <a:gd name="T34" fmla="*/ 2010973928 w 97"/>
                <a:gd name="T35" fmla="*/ 2147483647 h 111"/>
                <a:gd name="T36" fmla="*/ 2010973928 w 97"/>
                <a:gd name="T37" fmla="*/ 2147483647 h 111"/>
                <a:gd name="T38" fmla="*/ 1867253965 w 97"/>
                <a:gd name="T39" fmla="*/ 2147483647 h 111"/>
                <a:gd name="T40" fmla="*/ 1867253965 w 97"/>
                <a:gd name="T41" fmla="*/ 2147483647 h 111"/>
                <a:gd name="T42" fmla="*/ 1723809474 w 97"/>
                <a:gd name="T43" fmla="*/ 2147483647 h 111"/>
                <a:gd name="T44" fmla="*/ 1723809474 w 97"/>
                <a:gd name="T45" fmla="*/ 2147483647 h 111"/>
                <a:gd name="T46" fmla="*/ 2010973928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1630008156 h 111"/>
                <a:gd name="T64" fmla="*/ 2147483647 w 97"/>
                <a:gd name="T65" fmla="*/ 1630008156 h 111"/>
                <a:gd name="T66" fmla="*/ 2147483647 w 97"/>
                <a:gd name="T67" fmla="*/ 1333745407 h 111"/>
                <a:gd name="T68" fmla="*/ 2147483647 w 97"/>
                <a:gd name="T69" fmla="*/ 1037201933 h 111"/>
                <a:gd name="T70" fmla="*/ 2147483647 w 97"/>
                <a:gd name="T71" fmla="*/ 592806752 h 111"/>
                <a:gd name="T72" fmla="*/ 2147483647 w 97"/>
                <a:gd name="T73" fmla="*/ 444675245 h 111"/>
                <a:gd name="T74" fmla="*/ 2147483647 w 97"/>
                <a:gd name="T75" fmla="*/ 148131970 h 111"/>
                <a:gd name="T76" fmla="*/ 2147483647 w 97"/>
                <a:gd name="T77" fmla="*/ 0 h 111"/>
                <a:gd name="T78" fmla="*/ 2147483647 w 97"/>
                <a:gd name="T79" fmla="*/ 148131970 h 111"/>
                <a:gd name="T80" fmla="*/ 2147483647 w 97"/>
                <a:gd name="T81" fmla="*/ 444675245 h 111"/>
                <a:gd name="T82" fmla="*/ 2147483647 w 97"/>
                <a:gd name="T83" fmla="*/ 444675245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7"/>
                <a:gd name="T127" fmla="*/ 0 h 111"/>
                <a:gd name="T128" fmla="*/ 97 w 97"/>
                <a:gd name="T129" fmla="*/ 111 h 1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5" name="Freeform 1744"/>
            <p:cNvSpPr>
              <a:spLocks/>
            </p:cNvSpPr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151302458 h 146"/>
                <a:gd name="T2" fmla="*/ 2147483647 w 145"/>
                <a:gd name="T3" fmla="*/ 151302458 h 146"/>
                <a:gd name="T4" fmla="*/ 2147483647 w 145"/>
                <a:gd name="T5" fmla="*/ 2117385811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1596528590 w 145"/>
                <a:gd name="T23" fmla="*/ 2147483647 h 146"/>
                <a:gd name="T24" fmla="*/ 145264531 w 145"/>
                <a:gd name="T25" fmla="*/ 2147483647 h 146"/>
                <a:gd name="T26" fmla="*/ 145264531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145264531 w 145"/>
                <a:gd name="T33" fmla="*/ 2147483647 h 146"/>
                <a:gd name="T34" fmla="*/ 290253166 w 145"/>
                <a:gd name="T35" fmla="*/ 2147483647 h 146"/>
                <a:gd name="T36" fmla="*/ 290253166 w 145"/>
                <a:gd name="T37" fmla="*/ 2147483647 h 146"/>
                <a:gd name="T38" fmla="*/ 725770273 w 145"/>
                <a:gd name="T39" fmla="*/ 2147483647 h 146"/>
                <a:gd name="T40" fmla="*/ 725770273 w 145"/>
                <a:gd name="T41" fmla="*/ 2147483647 h 146"/>
                <a:gd name="T42" fmla="*/ 1306276080 w 145"/>
                <a:gd name="T43" fmla="*/ 2147483647 h 146"/>
                <a:gd name="T44" fmla="*/ 1741517685 w 145"/>
                <a:gd name="T45" fmla="*/ 2147483647 h 146"/>
                <a:gd name="T46" fmla="*/ 1741517685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1815064474 h 146"/>
                <a:gd name="T78" fmla="*/ 2147483647 w 145"/>
                <a:gd name="T79" fmla="*/ 1815064474 h 146"/>
                <a:gd name="T80" fmla="*/ 2147483647 w 145"/>
                <a:gd name="T81" fmla="*/ 1663761549 h 146"/>
                <a:gd name="T82" fmla="*/ 2147483647 w 145"/>
                <a:gd name="T83" fmla="*/ 1209853840 h 146"/>
                <a:gd name="T84" fmla="*/ 2147483647 w 145"/>
                <a:gd name="T85" fmla="*/ 756229845 h 146"/>
                <a:gd name="T86" fmla="*/ 2147483647 w 145"/>
                <a:gd name="T87" fmla="*/ 604926920 h 146"/>
                <a:gd name="T88" fmla="*/ 2147483647 w 145"/>
                <a:gd name="T89" fmla="*/ 151302458 h 146"/>
                <a:gd name="T90" fmla="*/ 2147483647 w 145"/>
                <a:gd name="T91" fmla="*/ 151302458 h 146"/>
                <a:gd name="T92" fmla="*/ 2147483647 w 145"/>
                <a:gd name="T93" fmla="*/ 0 h 146"/>
                <a:gd name="T94" fmla="*/ 2147483647 w 145"/>
                <a:gd name="T95" fmla="*/ 151302458 h 146"/>
                <a:gd name="T96" fmla="*/ 2147483647 w 145"/>
                <a:gd name="T97" fmla="*/ 151302458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5"/>
                <a:gd name="T148" fmla="*/ 0 h 146"/>
                <a:gd name="T149" fmla="*/ 145 w 145"/>
                <a:gd name="T150" fmla="*/ 146 h 1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6" name="Freeform 1745"/>
            <p:cNvSpPr>
              <a:spLocks/>
            </p:cNvSpPr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728478729 h 178"/>
                <a:gd name="T6" fmla="*/ 2147483647 w 187"/>
                <a:gd name="T7" fmla="*/ 1602598112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1749724865 w 187"/>
                <a:gd name="T25" fmla="*/ 2147483647 h 178"/>
                <a:gd name="T26" fmla="*/ 145717968 w 187"/>
                <a:gd name="T27" fmla="*/ 2147483647 h 178"/>
                <a:gd name="T28" fmla="*/ 145717968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145717968 w 187"/>
                <a:gd name="T35" fmla="*/ 2147483647 h 178"/>
                <a:gd name="T36" fmla="*/ 437431216 w 187"/>
                <a:gd name="T37" fmla="*/ 2147483647 h 178"/>
                <a:gd name="T38" fmla="*/ 1166575353 w 187"/>
                <a:gd name="T39" fmla="*/ 2147483647 h 178"/>
                <a:gd name="T40" fmla="*/ 1604006437 w 187"/>
                <a:gd name="T41" fmla="*/ 2147483647 h 178"/>
                <a:gd name="T42" fmla="*/ 1749724865 w 187"/>
                <a:gd name="T43" fmla="*/ 2147483647 h 178"/>
                <a:gd name="T44" fmla="*/ 1749724865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1748238765 h 178"/>
                <a:gd name="T66" fmla="*/ 2147483647 w 187"/>
                <a:gd name="T67" fmla="*/ 1748238765 h 178"/>
                <a:gd name="T68" fmla="*/ 2147483647 w 187"/>
                <a:gd name="T69" fmla="*/ 1602598112 h 178"/>
                <a:gd name="T70" fmla="*/ 2147483647 w 187"/>
                <a:gd name="T71" fmla="*/ 1456957459 h 178"/>
                <a:gd name="T72" fmla="*/ 2147483647 w 187"/>
                <a:gd name="T73" fmla="*/ 1019759509 h 178"/>
                <a:gd name="T74" fmla="*/ 2147483647 w 187"/>
                <a:gd name="T75" fmla="*/ 582838602 h 178"/>
                <a:gd name="T76" fmla="*/ 2147483647 w 187"/>
                <a:gd name="T77" fmla="*/ 437197818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7"/>
                <a:gd name="T130" fmla="*/ 0 h 178"/>
                <a:gd name="T131" fmla="*/ 187 w 187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7" name="Freeform 1746"/>
            <p:cNvSpPr>
              <a:spLocks/>
            </p:cNvSpPr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90413164 h 151"/>
                <a:gd name="T6" fmla="*/ 2147483647 w 175"/>
                <a:gd name="T7" fmla="*/ 1161929154 h 151"/>
                <a:gd name="T8" fmla="*/ 2147483647 w 175"/>
                <a:gd name="T9" fmla="*/ 2033444224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1379864779 w 175"/>
                <a:gd name="T29" fmla="*/ 2147483647 h 151"/>
                <a:gd name="T30" fmla="*/ 306509251 w 175"/>
                <a:gd name="T31" fmla="*/ 2147483647 h 151"/>
                <a:gd name="T32" fmla="*/ 306509251 w 175"/>
                <a:gd name="T33" fmla="*/ 2147483647 h 151"/>
                <a:gd name="T34" fmla="*/ 0 w 175"/>
                <a:gd name="T35" fmla="*/ 2147483647 h 151"/>
                <a:gd name="T36" fmla="*/ 306509251 w 175"/>
                <a:gd name="T37" fmla="*/ 2147483647 h 151"/>
                <a:gd name="T38" fmla="*/ 460050685 w 175"/>
                <a:gd name="T39" fmla="*/ 2147483647 h 151"/>
                <a:gd name="T40" fmla="*/ 613305378 w 175"/>
                <a:gd name="T41" fmla="*/ 2147483647 h 151"/>
                <a:gd name="T42" fmla="*/ 1073355929 w 175"/>
                <a:gd name="T43" fmla="*/ 2147483647 h 151"/>
                <a:gd name="T44" fmla="*/ 1379864779 w 175"/>
                <a:gd name="T45" fmla="*/ 2147483647 h 151"/>
                <a:gd name="T46" fmla="*/ 1686373896 w 175"/>
                <a:gd name="T47" fmla="*/ 2147483647 h 151"/>
                <a:gd name="T48" fmla="*/ 1993169889 w 175"/>
                <a:gd name="T49" fmla="*/ 2147483647 h 151"/>
                <a:gd name="T50" fmla="*/ 1993169889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1743030665 h 151"/>
                <a:gd name="T80" fmla="*/ 2147483647 w 175"/>
                <a:gd name="T81" fmla="*/ 1743030665 h 151"/>
                <a:gd name="T82" fmla="*/ 2147483647 w 175"/>
                <a:gd name="T83" fmla="*/ 1452618159 h 151"/>
                <a:gd name="T84" fmla="*/ 2147483647 w 175"/>
                <a:gd name="T85" fmla="*/ 1307273656 h 151"/>
                <a:gd name="T86" fmla="*/ 2147483647 w 175"/>
                <a:gd name="T87" fmla="*/ 1161929154 h 151"/>
                <a:gd name="T88" fmla="*/ 2147483647 w 175"/>
                <a:gd name="T89" fmla="*/ 726170830 h 151"/>
                <a:gd name="T90" fmla="*/ 2147483647 w 175"/>
                <a:gd name="T91" fmla="*/ 290413164 h 151"/>
                <a:gd name="T92" fmla="*/ 2147483647 w 175"/>
                <a:gd name="T93" fmla="*/ 145344568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5"/>
                <a:gd name="T151" fmla="*/ 0 h 151"/>
                <a:gd name="T152" fmla="*/ 175 w 175"/>
                <a:gd name="T153" fmla="*/ 151 h 1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8" name="Freeform 1747"/>
            <p:cNvSpPr>
              <a:spLocks/>
            </p:cNvSpPr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434274956 h 130"/>
                <a:gd name="T2" fmla="*/ 2147483647 w 137"/>
                <a:gd name="T3" fmla="*/ 434274956 h 130"/>
                <a:gd name="T4" fmla="*/ 2147483647 w 137"/>
                <a:gd name="T5" fmla="*/ 1303099625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1984907074 w 137"/>
                <a:gd name="T27" fmla="*/ 2147483647 h 130"/>
                <a:gd name="T28" fmla="*/ 992453537 w 137"/>
                <a:gd name="T29" fmla="*/ 2147483647 h 130"/>
                <a:gd name="T30" fmla="*/ 283596871 w 137"/>
                <a:gd name="T31" fmla="*/ 2147483647 h 130"/>
                <a:gd name="T32" fmla="*/ 283596871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83596871 w 137"/>
                <a:gd name="T39" fmla="*/ 2147483647 h 130"/>
                <a:gd name="T40" fmla="*/ 425259405 w 137"/>
                <a:gd name="T41" fmla="*/ 2147483647 h 130"/>
                <a:gd name="T42" fmla="*/ 850791003 w 137"/>
                <a:gd name="T43" fmla="*/ 2147483647 h 130"/>
                <a:gd name="T44" fmla="*/ 1276050538 w 137"/>
                <a:gd name="T45" fmla="*/ 2147483647 h 130"/>
                <a:gd name="T46" fmla="*/ 1559647800 w 137"/>
                <a:gd name="T47" fmla="*/ 2147483647 h 130"/>
                <a:gd name="T48" fmla="*/ 1843244019 w 137"/>
                <a:gd name="T49" fmla="*/ 2147483647 h 130"/>
                <a:gd name="T50" fmla="*/ 1843244019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1592616525 h 130"/>
                <a:gd name="T78" fmla="*/ 2147483647 w 137"/>
                <a:gd name="T79" fmla="*/ 1592616525 h 130"/>
                <a:gd name="T80" fmla="*/ 2147483647 w 137"/>
                <a:gd name="T81" fmla="*/ 1158341176 h 130"/>
                <a:gd name="T82" fmla="*/ 2147483647 w 137"/>
                <a:gd name="T83" fmla="*/ 1013583513 h 130"/>
                <a:gd name="T84" fmla="*/ 2147483647 w 137"/>
                <a:gd name="T85" fmla="*/ 579033012 h 130"/>
                <a:gd name="T86" fmla="*/ 2147483647 w 137"/>
                <a:gd name="T87" fmla="*/ 144758515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434274956 h 130"/>
                <a:gd name="T96" fmla="*/ 2147483647 w 137"/>
                <a:gd name="T97" fmla="*/ 434274956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7"/>
                <a:gd name="T148" fmla="*/ 0 h 130"/>
                <a:gd name="T149" fmla="*/ 137 w 137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69" name="Freeform 1748"/>
            <p:cNvSpPr>
              <a:spLocks/>
            </p:cNvSpPr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96258235 h 102"/>
                <a:gd name="T2" fmla="*/ 2147483647 w 124"/>
                <a:gd name="T3" fmla="*/ 296258235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1735521227 w 124"/>
                <a:gd name="T13" fmla="*/ 2147483647 h 102"/>
                <a:gd name="T14" fmla="*/ 289299423 w 124"/>
                <a:gd name="T15" fmla="*/ 2147483647 h 102"/>
                <a:gd name="T16" fmla="*/ 289299423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89299423 w 124"/>
                <a:gd name="T23" fmla="*/ 2147483647 h 102"/>
                <a:gd name="T24" fmla="*/ 578599371 w 124"/>
                <a:gd name="T25" fmla="*/ 2147483647 h 102"/>
                <a:gd name="T26" fmla="*/ 867623089 w 124"/>
                <a:gd name="T27" fmla="*/ 2147483647 h 102"/>
                <a:gd name="T28" fmla="*/ 1156922643 w 124"/>
                <a:gd name="T29" fmla="*/ 2147483647 h 102"/>
                <a:gd name="T30" fmla="*/ 1446221935 w 124"/>
                <a:gd name="T31" fmla="*/ 2147483647 h 102"/>
                <a:gd name="T32" fmla="*/ 1446221935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1778110064 h 102"/>
                <a:gd name="T46" fmla="*/ 2147483647 w 124"/>
                <a:gd name="T47" fmla="*/ 1778110064 h 102"/>
                <a:gd name="T48" fmla="*/ 2147483647 w 124"/>
                <a:gd name="T49" fmla="*/ 1481851961 h 102"/>
                <a:gd name="T50" fmla="*/ 2147483647 w 124"/>
                <a:gd name="T51" fmla="*/ 1185313400 h 102"/>
                <a:gd name="T52" fmla="*/ 2147483647 w 124"/>
                <a:gd name="T53" fmla="*/ 889055032 h 102"/>
                <a:gd name="T54" fmla="*/ 2147483647 w 124"/>
                <a:gd name="T55" fmla="*/ 444667745 h 102"/>
                <a:gd name="T56" fmla="*/ 2147483647 w 124"/>
                <a:gd name="T57" fmla="*/ 296258235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96258235 h 102"/>
                <a:gd name="T64" fmla="*/ 2147483647 w 124"/>
                <a:gd name="T65" fmla="*/ 296258235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4"/>
                <a:gd name="T100" fmla="*/ 0 h 102"/>
                <a:gd name="T101" fmla="*/ 124 w 124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0" name="Freeform 1749"/>
            <p:cNvSpPr>
              <a:spLocks/>
            </p:cNvSpPr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96258235 h 102"/>
                <a:gd name="T2" fmla="*/ 2147483647 w 88"/>
                <a:gd name="T3" fmla="*/ 296258235 h 102"/>
                <a:gd name="T4" fmla="*/ 2147483647 w 88"/>
                <a:gd name="T5" fmla="*/ 1037184083 h 102"/>
                <a:gd name="T6" fmla="*/ 2147483647 w 88"/>
                <a:gd name="T7" fmla="*/ 1778110064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060773625 w 88"/>
                <a:gd name="T19" fmla="*/ 2147483647 h 102"/>
                <a:gd name="T20" fmla="*/ 2060773625 w 88"/>
                <a:gd name="T21" fmla="*/ 2147483647 h 102"/>
                <a:gd name="T22" fmla="*/ 792560634 w 88"/>
                <a:gd name="T23" fmla="*/ 2147483647 h 102"/>
                <a:gd name="T24" fmla="*/ 158453800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158453800 w 88"/>
                <a:gd name="T33" fmla="*/ 2147483647 h 102"/>
                <a:gd name="T34" fmla="*/ 316907058 w 88"/>
                <a:gd name="T35" fmla="*/ 2147483647 h 102"/>
                <a:gd name="T36" fmla="*/ 634106902 w 88"/>
                <a:gd name="T37" fmla="*/ 2147483647 h 102"/>
                <a:gd name="T38" fmla="*/ 951013824 w 88"/>
                <a:gd name="T39" fmla="*/ 2147483647 h 102"/>
                <a:gd name="T40" fmla="*/ 1426667535 w 88"/>
                <a:gd name="T41" fmla="*/ 2147483647 h 102"/>
                <a:gd name="T42" fmla="*/ 1743573917 w 88"/>
                <a:gd name="T43" fmla="*/ 2147483647 h 102"/>
                <a:gd name="T44" fmla="*/ 1902027649 w 88"/>
                <a:gd name="T45" fmla="*/ 2147483647 h 102"/>
                <a:gd name="T46" fmla="*/ 1902027649 w 88"/>
                <a:gd name="T47" fmla="*/ 2147483647 h 102"/>
                <a:gd name="T48" fmla="*/ 2060773625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1778110064 h 102"/>
                <a:gd name="T74" fmla="*/ 2147483647 w 88"/>
                <a:gd name="T75" fmla="*/ 1778110064 h 102"/>
                <a:gd name="T76" fmla="*/ 2147483647 w 88"/>
                <a:gd name="T77" fmla="*/ 1629980483 h 102"/>
                <a:gd name="T78" fmla="*/ 2147483647 w 88"/>
                <a:gd name="T79" fmla="*/ 1185313400 h 102"/>
                <a:gd name="T80" fmla="*/ 2147483647 w 88"/>
                <a:gd name="T81" fmla="*/ 889055032 h 102"/>
                <a:gd name="T82" fmla="*/ 2147483647 w 88"/>
                <a:gd name="T83" fmla="*/ 592796929 h 102"/>
                <a:gd name="T84" fmla="*/ 2147483647 w 88"/>
                <a:gd name="T85" fmla="*/ 296258235 h 102"/>
                <a:gd name="T86" fmla="*/ 2147483647 w 88"/>
                <a:gd name="T87" fmla="*/ 296258235 h 102"/>
                <a:gd name="T88" fmla="*/ 2147483647 w 88"/>
                <a:gd name="T89" fmla="*/ 0 h 102"/>
                <a:gd name="T90" fmla="*/ 2147483647 w 88"/>
                <a:gd name="T91" fmla="*/ 296258235 h 102"/>
                <a:gd name="T92" fmla="*/ 2147483647 w 88"/>
                <a:gd name="T93" fmla="*/ 296258235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8"/>
                <a:gd name="T142" fmla="*/ 0 h 102"/>
                <a:gd name="T143" fmla="*/ 88 w 88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1" name="Freeform 1750"/>
            <p:cNvSpPr>
              <a:spLocks/>
            </p:cNvSpPr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148131044 h 159"/>
                <a:gd name="T2" fmla="*/ 2147483647 w 166"/>
                <a:gd name="T3" fmla="*/ 148131044 h 159"/>
                <a:gd name="T4" fmla="*/ 2147483647 w 166"/>
                <a:gd name="T5" fmla="*/ 1037196509 h 159"/>
                <a:gd name="T6" fmla="*/ 2147483647 w 166"/>
                <a:gd name="T7" fmla="*/ 2074393019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1228674131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307168800 w 166"/>
                <a:gd name="T35" fmla="*/ 2147483647 h 159"/>
                <a:gd name="T36" fmla="*/ 460896123 w 166"/>
                <a:gd name="T37" fmla="*/ 2147483647 h 159"/>
                <a:gd name="T38" fmla="*/ 1075233590 w 166"/>
                <a:gd name="T39" fmla="*/ 2147483647 h 159"/>
                <a:gd name="T40" fmla="*/ 1535842797 w 166"/>
                <a:gd name="T41" fmla="*/ 2147483647 h 159"/>
                <a:gd name="T42" fmla="*/ 1535842797 w 166"/>
                <a:gd name="T43" fmla="*/ 2147483647 h 159"/>
                <a:gd name="T44" fmla="*/ 1843298514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1778131063 h 159"/>
                <a:gd name="T74" fmla="*/ 2147483647 w 166"/>
                <a:gd name="T75" fmla="*/ 1778131063 h 159"/>
                <a:gd name="T76" fmla="*/ 2147483647 w 166"/>
                <a:gd name="T77" fmla="*/ 1629999557 h 159"/>
                <a:gd name="T78" fmla="*/ 2147483647 w 166"/>
                <a:gd name="T79" fmla="*/ 1185327751 h 159"/>
                <a:gd name="T80" fmla="*/ 2147483647 w 166"/>
                <a:gd name="T81" fmla="*/ 1037196509 h 159"/>
                <a:gd name="T82" fmla="*/ 2147483647 w 166"/>
                <a:gd name="T83" fmla="*/ 592803576 h 159"/>
                <a:gd name="T84" fmla="*/ 2147483647 w 166"/>
                <a:gd name="T85" fmla="*/ 444672996 h 159"/>
                <a:gd name="T86" fmla="*/ 2147483647 w 166"/>
                <a:gd name="T87" fmla="*/ 148131044 h 159"/>
                <a:gd name="T88" fmla="*/ 2147483647 w 166"/>
                <a:gd name="T89" fmla="*/ 0 h 159"/>
                <a:gd name="T90" fmla="*/ 2147483647 w 166"/>
                <a:gd name="T91" fmla="*/ 148131044 h 159"/>
                <a:gd name="T92" fmla="*/ 2147483647 w 166"/>
                <a:gd name="T93" fmla="*/ 148131044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6"/>
                <a:gd name="T142" fmla="*/ 0 h 159"/>
                <a:gd name="T143" fmla="*/ 166 w 166"/>
                <a:gd name="T144" fmla="*/ 159 h 1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2" name="Freeform 1751"/>
            <p:cNvSpPr>
              <a:spLocks/>
            </p:cNvSpPr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302871985 h 137"/>
                <a:gd name="T2" fmla="*/ 2147483647 w 143"/>
                <a:gd name="T3" fmla="*/ 302871985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302687719 w 143"/>
                <a:gd name="T17" fmla="*/ 2147483647 h 137"/>
                <a:gd name="T18" fmla="*/ 302687719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302687719 w 143"/>
                <a:gd name="T27" fmla="*/ 2147483647 h 137"/>
                <a:gd name="T28" fmla="*/ 454032044 w 143"/>
                <a:gd name="T29" fmla="*/ 2147483647 h 137"/>
                <a:gd name="T30" fmla="*/ 907779538 w 143"/>
                <a:gd name="T31" fmla="*/ 2147483647 h 137"/>
                <a:gd name="T32" fmla="*/ 1210467390 w 143"/>
                <a:gd name="T33" fmla="*/ 2147483647 h 137"/>
                <a:gd name="T34" fmla="*/ 1513154975 w 143"/>
                <a:gd name="T35" fmla="*/ 2147483647 h 137"/>
                <a:gd name="T36" fmla="*/ 1513154975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1665795986 h 137"/>
                <a:gd name="T56" fmla="*/ 2147483647 w 143"/>
                <a:gd name="T57" fmla="*/ 1665795986 h 137"/>
                <a:gd name="T58" fmla="*/ 2147483647 w 143"/>
                <a:gd name="T59" fmla="*/ 1211487941 h 137"/>
                <a:gd name="T60" fmla="*/ 2147483647 w 143"/>
                <a:gd name="T61" fmla="*/ 1060052015 h 137"/>
                <a:gd name="T62" fmla="*/ 2147483647 w 143"/>
                <a:gd name="T63" fmla="*/ 605743971 h 137"/>
                <a:gd name="T64" fmla="*/ 2147483647 w 143"/>
                <a:gd name="T65" fmla="*/ 454308178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302871985 h 137"/>
                <a:gd name="T72" fmla="*/ 2147483647 w 143"/>
                <a:gd name="T73" fmla="*/ 302871985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37"/>
                <a:gd name="T113" fmla="*/ 143 w 143"/>
                <a:gd name="T114" fmla="*/ 137 h 1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3" name="Freeform 1752"/>
            <p:cNvSpPr>
              <a:spLocks/>
            </p:cNvSpPr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908345994 h 140"/>
                <a:gd name="T6" fmla="*/ 2147483647 w 153"/>
                <a:gd name="T7" fmla="*/ 1967799235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148131076 w 153"/>
                <a:gd name="T21" fmla="*/ 2147483647 h 140"/>
                <a:gd name="T22" fmla="*/ 148131076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148131076 w 153"/>
                <a:gd name="T29" fmla="*/ 2147483647 h 140"/>
                <a:gd name="T30" fmla="*/ 592804235 w 153"/>
                <a:gd name="T31" fmla="*/ 2147483647 h 140"/>
                <a:gd name="T32" fmla="*/ 740935245 w 153"/>
                <a:gd name="T33" fmla="*/ 2147483647 h 140"/>
                <a:gd name="T34" fmla="*/ 1185328010 w 153"/>
                <a:gd name="T35" fmla="*/ 2147483647 h 140"/>
                <a:gd name="T36" fmla="*/ 1481869431 w 153"/>
                <a:gd name="T37" fmla="*/ 2147483647 h 140"/>
                <a:gd name="T38" fmla="*/ 1778131451 w 153"/>
                <a:gd name="T39" fmla="*/ 2147483647 h 140"/>
                <a:gd name="T40" fmla="*/ 1778131451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1967799235 h 140"/>
                <a:gd name="T58" fmla="*/ 2147483647 w 153"/>
                <a:gd name="T59" fmla="*/ 1967799235 h 140"/>
                <a:gd name="T60" fmla="*/ 2147483647 w 153"/>
                <a:gd name="T61" fmla="*/ 1513910434 h 140"/>
                <a:gd name="T62" fmla="*/ 2147483647 w 153"/>
                <a:gd name="T63" fmla="*/ 1362518591 h 140"/>
                <a:gd name="T64" fmla="*/ 2147483647 w 153"/>
                <a:gd name="T65" fmla="*/ 908345994 h 140"/>
                <a:gd name="T66" fmla="*/ 2147483647 w 153"/>
                <a:gd name="T67" fmla="*/ 756955217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40"/>
                <a:gd name="T116" fmla="*/ 153 w 153"/>
                <a:gd name="T117" fmla="*/ 140 h 1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4" name="Freeform 1753"/>
            <p:cNvSpPr>
              <a:spLocks/>
            </p:cNvSpPr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90492106 h 154"/>
                <a:gd name="T2" fmla="*/ 2147483647 w 171"/>
                <a:gd name="T3" fmla="*/ 290492106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074391151 w 171"/>
                <a:gd name="T17" fmla="*/ 2147483647 h 154"/>
                <a:gd name="T18" fmla="*/ 1037195576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444672293 w 171"/>
                <a:gd name="T29" fmla="*/ 2147483647 h 154"/>
                <a:gd name="T30" fmla="*/ 740934265 w 171"/>
                <a:gd name="T31" fmla="*/ 2147483647 h 154"/>
                <a:gd name="T32" fmla="*/ 1333737081 w 171"/>
                <a:gd name="T33" fmla="*/ 2147483647 h 154"/>
                <a:gd name="T34" fmla="*/ 1333737081 w 171"/>
                <a:gd name="T35" fmla="*/ 2147483647 h 154"/>
                <a:gd name="T36" fmla="*/ 1778129311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1889166235 h 154"/>
                <a:gd name="T62" fmla="*/ 2147483647 w 171"/>
                <a:gd name="T63" fmla="*/ 1889166235 h 154"/>
                <a:gd name="T64" fmla="*/ 2147483647 w 171"/>
                <a:gd name="T65" fmla="*/ 1598397725 h 154"/>
                <a:gd name="T66" fmla="*/ 2147483647 w 171"/>
                <a:gd name="T67" fmla="*/ 1307905750 h 154"/>
                <a:gd name="T68" fmla="*/ 2147483647 w 171"/>
                <a:gd name="T69" fmla="*/ 871752722 h 154"/>
                <a:gd name="T70" fmla="*/ 2147483647 w 171"/>
                <a:gd name="T71" fmla="*/ 581260748 h 154"/>
                <a:gd name="T72" fmla="*/ 2147483647 w 171"/>
                <a:gd name="T73" fmla="*/ 290492106 h 154"/>
                <a:gd name="T74" fmla="*/ 2147483647 w 171"/>
                <a:gd name="T75" fmla="*/ 290492106 h 154"/>
                <a:gd name="T76" fmla="*/ 2147483647 w 171"/>
                <a:gd name="T77" fmla="*/ 0 h 154"/>
                <a:gd name="T78" fmla="*/ 2147483647 w 171"/>
                <a:gd name="T79" fmla="*/ 290492106 h 154"/>
                <a:gd name="T80" fmla="*/ 2147483647 w 171"/>
                <a:gd name="T81" fmla="*/ 290492106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1"/>
                <a:gd name="T124" fmla="*/ 0 h 154"/>
                <a:gd name="T125" fmla="*/ 171 w 171"/>
                <a:gd name="T126" fmla="*/ 154 h 1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5" name="Freeform 1754"/>
            <p:cNvSpPr>
              <a:spLocks/>
            </p:cNvSpPr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1165882235 w 181"/>
                <a:gd name="T17" fmla="*/ 2147483647 h 139"/>
                <a:gd name="T18" fmla="*/ 291332420 w 181"/>
                <a:gd name="T19" fmla="*/ 2147483647 h 139"/>
                <a:gd name="T20" fmla="*/ 291332420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91332420 w 181"/>
                <a:gd name="T27" fmla="*/ 2147483647 h 139"/>
                <a:gd name="T28" fmla="*/ 437275368 w 181"/>
                <a:gd name="T29" fmla="*/ 2147483647 h 139"/>
                <a:gd name="T30" fmla="*/ 874273406 w 181"/>
                <a:gd name="T31" fmla="*/ 2147483647 h 139"/>
                <a:gd name="T32" fmla="*/ 1165882235 w 181"/>
                <a:gd name="T33" fmla="*/ 2147483647 h 139"/>
                <a:gd name="T34" fmla="*/ 1457214524 w 181"/>
                <a:gd name="T35" fmla="*/ 2147483647 h 139"/>
                <a:gd name="T36" fmla="*/ 1748823616 w 181"/>
                <a:gd name="T37" fmla="*/ 2147483647 h 139"/>
                <a:gd name="T38" fmla="*/ 1748823616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1739921781 h 139"/>
                <a:gd name="T56" fmla="*/ 2147483647 w 181"/>
                <a:gd name="T57" fmla="*/ 1739921781 h 139"/>
                <a:gd name="T58" fmla="*/ 2147483647 w 181"/>
                <a:gd name="T59" fmla="*/ 1304940942 h 139"/>
                <a:gd name="T60" fmla="*/ 2147483647 w 181"/>
                <a:gd name="T61" fmla="*/ 1160039442 h 139"/>
                <a:gd name="T62" fmla="*/ 2147483647 w 181"/>
                <a:gd name="T63" fmla="*/ 725059390 h 139"/>
                <a:gd name="T64" fmla="*/ 2147483647 w 181"/>
                <a:gd name="T65" fmla="*/ 579882077 h 139"/>
                <a:gd name="T66" fmla="*/ 2147483647 w 181"/>
                <a:gd name="T67" fmla="*/ 144901566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1"/>
                <a:gd name="T115" fmla="*/ 0 h 139"/>
                <a:gd name="T116" fmla="*/ 181 w 181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6" name="Freeform 1755"/>
            <p:cNvSpPr>
              <a:spLocks/>
            </p:cNvSpPr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84546430 h 149"/>
                <a:gd name="T2" fmla="*/ 2147483647 w 159"/>
                <a:gd name="T3" fmla="*/ 284546430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96262087 w 159"/>
                <a:gd name="T17" fmla="*/ 2147483647 h 149"/>
                <a:gd name="T18" fmla="*/ 296262087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96262087 w 159"/>
                <a:gd name="T25" fmla="*/ 2147483647 h 149"/>
                <a:gd name="T26" fmla="*/ 444672996 w 159"/>
                <a:gd name="T27" fmla="*/ 2147483647 h 149"/>
                <a:gd name="T28" fmla="*/ 889065532 w 159"/>
                <a:gd name="T29" fmla="*/ 2147483647 h 149"/>
                <a:gd name="T30" fmla="*/ 1185327751 w 159"/>
                <a:gd name="T31" fmla="*/ 2147483647 h 149"/>
                <a:gd name="T32" fmla="*/ 1481869108 w 159"/>
                <a:gd name="T33" fmla="*/ 2147483647 h 149"/>
                <a:gd name="T34" fmla="*/ 1778131063 w 159"/>
                <a:gd name="T35" fmla="*/ 2147483647 h 149"/>
                <a:gd name="T36" fmla="*/ 1778131063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1565277164 h 149"/>
                <a:gd name="T52" fmla="*/ 2147483647 w 159"/>
                <a:gd name="T53" fmla="*/ 1565277164 h 149"/>
                <a:gd name="T54" fmla="*/ 2147483647 w 159"/>
                <a:gd name="T55" fmla="*/ 1138458238 h 149"/>
                <a:gd name="T56" fmla="*/ 2147483647 w 159"/>
                <a:gd name="T57" fmla="*/ 995912308 h 149"/>
                <a:gd name="T58" fmla="*/ 2147483647 w 159"/>
                <a:gd name="T59" fmla="*/ 569092859 h 149"/>
                <a:gd name="T60" fmla="*/ 2147483647 w 159"/>
                <a:gd name="T61" fmla="*/ 426819579 h 149"/>
                <a:gd name="T62" fmla="*/ 2147483647 w 159"/>
                <a:gd name="T63" fmla="*/ 284546430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84546430 h 149"/>
                <a:gd name="T70" fmla="*/ 2147483647 w 159"/>
                <a:gd name="T71" fmla="*/ 284546430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49"/>
                <a:gd name="T110" fmla="*/ 159 w 159"/>
                <a:gd name="T111" fmla="*/ 149 h 1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7" name="Freeform 1756"/>
            <p:cNvSpPr>
              <a:spLocks/>
            </p:cNvSpPr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84695686 h 152"/>
                <a:gd name="T2" fmla="*/ 2147483647 w 175"/>
                <a:gd name="T3" fmla="*/ 284695686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1073355929 w 175"/>
                <a:gd name="T23" fmla="*/ 2147483647 h 152"/>
                <a:gd name="T24" fmla="*/ 306509251 w 175"/>
                <a:gd name="T25" fmla="*/ 2147483647 h 152"/>
                <a:gd name="T26" fmla="*/ 306509251 w 175"/>
                <a:gd name="T27" fmla="*/ 2147483647 h 152"/>
                <a:gd name="T28" fmla="*/ 0 w 175"/>
                <a:gd name="T29" fmla="*/ 2147483647 h 152"/>
                <a:gd name="T30" fmla="*/ 306509251 w 175"/>
                <a:gd name="T31" fmla="*/ 2147483647 h 152"/>
                <a:gd name="T32" fmla="*/ 460050685 w 175"/>
                <a:gd name="T33" fmla="*/ 2147483647 h 152"/>
                <a:gd name="T34" fmla="*/ 1073355929 w 175"/>
                <a:gd name="T35" fmla="*/ 2147483647 h 152"/>
                <a:gd name="T36" fmla="*/ 1533119872 w 175"/>
                <a:gd name="T37" fmla="*/ 2147483647 h 152"/>
                <a:gd name="T38" fmla="*/ 1533119872 w 175"/>
                <a:gd name="T39" fmla="*/ 2147483647 h 152"/>
                <a:gd name="T40" fmla="*/ 2146424982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1566370477 h 152"/>
                <a:gd name="T68" fmla="*/ 2147483647 w 175"/>
                <a:gd name="T69" fmla="*/ 1566370477 h 152"/>
                <a:gd name="T70" fmla="*/ 2147483647 w 175"/>
                <a:gd name="T71" fmla="*/ 1281675443 h 152"/>
                <a:gd name="T72" fmla="*/ 2147483647 w 175"/>
                <a:gd name="T73" fmla="*/ 996707036 h 152"/>
                <a:gd name="T74" fmla="*/ 2147483647 w 175"/>
                <a:gd name="T75" fmla="*/ 712012002 h 152"/>
                <a:gd name="T76" fmla="*/ 2147483647 w 175"/>
                <a:gd name="T77" fmla="*/ 427316316 h 152"/>
                <a:gd name="T78" fmla="*/ 2147483647 w 175"/>
                <a:gd name="T79" fmla="*/ 284695686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84695686 h 152"/>
                <a:gd name="T86" fmla="*/ 2147483647 w 175"/>
                <a:gd name="T87" fmla="*/ 284695686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5"/>
                <a:gd name="T133" fmla="*/ 0 h 152"/>
                <a:gd name="T134" fmla="*/ 175 w 175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8" name="Freeform 1757"/>
            <p:cNvSpPr>
              <a:spLocks/>
            </p:cNvSpPr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96262470 h 129"/>
                <a:gd name="T2" fmla="*/ 2147483647 w 144"/>
                <a:gd name="T3" fmla="*/ 296262470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1778109842 w 144"/>
                <a:gd name="T15" fmla="*/ 2147483647 h 129"/>
                <a:gd name="T16" fmla="*/ 296258198 w 144"/>
                <a:gd name="T17" fmla="*/ 2147483647 h 129"/>
                <a:gd name="T18" fmla="*/ 296258198 w 144"/>
                <a:gd name="T19" fmla="*/ 2147483647 h 129"/>
                <a:gd name="T20" fmla="*/ 0 w 144"/>
                <a:gd name="T21" fmla="*/ 2147483647 h 129"/>
                <a:gd name="T22" fmla="*/ 296258198 w 144"/>
                <a:gd name="T23" fmla="*/ 2147483647 h 129"/>
                <a:gd name="T24" fmla="*/ 444667690 w 144"/>
                <a:gd name="T25" fmla="*/ 2147483647 h 129"/>
                <a:gd name="T26" fmla="*/ 1037183954 w 144"/>
                <a:gd name="T27" fmla="*/ 2147483647 h 129"/>
                <a:gd name="T28" fmla="*/ 1481851776 w 144"/>
                <a:gd name="T29" fmla="*/ 2147483647 h 129"/>
                <a:gd name="T30" fmla="*/ 1481851776 w 144"/>
                <a:gd name="T31" fmla="*/ 2147483647 h 129"/>
                <a:gd name="T32" fmla="*/ 1778109842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1481873141 h 129"/>
                <a:gd name="T54" fmla="*/ 2147483647 w 144"/>
                <a:gd name="T55" fmla="*/ 1481873141 h 129"/>
                <a:gd name="T56" fmla="*/ 2147483647 w 144"/>
                <a:gd name="T57" fmla="*/ 1333741442 h 129"/>
                <a:gd name="T58" fmla="*/ 2147483647 w 144"/>
                <a:gd name="T59" fmla="*/ 889067739 h 129"/>
                <a:gd name="T60" fmla="*/ 2147483647 w 144"/>
                <a:gd name="T61" fmla="*/ 740936570 h 129"/>
                <a:gd name="T62" fmla="*/ 2147483647 w 144"/>
                <a:gd name="T63" fmla="*/ 296262470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96262470 h 129"/>
                <a:gd name="T72" fmla="*/ 2147483647 w 144"/>
                <a:gd name="T73" fmla="*/ 296262470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29"/>
                <a:gd name="T113" fmla="*/ 144 w 144"/>
                <a:gd name="T114" fmla="*/ 129 h 1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79" name="Freeform 1758"/>
            <p:cNvSpPr>
              <a:spLocks/>
            </p:cNvSpPr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432644192 h 112"/>
                <a:gd name="T2" fmla="*/ 2147483647 w 128"/>
                <a:gd name="T3" fmla="*/ 432644192 h 112"/>
                <a:gd name="T4" fmla="*/ 2147483647 w 128"/>
                <a:gd name="T5" fmla="*/ 1298207518 h 112"/>
                <a:gd name="T6" fmla="*/ 2147483647 w 128"/>
                <a:gd name="T7" fmla="*/ 1875250521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1213309717 w 128"/>
                <a:gd name="T25" fmla="*/ 2147483647 h 112"/>
                <a:gd name="T26" fmla="*/ 606654858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303469555 w 128"/>
                <a:gd name="T37" fmla="*/ 2147483647 h 112"/>
                <a:gd name="T38" fmla="*/ 606654858 w 128"/>
                <a:gd name="T39" fmla="*/ 2147483647 h 112"/>
                <a:gd name="T40" fmla="*/ 1516779138 w 128"/>
                <a:gd name="T41" fmla="*/ 2147483647 h 112"/>
                <a:gd name="T42" fmla="*/ 1668370923 w 128"/>
                <a:gd name="T43" fmla="*/ 2147483647 h 112"/>
                <a:gd name="T44" fmla="*/ 1820248559 w 128"/>
                <a:gd name="T45" fmla="*/ 2147483647 h 112"/>
                <a:gd name="T46" fmla="*/ 1820248559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1586728495 h 112"/>
                <a:gd name="T70" fmla="*/ 2147483647 w 128"/>
                <a:gd name="T71" fmla="*/ 1586728495 h 112"/>
                <a:gd name="T72" fmla="*/ 2147483647 w 128"/>
                <a:gd name="T73" fmla="*/ 1298207518 h 112"/>
                <a:gd name="T74" fmla="*/ 2147483647 w 128"/>
                <a:gd name="T75" fmla="*/ 1009686803 h 112"/>
                <a:gd name="T76" fmla="*/ 2147483647 w 128"/>
                <a:gd name="T77" fmla="*/ 577042741 h 112"/>
                <a:gd name="T78" fmla="*/ 2147483647 w 128"/>
                <a:gd name="T79" fmla="*/ 288521108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432644192 h 112"/>
                <a:gd name="T88" fmla="*/ 2147483647 w 128"/>
                <a:gd name="T89" fmla="*/ 432644192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8"/>
                <a:gd name="T136" fmla="*/ 0 h 112"/>
                <a:gd name="T137" fmla="*/ 128 w 128"/>
                <a:gd name="T138" fmla="*/ 112 h 1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0" name="Freeform 1759"/>
            <p:cNvSpPr>
              <a:spLocks/>
            </p:cNvSpPr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139633234 h 101"/>
                <a:gd name="T2" fmla="*/ 2147483647 w 89"/>
                <a:gd name="T3" fmla="*/ 139633234 h 101"/>
                <a:gd name="T4" fmla="*/ 2147483647 w 89"/>
                <a:gd name="T5" fmla="*/ 1535156222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153194656 w 89"/>
                <a:gd name="T11" fmla="*/ 2147483647 h 101"/>
                <a:gd name="T12" fmla="*/ 153194656 w 89"/>
                <a:gd name="T13" fmla="*/ 2147483647 h 101"/>
                <a:gd name="T14" fmla="*/ 153194656 w 89"/>
                <a:gd name="T15" fmla="*/ 2147483647 h 101"/>
                <a:gd name="T16" fmla="*/ 0 w 89"/>
                <a:gd name="T17" fmla="*/ 2147483647 h 101"/>
                <a:gd name="T18" fmla="*/ 459583902 w 89"/>
                <a:gd name="T19" fmla="*/ 2147483647 h 101"/>
                <a:gd name="T20" fmla="*/ 612778625 w 89"/>
                <a:gd name="T21" fmla="*/ 2147483647 h 101"/>
                <a:gd name="T22" fmla="*/ 1072649213 w 89"/>
                <a:gd name="T23" fmla="*/ 2147483647 h 101"/>
                <a:gd name="T24" fmla="*/ 1379038124 w 89"/>
                <a:gd name="T25" fmla="*/ 2147483647 h 101"/>
                <a:gd name="T26" fmla="*/ 1685427303 w 89"/>
                <a:gd name="T27" fmla="*/ 2147483647 h 101"/>
                <a:gd name="T28" fmla="*/ 1685427303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1535156222 h 101"/>
                <a:gd name="T38" fmla="*/ 2147483647 w 89"/>
                <a:gd name="T39" fmla="*/ 1535156222 h 101"/>
                <a:gd name="T40" fmla="*/ 2147483647 w 89"/>
                <a:gd name="T41" fmla="*/ 1116526434 h 101"/>
                <a:gd name="T42" fmla="*/ 2147483647 w 89"/>
                <a:gd name="T43" fmla="*/ 697627185 h 101"/>
                <a:gd name="T44" fmla="*/ 2147483647 w 89"/>
                <a:gd name="T45" fmla="*/ 558263217 h 101"/>
                <a:gd name="T46" fmla="*/ 2147483647 w 89"/>
                <a:gd name="T47" fmla="*/ 139633234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139633234 h 101"/>
                <a:gd name="T56" fmla="*/ 2147483647 w 89"/>
                <a:gd name="T57" fmla="*/ 139633234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9"/>
                <a:gd name="T88" fmla="*/ 0 h 101"/>
                <a:gd name="T89" fmla="*/ 89 w 89"/>
                <a:gd name="T90" fmla="*/ 101 h 10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1" name="Freeform 1760"/>
            <p:cNvSpPr>
              <a:spLocks/>
            </p:cNvSpPr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306279899 h 181"/>
                <a:gd name="T2" fmla="*/ 2147483647 w 149"/>
                <a:gd name="T3" fmla="*/ 306279899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1058247576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302234972 w 149"/>
                <a:gd name="T33" fmla="*/ 2147483647 h 181"/>
                <a:gd name="T34" fmla="*/ 453494360 w 149"/>
                <a:gd name="T35" fmla="*/ 2147483647 h 181"/>
                <a:gd name="T36" fmla="*/ 906988188 w 149"/>
                <a:gd name="T37" fmla="*/ 2147483647 h 181"/>
                <a:gd name="T38" fmla="*/ 1209506698 w 149"/>
                <a:gd name="T39" fmla="*/ 2147483647 h 181"/>
                <a:gd name="T40" fmla="*/ 1511741004 w 149"/>
                <a:gd name="T41" fmla="*/ 2147483647 h 181"/>
                <a:gd name="T42" fmla="*/ 1663000925 w 149"/>
                <a:gd name="T43" fmla="*/ 2147483647 h 181"/>
                <a:gd name="T44" fmla="*/ 1663000925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1684538173 h 181"/>
                <a:gd name="T64" fmla="*/ 2147483647 w 149"/>
                <a:gd name="T65" fmla="*/ 1684538173 h 181"/>
                <a:gd name="T66" fmla="*/ 2147483647 w 149"/>
                <a:gd name="T67" fmla="*/ 1225118526 h 181"/>
                <a:gd name="T68" fmla="*/ 2147483647 w 149"/>
                <a:gd name="T69" fmla="*/ 918839028 h 181"/>
                <a:gd name="T70" fmla="*/ 2147483647 w 149"/>
                <a:gd name="T71" fmla="*/ 459419781 h 181"/>
                <a:gd name="T72" fmla="*/ 2147483647 w 149"/>
                <a:gd name="T73" fmla="*/ 306279899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306279899 h 181"/>
                <a:gd name="T82" fmla="*/ 2147483647 w 149"/>
                <a:gd name="T83" fmla="*/ 306279899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9"/>
                <a:gd name="T127" fmla="*/ 0 h 181"/>
                <a:gd name="T128" fmla="*/ 149 w 149"/>
                <a:gd name="T129" fmla="*/ 181 h 1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2" name="Freeform 1761"/>
            <p:cNvSpPr>
              <a:spLocks/>
            </p:cNvSpPr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444671311 h 213"/>
                <a:gd name="T2" fmla="*/ 2147483647 w 175"/>
                <a:gd name="T3" fmla="*/ 444671311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1993169889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153254625 w 175"/>
                <a:gd name="T35" fmla="*/ 2147483647 h 213"/>
                <a:gd name="T36" fmla="*/ 306509251 w 175"/>
                <a:gd name="T37" fmla="*/ 2147483647 h 213"/>
                <a:gd name="T38" fmla="*/ 766559936 w 175"/>
                <a:gd name="T39" fmla="*/ 2147483647 h 213"/>
                <a:gd name="T40" fmla="*/ 919814495 w 175"/>
                <a:gd name="T41" fmla="*/ 2147483647 h 213"/>
                <a:gd name="T42" fmla="*/ 1379864779 w 175"/>
                <a:gd name="T43" fmla="*/ 2147483647 h 213"/>
                <a:gd name="T44" fmla="*/ 1686373896 w 175"/>
                <a:gd name="T45" fmla="*/ 2147483647 h 213"/>
                <a:gd name="T46" fmla="*/ 1686373896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1333734663 h 213"/>
                <a:gd name="T64" fmla="*/ 2147483647 w 175"/>
                <a:gd name="T65" fmla="*/ 1333734663 h 213"/>
                <a:gd name="T66" fmla="*/ 2147483647 w 175"/>
                <a:gd name="T67" fmla="*/ 1037193460 h 213"/>
                <a:gd name="T68" fmla="*/ 2147483647 w 175"/>
                <a:gd name="T69" fmla="*/ 592802212 h 213"/>
                <a:gd name="T70" fmla="*/ 2147483647 w 175"/>
                <a:gd name="T71" fmla="*/ 444671311 h 213"/>
                <a:gd name="T72" fmla="*/ 2147483647 w 175"/>
                <a:gd name="T73" fmla="*/ 148130306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148130306 h 213"/>
                <a:gd name="T80" fmla="*/ 2147483647 w 175"/>
                <a:gd name="T81" fmla="*/ 444671311 h 213"/>
                <a:gd name="T82" fmla="*/ 2147483647 w 175"/>
                <a:gd name="T83" fmla="*/ 444671311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5"/>
                <a:gd name="T127" fmla="*/ 0 h 213"/>
                <a:gd name="T128" fmla="*/ 175 w 175"/>
                <a:gd name="T129" fmla="*/ 213 h 2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3" name="Freeform 1762"/>
            <p:cNvSpPr>
              <a:spLocks/>
            </p:cNvSpPr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302561691 h 295"/>
                <a:gd name="T2" fmla="*/ 2147483647 w 241"/>
                <a:gd name="T3" fmla="*/ 302561691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1756164514 w 241"/>
                <a:gd name="T23" fmla="*/ 2147483647 h 295"/>
                <a:gd name="T24" fmla="*/ 146347240 w 241"/>
                <a:gd name="T25" fmla="*/ 2147483647 h 295"/>
                <a:gd name="T26" fmla="*/ 146347240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146347240 w 241"/>
                <a:gd name="T33" fmla="*/ 2147483647 h 295"/>
                <a:gd name="T34" fmla="*/ 585388435 w 241"/>
                <a:gd name="T35" fmla="*/ 2147483647 h 295"/>
                <a:gd name="T36" fmla="*/ 731735082 w 241"/>
                <a:gd name="T37" fmla="*/ 2147483647 h 295"/>
                <a:gd name="T38" fmla="*/ 1170776869 w 241"/>
                <a:gd name="T39" fmla="*/ 2147483647 h 295"/>
                <a:gd name="T40" fmla="*/ 1609817339 w 241"/>
                <a:gd name="T41" fmla="*/ 2147483647 h 295"/>
                <a:gd name="T42" fmla="*/ 1756164514 w 241"/>
                <a:gd name="T43" fmla="*/ 2147483647 h 295"/>
                <a:gd name="T44" fmla="*/ 1756164514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1512240407 h 295"/>
                <a:gd name="T68" fmla="*/ 2147483647 w 241"/>
                <a:gd name="T69" fmla="*/ 1512240407 h 295"/>
                <a:gd name="T70" fmla="*/ 2147483647 w 241"/>
                <a:gd name="T71" fmla="*/ 1360959095 h 295"/>
                <a:gd name="T72" fmla="*/ 2147483647 w 241"/>
                <a:gd name="T73" fmla="*/ 907400983 h 295"/>
                <a:gd name="T74" fmla="*/ 2147483647 w 241"/>
                <a:gd name="T75" fmla="*/ 604839424 h 295"/>
                <a:gd name="T76" fmla="*/ 2147483647 w 241"/>
                <a:gd name="T77" fmla="*/ 302561691 h 295"/>
                <a:gd name="T78" fmla="*/ 2147483647 w 241"/>
                <a:gd name="T79" fmla="*/ 151280846 h 295"/>
                <a:gd name="T80" fmla="*/ 2147483647 w 241"/>
                <a:gd name="T81" fmla="*/ 0 h 295"/>
                <a:gd name="T82" fmla="*/ 2147483647 w 241"/>
                <a:gd name="T83" fmla="*/ 151280846 h 295"/>
                <a:gd name="T84" fmla="*/ 2147483647 w 241"/>
                <a:gd name="T85" fmla="*/ 302561691 h 295"/>
                <a:gd name="T86" fmla="*/ 2147483647 w 241"/>
                <a:gd name="T87" fmla="*/ 302561691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1"/>
                <a:gd name="T133" fmla="*/ 0 h 295"/>
                <a:gd name="T134" fmla="*/ 241 w 241"/>
                <a:gd name="T135" fmla="*/ 295 h 2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4" name="Freeform 1763"/>
            <p:cNvSpPr>
              <a:spLocks/>
            </p:cNvSpPr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92534683 h 226"/>
                <a:gd name="T2" fmla="*/ 2147483647 w 181"/>
                <a:gd name="T3" fmla="*/ 292534683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91332420 w 181"/>
                <a:gd name="T23" fmla="*/ 2147483647 h 226"/>
                <a:gd name="T24" fmla="*/ 437275368 w 181"/>
                <a:gd name="T25" fmla="*/ 2147483647 h 226"/>
                <a:gd name="T26" fmla="*/ 874273406 w 181"/>
                <a:gd name="T27" fmla="*/ 2147483647 h 226"/>
                <a:gd name="T28" fmla="*/ 1165882235 w 181"/>
                <a:gd name="T29" fmla="*/ 2147483647 h 226"/>
                <a:gd name="T30" fmla="*/ 1457214524 w 181"/>
                <a:gd name="T31" fmla="*/ 2147483647 h 226"/>
                <a:gd name="T32" fmla="*/ 1603157472 w 181"/>
                <a:gd name="T33" fmla="*/ 2147483647 h 226"/>
                <a:gd name="T34" fmla="*/ 1603157472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1754652557 h 226"/>
                <a:gd name="T50" fmla="*/ 2147483647 w 181"/>
                <a:gd name="T51" fmla="*/ 1754652557 h 226"/>
                <a:gd name="T52" fmla="*/ 2147483647 w 181"/>
                <a:gd name="T53" fmla="*/ 1315850731 h 226"/>
                <a:gd name="T54" fmla="*/ 2147483647 w 181"/>
                <a:gd name="T55" fmla="*/ 877326805 h 226"/>
                <a:gd name="T56" fmla="*/ 2147483647 w 181"/>
                <a:gd name="T57" fmla="*/ 584791727 h 226"/>
                <a:gd name="T58" fmla="*/ 2147483647 w 181"/>
                <a:gd name="T59" fmla="*/ 292534683 h 226"/>
                <a:gd name="T60" fmla="*/ 2147483647 w 181"/>
                <a:gd name="T61" fmla="*/ 146267341 h 226"/>
                <a:gd name="T62" fmla="*/ 2147483647 w 181"/>
                <a:gd name="T63" fmla="*/ 0 h 226"/>
                <a:gd name="T64" fmla="*/ 2147483647 w 181"/>
                <a:gd name="T65" fmla="*/ 146267341 h 226"/>
                <a:gd name="T66" fmla="*/ 2147483647 w 181"/>
                <a:gd name="T67" fmla="*/ 292534683 h 226"/>
                <a:gd name="T68" fmla="*/ 2147483647 w 181"/>
                <a:gd name="T69" fmla="*/ 292534683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1"/>
                <a:gd name="T106" fmla="*/ 0 h 226"/>
                <a:gd name="T107" fmla="*/ 181 w 181"/>
                <a:gd name="T108" fmla="*/ 226 h 2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5" name="Freeform 1764"/>
            <p:cNvSpPr>
              <a:spLocks/>
            </p:cNvSpPr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96261443 h 171"/>
                <a:gd name="T2" fmla="*/ 2147483647 w 145"/>
                <a:gd name="T3" fmla="*/ 296261443 h 171"/>
                <a:gd name="T4" fmla="*/ 2147483647 w 145"/>
                <a:gd name="T5" fmla="*/ 1629998921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1596528590 w 145"/>
                <a:gd name="T21" fmla="*/ 2147483647 h 171"/>
                <a:gd name="T22" fmla="*/ 1596528590 w 145"/>
                <a:gd name="T23" fmla="*/ 2147483647 h 171"/>
                <a:gd name="T24" fmla="*/ 435517632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90253166 w 145"/>
                <a:gd name="T35" fmla="*/ 2147483647 h 171"/>
                <a:gd name="T36" fmla="*/ 580505807 w 145"/>
                <a:gd name="T37" fmla="*/ 2147483647 h 171"/>
                <a:gd name="T38" fmla="*/ 1016023308 w 145"/>
                <a:gd name="T39" fmla="*/ 2147483647 h 171"/>
                <a:gd name="T40" fmla="*/ 1161011615 w 145"/>
                <a:gd name="T41" fmla="*/ 2147483647 h 171"/>
                <a:gd name="T42" fmla="*/ 1596528590 w 145"/>
                <a:gd name="T43" fmla="*/ 2147483647 h 171"/>
                <a:gd name="T44" fmla="*/ 1741517685 w 145"/>
                <a:gd name="T45" fmla="*/ 2147483647 h 171"/>
                <a:gd name="T46" fmla="*/ 1741517685 w 145"/>
                <a:gd name="T47" fmla="*/ 2147483647 h 171"/>
                <a:gd name="T48" fmla="*/ 1741517685 w 145"/>
                <a:gd name="T49" fmla="*/ 2147483647 h 171"/>
                <a:gd name="T50" fmla="*/ 1741517685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1926260760 h 171"/>
                <a:gd name="T80" fmla="*/ 2147483647 w 145"/>
                <a:gd name="T81" fmla="*/ 1926260760 h 171"/>
                <a:gd name="T82" fmla="*/ 2147483647 w 145"/>
                <a:gd name="T83" fmla="*/ 1481867472 h 171"/>
                <a:gd name="T84" fmla="*/ 2147483647 w 145"/>
                <a:gd name="T85" fmla="*/ 1037195576 h 171"/>
                <a:gd name="T86" fmla="*/ 2147483647 w 145"/>
                <a:gd name="T87" fmla="*/ 889064656 h 171"/>
                <a:gd name="T88" fmla="*/ 2147483647 w 145"/>
                <a:gd name="T89" fmla="*/ 444672293 h 171"/>
                <a:gd name="T90" fmla="*/ 2147483647 w 145"/>
                <a:gd name="T91" fmla="*/ 296261443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96261443 h 171"/>
                <a:gd name="T98" fmla="*/ 2147483647 w 145"/>
                <a:gd name="T99" fmla="*/ 296261443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5"/>
                <a:gd name="T151" fmla="*/ 0 h 171"/>
                <a:gd name="T152" fmla="*/ 145 w 145"/>
                <a:gd name="T153" fmla="*/ 171 h 1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6" name="Freeform 1765"/>
            <p:cNvSpPr>
              <a:spLocks/>
            </p:cNvSpPr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436653628 h 169"/>
                <a:gd name="T2" fmla="*/ 2147483647 w 144"/>
                <a:gd name="T3" fmla="*/ 436653628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1629980280 w 144"/>
                <a:gd name="T15" fmla="*/ 2147483647 h 169"/>
                <a:gd name="T16" fmla="*/ 889054921 w 144"/>
                <a:gd name="T17" fmla="*/ 2147483647 h 169"/>
                <a:gd name="T18" fmla="*/ 148129099 w 144"/>
                <a:gd name="T19" fmla="*/ 2147483647 h 169"/>
                <a:gd name="T20" fmla="*/ 148129099 w 144"/>
                <a:gd name="T21" fmla="*/ 2147483647 h 169"/>
                <a:gd name="T22" fmla="*/ 0 w 144"/>
                <a:gd name="T23" fmla="*/ 2147483647 h 169"/>
                <a:gd name="T24" fmla="*/ 148129099 w 144"/>
                <a:gd name="T25" fmla="*/ 2147483647 h 169"/>
                <a:gd name="T26" fmla="*/ 444667690 w 144"/>
                <a:gd name="T27" fmla="*/ 2147483647 h 169"/>
                <a:gd name="T28" fmla="*/ 889054921 w 144"/>
                <a:gd name="T29" fmla="*/ 2147483647 h 169"/>
                <a:gd name="T30" fmla="*/ 1037183954 w 144"/>
                <a:gd name="T31" fmla="*/ 2147483647 h 169"/>
                <a:gd name="T32" fmla="*/ 1481851776 w 144"/>
                <a:gd name="T33" fmla="*/ 2147483647 h 169"/>
                <a:gd name="T34" fmla="*/ 1778109842 w 144"/>
                <a:gd name="T35" fmla="*/ 2147483647 h 169"/>
                <a:gd name="T36" fmla="*/ 2074367908 w 144"/>
                <a:gd name="T37" fmla="*/ 2147483647 h 169"/>
                <a:gd name="T38" fmla="*/ 2074367908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1601062646 h 169"/>
                <a:gd name="T58" fmla="*/ 2147483647 w 144"/>
                <a:gd name="T59" fmla="*/ 1601062646 h 169"/>
                <a:gd name="T60" fmla="*/ 2147483647 w 144"/>
                <a:gd name="T61" fmla="*/ 1455511831 h 169"/>
                <a:gd name="T62" fmla="*/ 2147483647 w 144"/>
                <a:gd name="T63" fmla="*/ 1018858597 h 169"/>
                <a:gd name="T64" fmla="*/ 2147483647 w 144"/>
                <a:gd name="T65" fmla="*/ 582205101 h 169"/>
                <a:gd name="T66" fmla="*/ 2147483647 w 144"/>
                <a:gd name="T67" fmla="*/ 436653628 h 169"/>
                <a:gd name="T68" fmla="*/ 2147483647 w 144"/>
                <a:gd name="T69" fmla="*/ 291102287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436653628 h 169"/>
                <a:gd name="T76" fmla="*/ 2147483647 w 144"/>
                <a:gd name="T77" fmla="*/ 436653628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4"/>
                <a:gd name="T118" fmla="*/ 0 h 169"/>
                <a:gd name="T119" fmla="*/ 144 w 144"/>
                <a:gd name="T120" fmla="*/ 169 h 16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7" name="Freeform 1766"/>
            <p:cNvSpPr>
              <a:spLocks/>
            </p:cNvSpPr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444672996 h 159"/>
                <a:gd name="T2" fmla="*/ 2147483647 w 143"/>
                <a:gd name="T3" fmla="*/ 444672996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18246661 w 143"/>
                <a:gd name="T17" fmla="*/ 2147483647 h 159"/>
                <a:gd name="T18" fmla="*/ 1059123330 w 143"/>
                <a:gd name="T19" fmla="*/ 2147483647 h 159"/>
                <a:gd name="T20" fmla="*/ 302687719 w 143"/>
                <a:gd name="T21" fmla="*/ 2147483647 h 159"/>
                <a:gd name="T22" fmla="*/ 302687719 w 143"/>
                <a:gd name="T23" fmla="*/ 2147483647 h 159"/>
                <a:gd name="T24" fmla="*/ 0 w 143"/>
                <a:gd name="T25" fmla="*/ 2147483647 h 159"/>
                <a:gd name="T26" fmla="*/ 302687719 w 143"/>
                <a:gd name="T27" fmla="*/ 2147483647 h 159"/>
                <a:gd name="T28" fmla="*/ 454032044 w 143"/>
                <a:gd name="T29" fmla="*/ 2147483647 h 159"/>
                <a:gd name="T30" fmla="*/ 1059123330 w 143"/>
                <a:gd name="T31" fmla="*/ 2147483647 h 159"/>
                <a:gd name="T32" fmla="*/ 1513154975 w 143"/>
                <a:gd name="T33" fmla="*/ 2147483647 h 159"/>
                <a:gd name="T34" fmla="*/ 1513154975 w 143"/>
                <a:gd name="T35" fmla="*/ 2147483647 h 159"/>
                <a:gd name="T36" fmla="*/ 2118246661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1629999557 h 159"/>
                <a:gd name="T64" fmla="*/ 2147483647 w 143"/>
                <a:gd name="T65" fmla="*/ 1629999557 h 159"/>
                <a:gd name="T66" fmla="*/ 2147483647 w 143"/>
                <a:gd name="T67" fmla="*/ 1185327751 h 159"/>
                <a:gd name="T68" fmla="*/ 2147483647 w 143"/>
                <a:gd name="T69" fmla="*/ 1037196509 h 159"/>
                <a:gd name="T70" fmla="*/ 2147483647 w 143"/>
                <a:gd name="T71" fmla="*/ 592803576 h 159"/>
                <a:gd name="T72" fmla="*/ 2147483647 w 143"/>
                <a:gd name="T73" fmla="*/ 148131044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444672996 h 159"/>
                <a:gd name="T82" fmla="*/ 2147483647 w 143"/>
                <a:gd name="T83" fmla="*/ 444672996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3"/>
                <a:gd name="T127" fmla="*/ 0 h 159"/>
                <a:gd name="T128" fmla="*/ 143 w 143"/>
                <a:gd name="T129" fmla="*/ 159 h 15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8" name="Freeform 1767"/>
            <p:cNvSpPr>
              <a:spLocks/>
            </p:cNvSpPr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89990481 h 136"/>
                <a:gd name="T2" fmla="*/ 2147483647 w 130"/>
                <a:gd name="T3" fmla="*/ 289990481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1737373925 w 130"/>
                <a:gd name="T13" fmla="*/ 2147483647 h 136"/>
                <a:gd name="T14" fmla="*/ 289516506 w 130"/>
                <a:gd name="T15" fmla="*/ 2147483647 h 136"/>
                <a:gd name="T16" fmla="*/ 289516506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89516506 w 130"/>
                <a:gd name="T23" fmla="*/ 2147483647 h 136"/>
                <a:gd name="T24" fmla="*/ 434274956 w 130"/>
                <a:gd name="T25" fmla="*/ 2147483647 h 136"/>
                <a:gd name="T26" fmla="*/ 868825064 w 130"/>
                <a:gd name="T27" fmla="*/ 2147483647 h 136"/>
                <a:gd name="T28" fmla="*/ 1158341176 w 130"/>
                <a:gd name="T29" fmla="*/ 2147483647 h 136"/>
                <a:gd name="T30" fmla="*/ 1447858075 w 130"/>
                <a:gd name="T31" fmla="*/ 2147483647 h 136"/>
                <a:gd name="T32" fmla="*/ 1737373925 w 130"/>
                <a:gd name="T33" fmla="*/ 2147483647 h 136"/>
                <a:gd name="T34" fmla="*/ 1737373925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1594256442 h 136"/>
                <a:gd name="T48" fmla="*/ 2147483647 w 130"/>
                <a:gd name="T49" fmla="*/ 1594256442 h 136"/>
                <a:gd name="T50" fmla="*/ 2147483647 w 130"/>
                <a:gd name="T51" fmla="*/ 1159409329 h 136"/>
                <a:gd name="T52" fmla="*/ 2147483647 w 130"/>
                <a:gd name="T53" fmla="*/ 869695014 h 136"/>
                <a:gd name="T54" fmla="*/ 2147483647 w 130"/>
                <a:gd name="T55" fmla="*/ 579704665 h 136"/>
                <a:gd name="T56" fmla="*/ 2147483647 w 130"/>
                <a:gd name="T57" fmla="*/ 289990481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89990481 h 136"/>
                <a:gd name="T66" fmla="*/ 2147483647 w 130"/>
                <a:gd name="T67" fmla="*/ 289990481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0"/>
                <a:gd name="T103" fmla="*/ 0 h 136"/>
                <a:gd name="T104" fmla="*/ 130 w 130"/>
                <a:gd name="T105" fmla="*/ 136 h 1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89" name="Freeform 1768"/>
            <p:cNvSpPr>
              <a:spLocks/>
            </p:cNvSpPr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1481875627 w 117"/>
                <a:gd name="T17" fmla="*/ 2147483647 h 104"/>
                <a:gd name="T18" fmla="*/ 740937813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96263285 w 117"/>
                <a:gd name="T27" fmla="*/ 2147483647 h 104"/>
                <a:gd name="T28" fmla="*/ 444674528 w 117"/>
                <a:gd name="T29" fmla="*/ 2147483647 h 104"/>
                <a:gd name="T30" fmla="*/ 1037200966 w 117"/>
                <a:gd name="T31" fmla="*/ 2147483647 h 104"/>
                <a:gd name="T32" fmla="*/ 1926270091 w 117"/>
                <a:gd name="T33" fmla="*/ 2147483647 h 104"/>
                <a:gd name="T34" fmla="*/ 1926270091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1829912908 h 104"/>
                <a:gd name="T68" fmla="*/ 2147483647 w 117"/>
                <a:gd name="T69" fmla="*/ 1829912908 h 104"/>
                <a:gd name="T70" fmla="*/ 2147483647 w 117"/>
                <a:gd name="T71" fmla="*/ 1372363491 h 104"/>
                <a:gd name="T72" fmla="*/ 2147483647 w 117"/>
                <a:gd name="T73" fmla="*/ 1067520653 h 104"/>
                <a:gd name="T74" fmla="*/ 2147483647 w 117"/>
                <a:gd name="T75" fmla="*/ 762392254 h 104"/>
                <a:gd name="T76" fmla="*/ 2147483647 w 117"/>
                <a:gd name="T77" fmla="*/ 457549551 h 104"/>
                <a:gd name="T78" fmla="*/ 2147483647 w 117"/>
                <a:gd name="T79" fmla="*/ 152421619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104"/>
                <a:gd name="T134" fmla="*/ 117 w 117"/>
                <a:gd name="T135" fmla="*/ 104 h 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0" name="Freeform 1769"/>
            <p:cNvSpPr>
              <a:spLocks/>
            </p:cNvSpPr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429428321 h 88"/>
                <a:gd name="T2" fmla="*/ 2147483647 w 96"/>
                <a:gd name="T3" fmla="*/ 429428321 h 88"/>
                <a:gd name="T4" fmla="*/ 2147483647 w 96"/>
                <a:gd name="T5" fmla="*/ 1002272809 h 88"/>
                <a:gd name="T6" fmla="*/ 2147483647 w 96"/>
                <a:gd name="T7" fmla="*/ 1575116905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1333722355 w 96"/>
                <a:gd name="T21" fmla="*/ 2147483647 h 88"/>
                <a:gd name="T22" fmla="*/ 148129115 w 96"/>
                <a:gd name="T23" fmla="*/ 2147483647 h 88"/>
                <a:gd name="T24" fmla="*/ 148129115 w 96"/>
                <a:gd name="T25" fmla="*/ 2147483647 h 88"/>
                <a:gd name="T26" fmla="*/ 0 w 96"/>
                <a:gd name="T27" fmla="*/ 2147483647 h 88"/>
                <a:gd name="T28" fmla="*/ 148129115 w 96"/>
                <a:gd name="T29" fmla="*/ 2147483647 h 88"/>
                <a:gd name="T30" fmla="*/ 148129115 w 96"/>
                <a:gd name="T31" fmla="*/ 2147483647 h 88"/>
                <a:gd name="T32" fmla="*/ 592796918 w 96"/>
                <a:gd name="T33" fmla="*/ 2147483647 h 88"/>
                <a:gd name="T34" fmla="*/ 740925967 w 96"/>
                <a:gd name="T35" fmla="*/ 2147483647 h 88"/>
                <a:gd name="T36" fmla="*/ 1185313377 w 96"/>
                <a:gd name="T37" fmla="*/ 2147483647 h 88"/>
                <a:gd name="T38" fmla="*/ 1629980453 w 96"/>
                <a:gd name="T39" fmla="*/ 2147483647 h 88"/>
                <a:gd name="T40" fmla="*/ 1778110031 w 96"/>
                <a:gd name="T41" fmla="*/ 2147483647 h 88"/>
                <a:gd name="T42" fmla="*/ 1778110031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1861402016 h 88"/>
                <a:gd name="T62" fmla="*/ 2147483647 w 96"/>
                <a:gd name="T63" fmla="*/ 1288557658 h 88"/>
                <a:gd name="T64" fmla="*/ 2147483647 w 96"/>
                <a:gd name="T65" fmla="*/ 1288557658 h 88"/>
                <a:gd name="T66" fmla="*/ 2147483647 w 96"/>
                <a:gd name="T67" fmla="*/ 1002272809 h 88"/>
                <a:gd name="T68" fmla="*/ 2147483647 w 96"/>
                <a:gd name="T69" fmla="*/ 572844619 h 88"/>
                <a:gd name="T70" fmla="*/ 2147483647 w 96"/>
                <a:gd name="T71" fmla="*/ 429428321 h 88"/>
                <a:gd name="T72" fmla="*/ 2147483647 w 96"/>
                <a:gd name="T73" fmla="*/ 143142621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143142621 h 88"/>
                <a:gd name="T80" fmla="*/ 2147483647 w 96"/>
                <a:gd name="T81" fmla="*/ 429428321 h 88"/>
                <a:gd name="T82" fmla="*/ 2147483647 w 96"/>
                <a:gd name="T83" fmla="*/ 429428321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6"/>
                <a:gd name="T127" fmla="*/ 0 h 88"/>
                <a:gd name="T128" fmla="*/ 96 w 96"/>
                <a:gd name="T129" fmla="*/ 88 h 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1" name="Freeform 1770"/>
            <p:cNvSpPr>
              <a:spLocks/>
            </p:cNvSpPr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416165360 h 92"/>
                <a:gd name="T2" fmla="*/ 2147483647 w 101"/>
                <a:gd name="T3" fmla="*/ 416165360 h 92"/>
                <a:gd name="T4" fmla="*/ 2147483647 w 101"/>
                <a:gd name="T5" fmla="*/ 1664660403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093150496 w 101"/>
                <a:gd name="T17" fmla="*/ 2147483647 h 92"/>
                <a:gd name="T18" fmla="*/ 1535156222 w 101"/>
                <a:gd name="T19" fmla="*/ 2147483647 h 92"/>
                <a:gd name="T20" fmla="*/ 697627185 w 101"/>
                <a:gd name="T21" fmla="*/ 2147483647 h 92"/>
                <a:gd name="T22" fmla="*/ 278997267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139633234 w 101"/>
                <a:gd name="T31" fmla="*/ 2147483647 h 92"/>
                <a:gd name="T32" fmla="*/ 278997267 w 101"/>
                <a:gd name="T33" fmla="*/ 2147483647 h 92"/>
                <a:gd name="T34" fmla="*/ 697627185 w 101"/>
                <a:gd name="T35" fmla="*/ 2147483647 h 92"/>
                <a:gd name="T36" fmla="*/ 1255889883 w 101"/>
                <a:gd name="T37" fmla="*/ 2147483647 h 92"/>
                <a:gd name="T38" fmla="*/ 1255889883 w 101"/>
                <a:gd name="T39" fmla="*/ 2147483647 h 92"/>
                <a:gd name="T40" fmla="*/ 1674520708 w 101"/>
                <a:gd name="T41" fmla="*/ 2147483647 h 92"/>
                <a:gd name="T42" fmla="*/ 2093150496 w 101"/>
                <a:gd name="T43" fmla="*/ 2147483647 h 92"/>
                <a:gd name="T44" fmla="*/ 2093150496 w 101"/>
                <a:gd name="T45" fmla="*/ 2147483647 h 92"/>
                <a:gd name="T46" fmla="*/ 2093150496 w 101"/>
                <a:gd name="T47" fmla="*/ 2147483647 h 92"/>
                <a:gd name="T48" fmla="*/ 2093150496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1525849104 h 92"/>
                <a:gd name="T68" fmla="*/ 2147483647 w 101"/>
                <a:gd name="T69" fmla="*/ 1525849104 h 92"/>
                <a:gd name="T70" fmla="*/ 2147483647 w 101"/>
                <a:gd name="T71" fmla="*/ 1387306990 h 92"/>
                <a:gd name="T72" fmla="*/ 2147483647 w 101"/>
                <a:gd name="T73" fmla="*/ 971141501 h 92"/>
                <a:gd name="T74" fmla="*/ 2147483647 w 101"/>
                <a:gd name="T75" fmla="*/ 554976270 h 92"/>
                <a:gd name="T76" fmla="*/ 2147483647 w 101"/>
                <a:gd name="T77" fmla="*/ 416165360 h 92"/>
                <a:gd name="T78" fmla="*/ 2147483647 w 101"/>
                <a:gd name="T79" fmla="*/ 138810846 h 92"/>
                <a:gd name="T80" fmla="*/ 2147483647 w 101"/>
                <a:gd name="T81" fmla="*/ 0 h 92"/>
                <a:gd name="T82" fmla="*/ 2147483647 w 101"/>
                <a:gd name="T83" fmla="*/ 138810846 h 92"/>
                <a:gd name="T84" fmla="*/ 2147483647 w 101"/>
                <a:gd name="T85" fmla="*/ 416165360 h 92"/>
                <a:gd name="T86" fmla="*/ 2147483647 w 101"/>
                <a:gd name="T87" fmla="*/ 416165360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1"/>
                <a:gd name="T133" fmla="*/ 0 h 92"/>
                <a:gd name="T134" fmla="*/ 101 w 101"/>
                <a:gd name="T135" fmla="*/ 92 h 9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2" name="Freeform 1771"/>
            <p:cNvSpPr>
              <a:spLocks/>
            </p:cNvSpPr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1922181952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1382401454 w 83"/>
                <a:gd name="T15" fmla="*/ 2147483647 h 76"/>
                <a:gd name="T16" fmla="*/ 307168800 w 83"/>
                <a:gd name="T17" fmla="*/ 2147483647 h 76"/>
                <a:gd name="T18" fmla="*/ 307168800 w 83"/>
                <a:gd name="T19" fmla="*/ 2147483647 h 76"/>
                <a:gd name="T20" fmla="*/ 0 w 83"/>
                <a:gd name="T21" fmla="*/ 2147483647 h 76"/>
                <a:gd name="T22" fmla="*/ 307168800 w 83"/>
                <a:gd name="T23" fmla="*/ 2147483647 h 76"/>
                <a:gd name="T24" fmla="*/ 307168800 w 83"/>
                <a:gd name="T25" fmla="*/ 2147483647 h 76"/>
                <a:gd name="T26" fmla="*/ 614337065 w 83"/>
                <a:gd name="T27" fmla="*/ 2147483647 h 76"/>
                <a:gd name="T28" fmla="*/ 921505732 w 83"/>
                <a:gd name="T29" fmla="*/ 2147483647 h 76"/>
                <a:gd name="T30" fmla="*/ 1382401454 w 83"/>
                <a:gd name="T31" fmla="*/ 2147483647 h 76"/>
                <a:gd name="T32" fmla="*/ 1689570120 w 83"/>
                <a:gd name="T33" fmla="*/ 2147483647 h 76"/>
                <a:gd name="T34" fmla="*/ 1996738787 w 83"/>
                <a:gd name="T35" fmla="*/ 2147483647 h 76"/>
                <a:gd name="T36" fmla="*/ 1996738787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1601867443 h 76"/>
                <a:gd name="T50" fmla="*/ 2147483647 w 83"/>
                <a:gd name="T51" fmla="*/ 1601867443 h 76"/>
                <a:gd name="T52" fmla="*/ 2147483647 w 83"/>
                <a:gd name="T53" fmla="*/ 1441710732 h 76"/>
                <a:gd name="T54" fmla="*/ 2147483647 w 83"/>
                <a:gd name="T55" fmla="*/ 961238697 h 76"/>
                <a:gd name="T56" fmla="*/ 2147483647 w 83"/>
                <a:gd name="T57" fmla="*/ 800786544 h 76"/>
                <a:gd name="T58" fmla="*/ 2147483647 w 83"/>
                <a:gd name="T59" fmla="*/ 320314645 h 76"/>
                <a:gd name="T60" fmla="*/ 2147483647 w 83"/>
                <a:gd name="T61" fmla="*/ 160157322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3"/>
                <a:gd name="T106" fmla="*/ 0 h 76"/>
                <a:gd name="T107" fmla="*/ 83 w 83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3" name="Freeform 1772"/>
            <p:cNvSpPr>
              <a:spLocks/>
            </p:cNvSpPr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424971507 h 67"/>
                <a:gd name="T2" fmla="*/ 2147483647 w 81"/>
                <a:gd name="T3" fmla="*/ 424971507 h 67"/>
                <a:gd name="T4" fmla="*/ 2147483647 w 81"/>
                <a:gd name="T5" fmla="*/ 1416481771 h 67"/>
                <a:gd name="T6" fmla="*/ 2147483647 w 81"/>
                <a:gd name="T7" fmla="*/ 2124586345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148132422 w 81"/>
                <a:gd name="T17" fmla="*/ 2147483647 h 67"/>
                <a:gd name="T18" fmla="*/ 148132422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148132422 w 81"/>
                <a:gd name="T27" fmla="*/ 2147483647 h 67"/>
                <a:gd name="T28" fmla="*/ 592810677 w 81"/>
                <a:gd name="T29" fmla="*/ 2147483647 h 67"/>
                <a:gd name="T30" fmla="*/ 740943033 w 81"/>
                <a:gd name="T31" fmla="*/ 2147483647 h 67"/>
                <a:gd name="T32" fmla="*/ 1185340893 w 81"/>
                <a:gd name="T33" fmla="*/ 2147483647 h 67"/>
                <a:gd name="T34" fmla="*/ 1185340893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1416481771 h 67"/>
                <a:gd name="T50" fmla="*/ 2147483647 w 81"/>
                <a:gd name="T51" fmla="*/ 1416481771 h 67"/>
                <a:gd name="T52" fmla="*/ 2147483647 w 81"/>
                <a:gd name="T53" fmla="*/ 991509612 h 67"/>
                <a:gd name="T54" fmla="*/ 2147483647 w 81"/>
                <a:gd name="T55" fmla="*/ 566538236 h 67"/>
                <a:gd name="T56" fmla="*/ 2147483647 w 81"/>
                <a:gd name="T57" fmla="*/ 141566664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424971507 h 67"/>
                <a:gd name="T68" fmla="*/ 2147483647 w 81"/>
                <a:gd name="T69" fmla="*/ 42497150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1"/>
                <a:gd name="T106" fmla="*/ 0 h 67"/>
                <a:gd name="T107" fmla="*/ 81 w 81"/>
                <a:gd name="T108" fmla="*/ 67 h 6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4" name="Freeform 1773"/>
            <p:cNvSpPr>
              <a:spLocks/>
            </p:cNvSpPr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592803576 h 159"/>
                <a:gd name="T2" fmla="*/ 2147483647 w 121"/>
                <a:gd name="T3" fmla="*/ 592803576 h 159"/>
                <a:gd name="T4" fmla="*/ 2147483647 w 121"/>
                <a:gd name="T5" fmla="*/ 1778131063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1878833853 w 121"/>
                <a:gd name="T23" fmla="*/ 2147483647 h 159"/>
                <a:gd name="T24" fmla="*/ 289178533 w 121"/>
                <a:gd name="T25" fmla="*/ 2147483647 h 159"/>
                <a:gd name="T26" fmla="*/ 289178533 w 121"/>
                <a:gd name="T27" fmla="*/ 2147483647 h 159"/>
                <a:gd name="T28" fmla="*/ 0 w 121"/>
                <a:gd name="T29" fmla="*/ 2147483647 h 159"/>
                <a:gd name="T30" fmla="*/ 289178533 w 121"/>
                <a:gd name="T31" fmla="*/ 2147483647 h 159"/>
                <a:gd name="T32" fmla="*/ 289178533 w 121"/>
                <a:gd name="T33" fmla="*/ 2147483647 h 159"/>
                <a:gd name="T34" fmla="*/ 578081550 w 121"/>
                <a:gd name="T35" fmla="*/ 2147483647 h 159"/>
                <a:gd name="T36" fmla="*/ 867259953 w 121"/>
                <a:gd name="T37" fmla="*/ 2147483647 h 159"/>
                <a:gd name="T38" fmla="*/ 1300752040 w 121"/>
                <a:gd name="T39" fmla="*/ 2147483647 h 159"/>
                <a:gd name="T40" fmla="*/ 1589930967 w 121"/>
                <a:gd name="T41" fmla="*/ 2147483647 h 159"/>
                <a:gd name="T42" fmla="*/ 1878833853 w 121"/>
                <a:gd name="T43" fmla="*/ 2147483647 h 159"/>
                <a:gd name="T44" fmla="*/ 1878833853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1185327751 h 159"/>
                <a:gd name="T66" fmla="*/ 2147483647 w 121"/>
                <a:gd name="T67" fmla="*/ 1185327751 h 159"/>
                <a:gd name="T68" fmla="*/ 2147483647 w 121"/>
                <a:gd name="T69" fmla="*/ 889065532 h 159"/>
                <a:gd name="T70" fmla="*/ 2147483647 w 121"/>
                <a:gd name="T71" fmla="*/ 444672996 h 159"/>
                <a:gd name="T72" fmla="*/ 2147483647 w 121"/>
                <a:gd name="T73" fmla="*/ 148131044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148131044 h 159"/>
                <a:gd name="T80" fmla="*/ 2147483647 w 121"/>
                <a:gd name="T81" fmla="*/ 444672996 h 159"/>
                <a:gd name="T82" fmla="*/ 2147483647 w 121"/>
                <a:gd name="T83" fmla="*/ 592803576 h 159"/>
                <a:gd name="T84" fmla="*/ 2147483647 w 121"/>
                <a:gd name="T85" fmla="*/ 592803576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1"/>
                <a:gd name="T130" fmla="*/ 0 h 159"/>
                <a:gd name="T131" fmla="*/ 121 w 121"/>
                <a:gd name="T132" fmla="*/ 159 h 1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5" name="Freeform 1774"/>
            <p:cNvSpPr>
              <a:spLocks/>
            </p:cNvSpPr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96258203 h 300"/>
                <a:gd name="T2" fmla="*/ 2147483647 w 245"/>
                <a:gd name="T3" fmla="*/ 296258203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89239608 w 245"/>
                <a:gd name="T37" fmla="*/ 2147483647 h 300"/>
                <a:gd name="T38" fmla="*/ 433859609 w 245"/>
                <a:gd name="T39" fmla="*/ 2147483647 h 300"/>
                <a:gd name="T40" fmla="*/ 867443672 w 245"/>
                <a:gd name="T41" fmla="*/ 2147483647 h 300"/>
                <a:gd name="T42" fmla="*/ 1012063673 w 245"/>
                <a:gd name="T43" fmla="*/ 2147483647 h 300"/>
                <a:gd name="T44" fmla="*/ 1445647343 w 245"/>
                <a:gd name="T45" fmla="*/ 2147483647 h 300"/>
                <a:gd name="T46" fmla="*/ 1590267344 w 245"/>
                <a:gd name="T47" fmla="*/ 2147483647 h 300"/>
                <a:gd name="T48" fmla="*/ 1590267344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1778109872 h 300"/>
                <a:gd name="T72" fmla="*/ 2147483647 w 245"/>
                <a:gd name="T73" fmla="*/ 1778109872 h 300"/>
                <a:gd name="T74" fmla="*/ 2147483647 w 245"/>
                <a:gd name="T75" fmla="*/ 1629980308 h 300"/>
                <a:gd name="T76" fmla="*/ 2147483647 w 245"/>
                <a:gd name="T77" fmla="*/ 1185313272 h 300"/>
                <a:gd name="T78" fmla="*/ 2147483647 w 245"/>
                <a:gd name="T79" fmla="*/ 889054936 h 300"/>
                <a:gd name="T80" fmla="*/ 2147483647 w 245"/>
                <a:gd name="T81" fmla="*/ 592796865 h 300"/>
                <a:gd name="T82" fmla="*/ 2147483647 w 245"/>
                <a:gd name="T83" fmla="*/ 296258203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96258203 h 300"/>
                <a:gd name="T90" fmla="*/ 2147483647 w 245"/>
                <a:gd name="T91" fmla="*/ 296258203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5"/>
                <a:gd name="T139" fmla="*/ 0 h 300"/>
                <a:gd name="T140" fmla="*/ 245 w 245"/>
                <a:gd name="T141" fmla="*/ 300 h 3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6" name="Freeform 1775"/>
            <p:cNvSpPr>
              <a:spLocks/>
            </p:cNvSpPr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148129125 h 246"/>
                <a:gd name="T2" fmla="*/ 2147483647 w 235"/>
                <a:gd name="T3" fmla="*/ 148129125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1064035903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303888028 w 235"/>
                <a:gd name="T35" fmla="*/ 2147483647 h 246"/>
                <a:gd name="T36" fmla="*/ 759863027 w 235"/>
                <a:gd name="T37" fmla="*/ 2147483647 h 246"/>
                <a:gd name="T38" fmla="*/ 1064035903 w 235"/>
                <a:gd name="T39" fmla="*/ 2147483647 h 246"/>
                <a:gd name="T40" fmla="*/ 1367924064 w 235"/>
                <a:gd name="T41" fmla="*/ 2147483647 h 246"/>
                <a:gd name="T42" fmla="*/ 1671811959 w 235"/>
                <a:gd name="T43" fmla="*/ 2147483647 h 246"/>
                <a:gd name="T44" fmla="*/ 1975984834 w 235"/>
                <a:gd name="T45" fmla="*/ 2147483647 h 246"/>
                <a:gd name="T46" fmla="*/ 1975984834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1778110155 h 246"/>
                <a:gd name="T72" fmla="*/ 2147483647 w 235"/>
                <a:gd name="T73" fmla="*/ 1778110155 h 246"/>
                <a:gd name="T74" fmla="*/ 2147483647 w 235"/>
                <a:gd name="T75" fmla="*/ 1629980566 h 246"/>
                <a:gd name="T76" fmla="*/ 2147483647 w 235"/>
                <a:gd name="T77" fmla="*/ 1185313460 h 246"/>
                <a:gd name="T78" fmla="*/ 2147483647 w 235"/>
                <a:gd name="T79" fmla="*/ 444667768 h 246"/>
                <a:gd name="T80" fmla="*/ 2147483647 w 235"/>
                <a:gd name="T81" fmla="*/ 148129125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148129125 h 246"/>
                <a:gd name="T88" fmla="*/ 2147483647 w 235"/>
                <a:gd name="T89" fmla="*/ 148129125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5"/>
                <a:gd name="T136" fmla="*/ 0 h 246"/>
                <a:gd name="T137" fmla="*/ 235 w 235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7" name="Freeform 1776"/>
            <p:cNvSpPr>
              <a:spLocks/>
            </p:cNvSpPr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148131014 h 165"/>
                <a:gd name="T2" fmla="*/ 2147483647 w 187"/>
                <a:gd name="T3" fmla="*/ 148131014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1881453 w 187"/>
                <a:gd name="T17" fmla="*/ 2147483647 h 165"/>
                <a:gd name="T18" fmla="*/ 1070940726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153032208 w 187"/>
                <a:gd name="T29" fmla="*/ 2147483647 h 165"/>
                <a:gd name="T30" fmla="*/ 458811493 w 187"/>
                <a:gd name="T31" fmla="*/ 2147483647 h 165"/>
                <a:gd name="T32" fmla="*/ 764875909 w 187"/>
                <a:gd name="T33" fmla="*/ 2147483647 h 165"/>
                <a:gd name="T34" fmla="*/ 1223973135 w 187"/>
                <a:gd name="T35" fmla="*/ 2147483647 h 165"/>
                <a:gd name="T36" fmla="*/ 1376719143 w 187"/>
                <a:gd name="T37" fmla="*/ 2147483647 h 165"/>
                <a:gd name="T38" fmla="*/ 1835817170 w 187"/>
                <a:gd name="T39" fmla="*/ 2147483647 h 165"/>
                <a:gd name="T40" fmla="*/ 1835817170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1778130704 h 165"/>
                <a:gd name="T60" fmla="*/ 2147483647 w 187"/>
                <a:gd name="T61" fmla="*/ 1778130704 h 165"/>
                <a:gd name="T62" fmla="*/ 2147483647 w 187"/>
                <a:gd name="T63" fmla="*/ 1481868809 h 165"/>
                <a:gd name="T64" fmla="*/ 2147483647 w 187"/>
                <a:gd name="T65" fmla="*/ 1185326454 h 165"/>
                <a:gd name="T66" fmla="*/ 2147483647 w 187"/>
                <a:gd name="T67" fmla="*/ 740934404 h 165"/>
                <a:gd name="T68" fmla="*/ 2147483647 w 187"/>
                <a:gd name="T69" fmla="*/ 592803457 h 165"/>
                <a:gd name="T70" fmla="*/ 2147483647 w 187"/>
                <a:gd name="T71" fmla="*/ 148131014 h 165"/>
                <a:gd name="T72" fmla="*/ 2147483647 w 187"/>
                <a:gd name="T73" fmla="*/ 148131014 h 165"/>
                <a:gd name="T74" fmla="*/ 2147483647 w 187"/>
                <a:gd name="T75" fmla="*/ 0 h 165"/>
                <a:gd name="T76" fmla="*/ 2147483647 w 187"/>
                <a:gd name="T77" fmla="*/ 148131014 h 165"/>
                <a:gd name="T78" fmla="*/ 2147483647 w 187"/>
                <a:gd name="T79" fmla="*/ 148131014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7"/>
                <a:gd name="T121" fmla="*/ 0 h 165"/>
                <a:gd name="T122" fmla="*/ 187 w 187"/>
                <a:gd name="T123" fmla="*/ 165 h 16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8" name="Freeform 1777"/>
            <p:cNvSpPr>
              <a:spLocks/>
            </p:cNvSpPr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89299423 h 124"/>
                <a:gd name="T2" fmla="*/ 2147483647 w 127"/>
                <a:gd name="T3" fmla="*/ 289299423 h 124"/>
                <a:gd name="T4" fmla="*/ 2147483647 w 127"/>
                <a:gd name="T5" fmla="*/ 2024821569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1242314813 w 127"/>
                <a:gd name="T21" fmla="*/ 2147483647 h 124"/>
                <a:gd name="T22" fmla="*/ 62115740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155433806 w 127"/>
                <a:gd name="T31" fmla="*/ 2147483647 h 124"/>
                <a:gd name="T32" fmla="*/ 466012711 w 127"/>
                <a:gd name="T33" fmla="*/ 2147483647 h 124"/>
                <a:gd name="T34" fmla="*/ 776591683 w 127"/>
                <a:gd name="T35" fmla="*/ 2147483647 h 124"/>
                <a:gd name="T36" fmla="*/ 1087169983 w 127"/>
                <a:gd name="T37" fmla="*/ 2147483647 h 124"/>
                <a:gd name="T38" fmla="*/ 1397749090 w 127"/>
                <a:gd name="T39" fmla="*/ 2147483647 h 124"/>
                <a:gd name="T40" fmla="*/ 1708327390 w 127"/>
                <a:gd name="T41" fmla="*/ 2147483647 h 124"/>
                <a:gd name="T42" fmla="*/ 1863472489 w 127"/>
                <a:gd name="T43" fmla="*/ 2147483647 h 124"/>
                <a:gd name="T44" fmla="*/ 1863472489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1590871581 h 124"/>
                <a:gd name="T68" fmla="*/ 2147483647 w 127"/>
                <a:gd name="T69" fmla="*/ 1590871581 h 124"/>
                <a:gd name="T70" fmla="*/ 2147483647 w 127"/>
                <a:gd name="T71" fmla="*/ 1156922643 h 124"/>
                <a:gd name="T72" fmla="*/ 2147483647 w 127"/>
                <a:gd name="T73" fmla="*/ 1012272735 h 124"/>
                <a:gd name="T74" fmla="*/ 2147483647 w 127"/>
                <a:gd name="T75" fmla="*/ 578599371 h 124"/>
                <a:gd name="T76" fmla="*/ 2147483647 w 127"/>
                <a:gd name="T77" fmla="*/ 433949594 h 124"/>
                <a:gd name="T78" fmla="*/ 2147483647 w 127"/>
                <a:gd name="T79" fmla="*/ 289299423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89299423 h 124"/>
                <a:gd name="T86" fmla="*/ 2147483647 w 127"/>
                <a:gd name="T87" fmla="*/ 289299423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7"/>
                <a:gd name="T133" fmla="*/ 0 h 124"/>
                <a:gd name="T134" fmla="*/ 127 w 127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99" name="Freeform 1778"/>
            <p:cNvSpPr>
              <a:spLocks/>
            </p:cNvSpPr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137354957 h 80"/>
                <a:gd name="T8" fmla="*/ 2147483647 w 91"/>
                <a:gd name="T9" fmla="*/ 686774205 h 80"/>
                <a:gd name="T10" fmla="*/ 2147483647 w 91"/>
                <a:gd name="T11" fmla="*/ 1510636047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143248167 w 91"/>
                <a:gd name="T21" fmla="*/ 2147483647 h 80"/>
                <a:gd name="T22" fmla="*/ 143248167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143248167 w 91"/>
                <a:gd name="T31" fmla="*/ 2147483647 h 80"/>
                <a:gd name="T32" fmla="*/ 573266381 w 91"/>
                <a:gd name="T33" fmla="*/ 2147483647 h 80"/>
                <a:gd name="T34" fmla="*/ 716788196 w 91"/>
                <a:gd name="T35" fmla="*/ 2147483647 h 80"/>
                <a:gd name="T36" fmla="*/ 1146805952 w 91"/>
                <a:gd name="T37" fmla="*/ 2147483647 h 80"/>
                <a:gd name="T38" fmla="*/ 1290054577 w 91"/>
                <a:gd name="T39" fmla="*/ 2147483647 h 80"/>
                <a:gd name="T40" fmla="*/ 1290054577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060055618 h 80"/>
                <a:gd name="T56" fmla="*/ 2147483647 w 91"/>
                <a:gd name="T57" fmla="*/ 1922700725 h 80"/>
                <a:gd name="T58" fmla="*/ 2147483647 w 91"/>
                <a:gd name="T59" fmla="*/ 1922700725 h 80"/>
                <a:gd name="T60" fmla="*/ 2147483647 w 91"/>
                <a:gd name="T61" fmla="*/ 1922700725 h 80"/>
                <a:gd name="T62" fmla="*/ 2147483647 w 91"/>
                <a:gd name="T63" fmla="*/ 1647990940 h 80"/>
                <a:gd name="T64" fmla="*/ 2147483647 w 91"/>
                <a:gd name="T65" fmla="*/ 1647990940 h 80"/>
                <a:gd name="T66" fmla="*/ 2147483647 w 91"/>
                <a:gd name="T67" fmla="*/ 1373282186 h 80"/>
                <a:gd name="T68" fmla="*/ 2147483647 w 91"/>
                <a:gd name="T69" fmla="*/ 961483474 h 80"/>
                <a:gd name="T70" fmla="*/ 2147483647 w 91"/>
                <a:gd name="T71" fmla="*/ 412064291 h 80"/>
                <a:gd name="T72" fmla="*/ 2147483647 w 91"/>
                <a:gd name="T73" fmla="*/ 137354957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1"/>
                <a:gd name="T118" fmla="*/ 0 h 80"/>
                <a:gd name="T119" fmla="*/ 91 w 91"/>
                <a:gd name="T120" fmla="*/ 80 h 8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0" name="Freeform 1779"/>
            <p:cNvSpPr>
              <a:spLocks/>
            </p:cNvSpPr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444680790 h 63"/>
                <a:gd name="T2" fmla="*/ 2147483647 w 51"/>
                <a:gd name="T3" fmla="*/ 444680790 h 63"/>
                <a:gd name="T4" fmla="*/ 2147483647 w 51"/>
                <a:gd name="T5" fmla="*/ 1185349236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1630041374 w 51"/>
                <a:gd name="T13" fmla="*/ 2147483647 h 63"/>
                <a:gd name="T14" fmla="*/ 148134508 w 51"/>
                <a:gd name="T15" fmla="*/ 2147483647 h 63"/>
                <a:gd name="T16" fmla="*/ 148134508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148134508 w 51"/>
                <a:gd name="T23" fmla="*/ 2147483647 h 63"/>
                <a:gd name="T24" fmla="*/ 592819024 w 51"/>
                <a:gd name="T25" fmla="*/ 2147483647 h 63"/>
                <a:gd name="T26" fmla="*/ 740953466 w 51"/>
                <a:gd name="T27" fmla="*/ 2147483647 h 63"/>
                <a:gd name="T28" fmla="*/ 1185357585 w 51"/>
                <a:gd name="T29" fmla="*/ 2147483647 h 63"/>
                <a:gd name="T30" fmla="*/ 1333772491 w 51"/>
                <a:gd name="T31" fmla="*/ 2147483647 h 63"/>
                <a:gd name="T32" fmla="*/ 1778175816 w 51"/>
                <a:gd name="T33" fmla="*/ 2147483647 h 63"/>
                <a:gd name="T34" fmla="*/ 1778175816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1481896496 h 63"/>
                <a:gd name="T48" fmla="*/ 2147483647 w 51"/>
                <a:gd name="T49" fmla="*/ 1481896496 h 63"/>
                <a:gd name="T50" fmla="*/ 2147483647 w 51"/>
                <a:gd name="T51" fmla="*/ 1037215574 h 63"/>
                <a:gd name="T52" fmla="*/ 2147483647 w 51"/>
                <a:gd name="T53" fmla="*/ 592814849 h 63"/>
                <a:gd name="T54" fmla="*/ 2147483647 w 51"/>
                <a:gd name="T55" fmla="*/ 296267458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444680790 h 63"/>
                <a:gd name="T66" fmla="*/ 2147483647 w 51"/>
                <a:gd name="T67" fmla="*/ 444680790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63"/>
                <a:gd name="T104" fmla="*/ 51 w 51"/>
                <a:gd name="T105" fmla="*/ 63 h 6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1" name="Freeform 1780"/>
            <p:cNvSpPr>
              <a:spLocks/>
            </p:cNvSpPr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75492407 h 83"/>
                <a:gd name="T2" fmla="*/ 2147483647 w 88"/>
                <a:gd name="T3" fmla="*/ 275492407 h 83"/>
                <a:gd name="T4" fmla="*/ 2147483647 w 88"/>
                <a:gd name="T5" fmla="*/ 137719439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158453800 w 88"/>
                <a:gd name="T11" fmla="*/ 2147483647 h 83"/>
                <a:gd name="T12" fmla="*/ 158453800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158453800 w 88"/>
                <a:gd name="T21" fmla="*/ 2147483647 h 83"/>
                <a:gd name="T22" fmla="*/ 475653575 w 88"/>
                <a:gd name="T23" fmla="*/ 2147483647 h 83"/>
                <a:gd name="T24" fmla="*/ 792560634 w 88"/>
                <a:gd name="T25" fmla="*/ 2147483647 h 83"/>
                <a:gd name="T26" fmla="*/ 1268213803 w 88"/>
                <a:gd name="T27" fmla="*/ 2147483647 h 83"/>
                <a:gd name="T28" fmla="*/ 1743573917 w 88"/>
                <a:gd name="T29" fmla="*/ 2147483647 h 83"/>
                <a:gd name="T30" fmla="*/ 1743573917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1790298544 h 83"/>
                <a:gd name="T40" fmla="*/ 2147483647 w 88"/>
                <a:gd name="T41" fmla="*/ 1790298544 h 83"/>
                <a:gd name="T42" fmla="*/ 2147483647 w 88"/>
                <a:gd name="T43" fmla="*/ 1515073773 h 83"/>
                <a:gd name="T44" fmla="*/ 2147483647 w 88"/>
                <a:gd name="T45" fmla="*/ 1101702120 h 83"/>
                <a:gd name="T46" fmla="*/ 2147483647 w 88"/>
                <a:gd name="T47" fmla="*/ 826476574 h 83"/>
                <a:gd name="T48" fmla="*/ 2147483647 w 88"/>
                <a:gd name="T49" fmla="*/ 550984297 h 83"/>
                <a:gd name="T50" fmla="*/ 2147483647 w 88"/>
                <a:gd name="T51" fmla="*/ 275492407 h 83"/>
                <a:gd name="T52" fmla="*/ 2147483647 w 88"/>
                <a:gd name="T53" fmla="*/ 275492407 h 83"/>
                <a:gd name="T54" fmla="*/ 2147483647 w 88"/>
                <a:gd name="T55" fmla="*/ 0 h 83"/>
                <a:gd name="T56" fmla="*/ 2147483647 w 88"/>
                <a:gd name="T57" fmla="*/ 275492407 h 83"/>
                <a:gd name="T58" fmla="*/ 2147483647 w 88"/>
                <a:gd name="T59" fmla="*/ 275492407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8"/>
                <a:gd name="T91" fmla="*/ 0 h 83"/>
                <a:gd name="T92" fmla="*/ 88 w 88"/>
                <a:gd name="T93" fmla="*/ 83 h 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2" name="Freeform 1781"/>
            <p:cNvSpPr>
              <a:spLocks/>
            </p:cNvSpPr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592796939 h 54"/>
                <a:gd name="T6" fmla="*/ 2147483647 w 72"/>
                <a:gd name="T7" fmla="*/ 1629980510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1926239404 w 72"/>
                <a:gd name="T13" fmla="*/ 2147483647 h 54"/>
                <a:gd name="T14" fmla="*/ 889054921 w 72"/>
                <a:gd name="T15" fmla="*/ 2147483647 h 54"/>
                <a:gd name="T16" fmla="*/ 444667690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96258198 w 72"/>
                <a:gd name="T27" fmla="*/ 2147483647 h 54"/>
                <a:gd name="T28" fmla="*/ 444667690 w 72"/>
                <a:gd name="T29" fmla="*/ 2147483647 h 54"/>
                <a:gd name="T30" fmla="*/ 889054921 w 72"/>
                <a:gd name="T31" fmla="*/ 2147483647 h 54"/>
                <a:gd name="T32" fmla="*/ 1333722214 w 72"/>
                <a:gd name="T33" fmla="*/ 2147483647 h 54"/>
                <a:gd name="T34" fmla="*/ 1481851776 w 72"/>
                <a:gd name="T35" fmla="*/ 2147483647 h 54"/>
                <a:gd name="T36" fmla="*/ 1629980280 w 72"/>
                <a:gd name="T37" fmla="*/ 2147483647 h 54"/>
                <a:gd name="T38" fmla="*/ 1926239404 w 72"/>
                <a:gd name="T39" fmla="*/ 2147483647 h 54"/>
                <a:gd name="T40" fmla="*/ 1926239404 w 72"/>
                <a:gd name="T41" fmla="*/ 2147483647 h 54"/>
                <a:gd name="T42" fmla="*/ 1926239404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1778110093 h 54"/>
                <a:gd name="T58" fmla="*/ 2147483647 w 72"/>
                <a:gd name="T59" fmla="*/ 1778110093 h 54"/>
                <a:gd name="T60" fmla="*/ 2147483647 w 72"/>
                <a:gd name="T61" fmla="*/ 1629980510 h 54"/>
                <a:gd name="T62" fmla="*/ 2147483647 w 72"/>
                <a:gd name="T63" fmla="*/ 1333722402 h 54"/>
                <a:gd name="T64" fmla="*/ 2147483647 w 72"/>
                <a:gd name="T65" fmla="*/ 1037184101 h 54"/>
                <a:gd name="T66" fmla="*/ 2147483647 w 72"/>
                <a:gd name="T67" fmla="*/ 592796939 h 54"/>
                <a:gd name="T68" fmla="*/ 2147483647 w 72"/>
                <a:gd name="T69" fmla="*/ 444667752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2"/>
                <a:gd name="T118" fmla="*/ 0 h 54"/>
                <a:gd name="T119" fmla="*/ 72 w 72"/>
                <a:gd name="T120" fmla="*/ 54 h 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3" name="Freeform 1782"/>
            <p:cNvSpPr>
              <a:spLocks/>
            </p:cNvSpPr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141566664 h 67"/>
                <a:gd name="T2" fmla="*/ 2147483647 w 83"/>
                <a:gd name="T3" fmla="*/ 141566664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1689570120 w 83"/>
                <a:gd name="T11" fmla="*/ 2147483647 h 67"/>
                <a:gd name="T12" fmla="*/ 921505732 w 83"/>
                <a:gd name="T13" fmla="*/ 2147483647 h 67"/>
                <a:gd name="T14" fmla="*/ 307168800 w 83"/>
                <a:gd name="T15" fmla="*/ 2147483647 h 67"/>
                <a:gd name="T16" fmla="*/ 307168800 w 83"/>
                <a:gd name="T17" fmla="*/ 2147483647 h 67"/>
                <a:gd name="T18" fmla="*/ 0 w 83"/>
                <a:gd name="T19" fmla="*/ 2147483647 h 67"/>
                <a:gd name="T20" fmla="*/ 307168800 w 83"/>
                <a:gd name="T21" fmla="*/ 2147483647 h 67"/>
                <a:gd name="T22" fmla="*/ 460896123 w 83"/>
                <a:gd name="T23" fmla="*/ 2147483647 h 67"/>
                <a:gd name="T24" fmla="*/ 921505732 w 83"/>
                <a:gd name="T25" fmla="*/ 2147483647 h 67"/>
                <a:gd name="T26" fmla="*/ 1382401454 w 83"/>
                <a:gd name="T27" fmla="*/ 2147483647 h 67"/>
                <a:gd name="T28" fmla="*/ 1535842797 w 83"/>
                <a:gd name="T29" fmla="*/ 2147483647 h 67"/>
                <a:gd name="T30" fmla="*/ 1996738787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1699613925 h 67"/>
                <a:gd name="T50" fmla="*/ 2147483647 w 83"/>
                <a:gd name="T51" fmla="*/ 1699613925 h 67"/>
                <a:gd name="T52" fmla="*/ 2147483647 w 83"/>
                <a:gd name="T53" fmla="*/ 1558047848 h 67"/>
                <a:gd name="T54" fmla="*/ 2147483647 w 83"/>
                <a:gd name="T55" fmla="*/ 1133076472 h 67"/>
                <a:gd name="T56" fmla="*/ 2147483647 w 83"/>
                <a:gd name="T57" fmla="*/ 849943014 h 67"/>
                <a:gd name="T58" fmla="*/ 2147483647 w 83"/>
                <a:gd name="T59" fmla="*/ 566538236 h 67"/>
                <a:gd name="T60" fmla="*/ 2147483647 w 83"/>
                <a:gd name="T61" fmla="*/ 141566664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141566664 h 67"/>
                <a:gd name="T68" fmla="*/ 2147483647 w 83"/>
                <a:gd name="T69" fmla="*/ 141566664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3"/>
                <a:gd name="T106" fmla="*/ 0 h 67"/>
                <a:gd name="T107" fmla="*/ 83 w 83"/>
                <a:gd name="T108" fmla="*/ 67 h 6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4" name="Freeform 1783"/>
            <p:cNvSpPr>
              <a:spLocks/>
            </p:cNvSpPr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444682539 h 57"/>
                <a:gd name="T2" fmla="*/ 2147483647 w 69"/>
                <a:gd name="T3" fmla="*/ 444682539 h 57"/>
                <a:gd name="T4" fmla="*/ 2147483647 w 69"/>
                <a:gd name="T5" fmla="*/ 1185353194 h 57"/>
                <a:gd name="T6" fmla="*/ 2147483647 w 69"/>
                <a:gd name="T7" fmla="*/ 2074437544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148133242 w 69"/>
                <a:gd name="T15" fmla="*/ 2147483647 h 57"/>
                <a:gd name="T16" fmla="*/ 148133242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148133242 w 69"/>
                <a:gd name="T25" fmla="*/ 2147483647 h 57"/>
                <a:gd name="T26" fmla="*/ 592812899 w 69"/>
                <a:gd name="T27" fmla="*/ 2147483647 h 57"/>
                <a:gd name="T28" fmla="*/ 740946075 w 69"/>
                <a:gd name="T29" fmla="*/ 2147483647 h 57"/>
                <a:gd name="T30" fmla="*/ 1185345337 w 69"/>
                <a:gd name="T31" fmla="*/ 2147483647 h 57"/>
                <a:gd name="T32" fmla="*/ 1630024796 w 69"/>
                <a:gd name="T33" fmla="*/ 2147483647 h 57"/>
                <a:gd name="T34" fmla="*/ 1630024796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1630035072 h 57"/>
                <a:gd name="T48" fmla="*/ 2147483647 w 69"/>
                <a:gd name="T49" fmla="*/ 1630035072 h 57"/>
                <a:gd name="T50" fmla="*/ 2147483647 w 69"/>
                <a:gd name="T51" fmla="*/ 1481900914 h 57"/>
                <a:gd name="T52" fmla="*/ 2147483647 w 69"/>
                <a:gd name="T53" fmla="*/ 1037218772 h 57"/>
                <a:gd name="T54" fmla="*/ 2147483647 w 69"/>
                <a:gd name="T55" fmla="*/ 592816299 h 57"/>
                <a:gd name="T56" fmla="*/ 2147483647 w 69"/>
                <a:gd name="T57" fmla="*/ 444682539 h 57"/>
                <a:gd name="T58" fmla="*/ 2147483647 w 69"/>
                <a:gd name="T59" fmla="*/ 148134224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444682539 h 57"/>
                <a:gd name="T66" fmla="*/ 2147483647 w 69"/>
                <a:gd name="T67" fmla="*/ 444682539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9"/>
                <a:gd name="T103" fmla="*/ 0 h 57"/>
                <a:gd name="T104" fmla="*/ 69 w 69"/>
                <a:gd name="T105" fmla="*/ 57 h 5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5" name="Freeform 1784"/>
            <p:cNvSpPr>
              <a:spLocks/>
            </p:cNvSpPr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479253324 h 79"/>
                <a:gd name="T2" fmla="*/ 2147483647 w 99"/>
                <a:gd name="T3" fmla="*/ 479253324 h 79"/>
                <a:gd name="T4" fmla="*/ 2147483647 w 99"/>
                <a:gd name="T5" fmla="*/ 1437465492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1185336343 w 99"/>
                <a:gd name="T17" fmla="*/ 2147483647 h 79"/>
                <a:gd name="T18" fmla="*/ 148132118 w 99"/>
                <a:gd name="T19" fmla="*/ 2147483647 h 79"/>
                <a:gd name="T20" fmla="*/ 148132118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148132118 w 99"/>
                <a:gd name="T27" fmla="*/ 2147483647 h 79"/>
                <a:gd name="T28" fmla="*/ 444676218 w 99"/>
                <a:gd name="T29" fmla="*/ 2147483647 h 79"/>
                <a:gd name="T30" fmla="*/ 740939925 w 99"/>
                <a:gd name="T31" fmla="*/ 2147483647 h 79"/>
                <a:gd name="T32" fmla="*/ 1185336343 w 99"/>
                <a:gd name="T33" fmla="*/ 2147483647 h 79"/>
                <a:gd name="T34" fmla="*/ 1333747798 w 99"/>
                <a:gd name="T35" fmla="*/ 2147483647 h 79"/>
                <a:gd name="T36" fmla="*/ 1778143952 w 99"/>
                <a:gd name="T37" fmla="*/ 2147483647 h 79"/>
                <a:gd name="T38" fmla="*/ 1778143952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1437465492 h 79"/>
                <a:gd name="T62" fmla="*/ 2147483647 w 99"/>
                <a:gd name="T63" fmla="*/ 1437465492 h 79"/>
                <a:gd name="T64" fmla="*/ 2147483647 w 99"/>
                <a:gd name="T65" fmla="*/ 958212575 h 79"/>
                <a:gd name="T66" fmla="*/ 2147483647 w 99"/>
                <a:gd name="T67" fmla="*/ 798657561 h 79"/>
                <a:gd name="T68" fmla="*/ 2147483647 w 99"/>
                <a:gd name="T69" fmla="*/ 319404237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479253324 h 79"/>
                <a:gd name="T78" fmla="*/ 2147483647 w 99"/>
                <a:gd name="T79" fmla="*/ 479253324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9"/>
                <a:gd name="T121" fmla="*/ 0 h 79"/>
                <a:gd name="T122" fmla="*/ 99 w 99"/>
                <a:gd name="T123" fmla="*/ 79 h 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6" name="Freeform 1785"/>
            <p:cNvSpPr>
              <a:spLocks/>
            </p:cNvSpPr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96264412 h 93"/>
                <a:gd name="T2" fmla="*/ 2147483647 w 103"/>
                <a:gd name="T3" fmla="*/ 296264412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1726809599 w 103"/>
                <a:gd name="T13" fmla="*/ 2147483647 h 93"/>
                <a:gd name="T14" fmla="*/ 156850594 w 103"/>
                <a:gd name="T15" fmla="*/ 2147483647 h 93"/>
                <a:gd name="T16" fmla="*/ 156850594 w 103"/>
                <a:gd name="T17" fmla="*/ 2147483647 h 93"/>
                <a:gd name="T18" fmla="*/ 0 w 103"/>
                <a:gd name="T19" fmla="*/ 2147483647 h 93"/>
                <a:gd name="T20" fmla="*/ 156850594 w 103"/>
                <a:gd name="T21" fmla="*/ 2147483647 h 93"/>
                <a:gd name="T22" fmla="*/ 156850594 w 103"/>
                <a:gd name="T23" fmla="*/ 2147483647 h 93"/>
                <a:gd name="T24" fmla="*/ 627983899 w 103"/>
                <a:gd name="T25" fmla="*/ 2147483647 h 93"/>
                <a:gd name="T26" fmla="*/ 941975713 w 103"/>
                <a:gd name="T27" fmla="*/ 2147483647 h 93"/>
                <a:gd name="T28" fmla="*/ 1255967797 w 103"/>
                <a:gd name="T29" fmla="*/ 2147483647 h 93"/>
                <a:gd name="T30" fmla="*/ 1726809599 w 103"/>
                <a:gd name="T31" fmla="*/ 2147483647 h 93"/>
                <a:gd name="T32" fmla="*/ 1883660125 w 103"/>
                <a:gd name="T33" fmla="*/ 2147483647 h 93"/>
                <a:gd name="T34" fmla="*/ 1883660125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1630013930 h 93"/>
                <a:gd name="T46" fmla="*/ 2147483647 w 103"/>
                <a:gd name="T47" fmla="*/ 1630013930 h 93"/>
                <a:gd name="T48" fmla="*/ 2147483647 w 103"/>
                <a:gd name="T49" fmla="*/ 1333749651 h 93"/>
                <a:gd name="T50" fmla="*/ 2147483647 w 103"/>
                <a:gd name="T51" fmla="*/ 1037205175 h 93"/>
                <a:gd name="T52" fmla="*/ 2147483647 w 103"/>
                <a:gd name="T53" fmla="*/ 592808755 h 93"/>
                <a:gd name="T54" fmla="*/ 2147483647 w 103"/>
                <a:gd name="T55" fmla="*/ 444676483 h 93"/>
                <a:gd name="T56" fmla="*/ 2147483647 w 103"/>
                <a:gd name="T57" fmla="*/ 296264412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96264412 h 93"/>
                <a:gd name="T64" fmla="*/ 2147483647 w 103"/>
                <a:gd name="T65" fmla="*/ 296264412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93"/>
                <a:gd name="T101" fmla="*/ 103 w 103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7" name="Freeform 1786"/>
            <p:cNvSpPr>
              <a:spLocks/>
            </p:cNvSpPr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153086681 h 92"/>
                <a:gd name="T2" fmla="*/ 2147483647 w 114"/>
                <a:gd name="T3" fmla="*/ 153086681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148129122 w 114"/>
                <a:gd name="T11" fmla="*/ 2147483647 h 92"/>
                <a:gd name="T12" fmla="*/ 148129122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148129122 w 114"/>
                <a:gd name="T21" fmla="*/ 2147483647 h 92"/>
                <a:gd name="T22" fmla="*/ 592796948 w 114"/>
                <a:gd name="T23" fmla="*/ 2147483647 h 92"/>
                <a:gd name="T24" fmla="*/ 740926004 w 114"/>
                <a:gd name="T25" fmla="*/ 2147483647 h 92"/>
                <a:gd name="T26" fmla="*/ 1185313437 w 114"/>
                <a:gd name="T27" fmla="*/ 2147483647 h 92"/>
                <a:gd name="T28" fmla="*/ 1629980534 w 114"/>
                <a:gd name="T29" fmla="*/ 2147483647 h 92"/>
                <a:gd name="T30" fmla="*/ 1629980534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1836755328 h 92"/>
                <a:gd name="T40" fmla="*/ 2147483647 w 114"/>
                <a:gd name="T41" fmla="*/ 1836755328 h 92"/>
                <a:gd name="T42" fmla="*/ 2147483647 w 114"/>
                <a:gd name="T43" fmla="*/ 1377495485 h 92"/>
                <a:gd name="T44" fmla="*/ 2147483647 w 114"/>
                <a:gd name="T45" fmla="*/ 1224407800 h 92"/>
                <a:gd name="T46" fmla="*/ 2147483647 w 114"/>
                <a:gd name="T47" fmla="*/ 765433874 h 92"/>
                <a:gd name="T48" fmla="*/ 2147483647 w 114"/>
                <a:gd name="T49" fmla="*/ 459260512 h 92"/>
                <a:gd name="T50" fmla="*/ 2147483647 w 114"/>
                <a:gd name="T51" fmla="*/ 153086681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153086681 h 92"/>
                <a:gd name="T58" fmla="*/ 2147483647 w 114"/>
                <a:gd name="T59" fmla="*/ 153086681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92"/>
                <a:gd name="T92" fmla="*/ 114 w 114"/>
                <a:gd name="T93" fmla="*/ 92 h 9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8" name="Freeform 1787"/>
            <p:cNvSpPr>
              <a:spLocks/>
            </p:cNvSpPr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578599371 h 124"/>
                <a:gd name="T6" fmla="*/ 2147483647 w 145"/>
                <a:gd name="T7" fmla="*/ 1301572289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145264531 w 145"/>
                <a:gd name="T19" fmla="*/ 2147483647 h 124"/>
                <a:gd name="T20" fmla="*/ 145264531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145264531 w 145"/>
                <a:gd name="T29" fmla="*/ 2147483647 h 124"/>
                <a:gd name="T30" fmla="*/ 580505807 w 145"/>
                <a:gd name="T31" fmla="*/ 2147483647 h 124"/>
                <a:gd name="T32" fmla="*/ 725770273 w 145"/>
                <a:gd name="T33" fmla="*/ 2147483647 h 124"/>
                <a:gd name="T34" fmla="*/ 1161011615 w 145"/>
                <a:gd name="T35" fmla="*/ 2147483647 h 124"/>
                <a:gd name="T36" fmla="*/ 1596528590 w 145"/>
                <a:gd name="T37" fmla="*/ 2147483647 h 124"/>
                <a:gd name="T38" fmla="*/ 1596528590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1880171923 h 124"/>
                <a:gd name="T60" fmla="*/ 2147483647 w 145"/>
                <a:gd name="T61" fmla="*/ 1880171923 h 124"/>
                <a:gd name="T62" fmla="*/ 2147483647 w 145"/>
                <a:gd name="T63" fmla="*/ 1590871581 h 124"/>
                <a:gd name="T64" fmla="*/ 2147483647 w 145"/>
                <a:gd name="T65" fmla="*/ 1446221935 h 124"/>
                <a:gd name="T66" fmla="*/ 2147483647 w 145"/>
                <a:gd name="T67" fmla="*/ 1012272735 h 124"/>
                <a:gd name="T68" fmla="*/ 2147483647 w 145"/>
                <a:gd name="T69" fmla="*/ 578599371 h 124"/>
                <a:gd name="T70" fmla="*/ 2147483647 w 145"/>
                <a:gd name="T71" fmla="*/ 289299423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5"/>
                <a:gd name="T121" fmla="*/ 0 h 124"/>
                <a:gd name="T122" fmla="*/ 145 w 145"/>
                <a:gd name="T123" fmla="*/ 124 h 1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09" name="Freeform 1788"/>
            <p:cNvSpPr>
              <a:spLocks/>
            </p:cNvSpPr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142898883 h 164"/>
                <a:gd name="T2" fmla="*/ 2147483647 w 175"/>
                <a:gd name="T3" fmla="*/ 142898883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145610577 w 175"/>
                <a:gd name="T19" fmla="*/ 2147483647 h 164"/>
                <a:gd name="T20" fmla="*/ 145610577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145610577 w 175"/>
                <a:gd name="T29" fmla="*/ 2147483647 h 164"/>
                <a:gd name="T30" fmla="*/ 582719585 w 175"/>
                <a:gd name="T31" fmla="*/ 2147483647 h 164"/>
                <a:gd name="T32" fmla="*/ 728330096 w 175"/>
                <a:gd name="T33" fmla="*/ 2147483647 h 164"/>
                <a:gd name="T34" fmla="*/ 1165161366 w 175"/>
                <a:gd name="T35" fmla="*/ 2147483647 h 164"/>
                <a:gd name="T36" fmla="*/ 1602270176 w 175"/>
                <a:gd name="T37" fmla="*/ 2147483647 h 164"/>
                <a:gd name="T38" fmla="*/ 1602270176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1285270788 h 164"/>
                <a:gd name="T52" fmla="*/ 2147483647 w 175"/>
                <a:gd name="T53" fmla="*/ 1285270788 h 164"/>
                <a:gd name="T54" fmla="*/ 2147483647 w 175"/>
                <a:gd name="T55" fmla="*/ 1142645349 h 164"/>
                <a:gd name="T56" fmla="*/ 2147483647 w 175"/>
                <a:gd name="T57" fmla="*/ 714221492 h 164"/>
                <a:gd name="T58" fmla="*/ 2147483647 w 175"/>
                <a:gd name="T59" fmla="*/ 428423727 h 164"/>
                <a:gd name="T60" fmla="*/ 2147483647 w 175"/>
                <a:gd name="T61" fmla="*/ 142898883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142898883 h 164"/>
                <a:gd name="T70" fmla="*/ 2147483647 w 175"/>
                <a:gd name="T71" fmla="*/ 142898883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5"/>
                <a:gd name="T109" fmla="*/ 0 h 164"/>
                <a:gd name="T110" fmla="*/ 175 w 175"/>
                <a:gd name="T111" fmla="*/ 164 h 1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0" name="Freeform 1789"/>
            <p:cNvSpPr>
              <a:spLocks/>
            </p:cNvSpPr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889054963 h 162"/>
                <a:gd name="T6" fmla="*/ 2147483647 w 174"/>
                <a:gd name="T7" fmla="*/ 1778109926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1629980399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444667722 w 174"/>
                <a:gd name="T39" fmla="*/ 2147483647 h 162"/>
                <a:gd name="T40" fmla="*/ 740925942 w 174"/>
                <a:gd name="T41" fmla="*/ 2147483647 h 162"/>
                <a:gd name="T42" fmla="*/ 1037184030 w 174"/>
                <a:gd name="T43" fmla="*/ 2147483647 h 162"/>
                <a:gd name="T44" fmla="*/ 1481851884 w 174"/>
                <a:gd name="T45" fmla="*/ 2147483647 h 162"/>
                <a:gd name="T46" fmla="*/ 1926239545 w 174"/>
                <a:gd name="T47" fmla="*/ 2147483647 h 162"/>
                <a:gd name="T48" fmla="*/ 1926239545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1778109926 h 162"/>
                <a:gd name="T76" fmla="*/ 2147483647 w 174"/>
                <a:gd name="T77" fmla="*/ 1778109926 h 162"/>
                <a:gd name="T78" fmla="*/ 2147483647 w 174"/>
                <a:gd name="T79" fmla="*/ 1629980357 h 162"/>
                <a:gd name="T80" fmla="*/ 2147483647 w 174"/>
                <a:gd name="T81" fmla="*/ 1185313308 h 162"/>
                <a:gd name="T82" fmla="*/ 2147483647 w 174"/>
                <a:gd name="T83" fmla="*/ 1037184003 h 162"/>
                <a:gd name="T84" fmla="*/ 2147483647 w 174"/>
                <a:gd name="T85" fmla="*/ 592796883 h 162"/>
                <a:gd name="T86" fmla="*/ 2147483647 w 174"/>
                <a:gd name="T87" fmla="*/ 296258212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4"/>
                <a:gd name="T145" fmla="*/ 0 h 162"/>
                <a:gd name="T146" fmla="*/ 174 w 174"/>
                <a:gd name="T147" fmla="*/ 162 h 1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1" name="Freeform 1790"/>
            <p:cNvSpPr>
              <a:spLocks/>
            </p:cNvSpPr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151259455 h 149"/>
                <a:gd name="T2" fmla="*/ 2147483647 w 173"/>
                <a:gd name="T3" fmla="*/ 151259455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429252560 w 173"/>
                <a:gd name="T13" fmla="*/ 2147483647 h 149"/>
                <a:gd name="T14" fmla="*/ 429252560 w 173"/>
                <a:gd name="T15" fmla="*/ 2147483647 h 149"/>
                <a:gd name="T16" fmla="*/ 286168068 w 173"/>
                <a:gd name="T17" fmla="*/ 2147483647 h 149"/>
                <a:gd name="T18" fmla="*/ 0 w 173"/>
                <a:gd name="T19" fmla="*/ 2147483647 h 149"/>
                <a:gd name="T20" fmla="*/ 286168068 w 173"/>
                <a:gd name="T21" fmla="*/ 2147483647 h 149"/>
                <a:gd name="T22" fmla="*/ 429252560 w 173"/>
                <a:gd name="T23" fmla="*/ 2147483647 h 149"/>
                <a:gd name="T24" fmla="*/ 572336660 w 173"/>
                <a:gd name="T25" fmla="*/ 2147483647 h 149"/>
                <a:gd name="T26" fmla="*/ 1001588566 w 173"/>
                <a:gd name="T27" fmla="*/ 2147483647 h 149"/>
                <a:gd name="T28" fmla="*/ 1431114290 w 173"/>
                <a:gd name="T29" fmla="*/ 2147483647 h 149"/>
                <a:gd name="T30" fmla="*/ 1574198259 w 173"/>
                <a:gd name="T31" fmla="*/ 2147483647 h 149"/>
                <a:gd name="T32" fmla="*/ 1574198259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1814259781 h 149"/>
                <a:gd name="T44" fmla="*/ 2147483647 w 173"/>
                <a:gd name="T45" fmla="*/ 1814259781 h 149"/>
                <a:gd name="T46" fmla="*/ 2147483647 w 173"/>
                <a:gd name="T47" fmla="*/ 1511741004 h 149"/>
                <a:gd name="T48" fmla="*/ 2147483647 w 173"/>
                <a:gd name="T49" fmla="*/ 1058247576 h 149"/>
                <a:gd name="T50" fmla="*/ 2147483647 w 173"/>
                <a:gd name="T51" fmla="*/ 906988188 h 149"/>
                <a:gd name="T52" fmla="*/ 2147483647 w 173"/>
                <a:gd name="T53" fmla="*/ 453494360 h 149"/>
                <a:gd name="T54" fmla="*/ 2147483647 w 173"/>
                <a:gd name="T55" fmla="*/ 151259455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151259455 h 149"/>
                <a:gd name="T62" fmla="*/ 2147483647 w 173"/>
                <a:gd name="T63" fmla="*/ 151259455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3"/>
                <a:gd name="T97" fmla="*/ 0 h 149"/>
                <a:gd name="T98" fmla="*/ 173 w 173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2" name="Freeform 1791"/>
            <p:cNvSpPr>
              <a:spLocks/>
            </p:cNvSpPr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145487432 h 163"/>
                <a:gd name="T2" fmla="*/ 2147483647 w 175"/>
                <a:gd name="T3" fmla="*/ 145487432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1456383440 w 175"/>
                <a:gd name="T23" fmla="*/ 2147483647 h 163"/>
                <a:gd name="T24" fmla="*/ 291221154 w 175"/>
                <a:gd name="T25" fmla="*/ 2147483647 h 163"/>
                <a:gd name="T26" fmla="*/ 291221154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91221154 w 175"/>
                <a:gd name="T33" fmla="*/ 2147483647 h 163"/>
                <a:gd name="T34" fmla="*/ 582719585 w 175"/>
                <a:gd name="T35" fmla="*/ 2147483647 h 163"/>
                <a:gd name="T36" fmla="*/ 873940607 w 175"/>
                <a:gd name="T37" fmla="*/ 2147483647 h 163"/>
                <a:gd name="T38" fmla="*/ 1310772403 w 175"/>
                <a:gd name="T39" fmla="*/ 2147483647 h 163"/>
                <a:gd name="T40" fmla="*/ 1602270176 w 175"/>
                <a:gd name="T41" fmla="*/ 2147483647 h 163"/>
                <a:gd name="T42" fmla="*/ 1893491198 w 175"/>
                <a:gd name="T43" fmla="*/ 2147483647 h 163"/>
                <a:gd name="T44" fmla="*/ 1893491198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1745572292 h 163"/>
                <a:gd name="T64" fmla="*/ 2147483647 w 175"/>
                <a:gd name="T65" fmla="*/ 1745572292 h 163"/>
                <a:gd name="T66" fmla="*/ 2147483647 w 175"/>
                <a:gd name="T67" fmla="*/ 1600084926 h 163"/>
                <a:gd name="T68" fmla="*/ 2147483647 w 175"/>
                <a:gd name="T69" fmla="*/ 1163622825 h 163"/>
                <a:gd name="T70" fmla="*/ 2147483647 w 175"/>
                <a:gd name="T71" fmla="*/ 727437096 h 163"/>
                <a:gd name="T72" fmla="*/ 2147483647 w 175"/>
                <a:gd name="T73" fmla="*/ 436462232 h 163"/>
                <a:gd name="T74" fmla="*/ 2147483647 w 175"/>
                <a:gd name="T75" fmla="*/ 145487432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145487432 h 163"/>
                <a:gd name="T82" fmla="*/ 2147483647 w 175"/>
                <a:gd name="T83" fmla="*/ 145487432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5"/>
                <a:gd name="T127" fmla="*/ 0 h 163"/>
                <a:gd name="T128" fmla="*/ 175 w 175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3" name="Freeform 1792"/>
            <p:cNvSpPr>
              <a:spLocks/>
            </p:cNvSpPr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148129112 h 180"/>
                <a:gd name="T2" fmla="*/ 2147483647 w 197"/>
                <a:gd name="T3" fmla="*/ 148129112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150485640 w 197"/>
                <a:gd name="T15" fmla="*/ 2147483647 h 180"/>
                <a:gd name="T16" fmla="*/ 150485640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150485640 w 197"/>
                <a:gd name="T25" fmla="*/ 2147483647 h 180"/>
                <a:gd name="T26" fmla="*/ 601659082 w 197"/>
                <a:gd name="T27" fmla="*/ 2147483647 h 180"/>
                <a:gd name="T28" fmla="*/ 1053115271 w 197"/>
                <a:gd name="T29" fmla="*/ 2147483647 h 180"/>
                <a:gd name="T30" fmla="*/ 1203601110 w 197"/>
                <a:gd name="T31" fmla="*/ 2147483647 h 180"/>
                <a:gd name="T32" fmla="*/ 1654773821 w 197"/>
                <a:gd name="T33" fmla="*/ 2147483647 h 180"/>
                <a:gd name="T34" fmla="*/ 1654773821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1629980418 h 180"/>
                <a:gd name="T48" fmla="*/ 2147483647 w 197"/>
                <a:gd name="T49" fmla="*/ 1629980418 h 180"/>
                <a:gd name="T50" fmla="*/ 2147483647 w 197"/>
                <a:gd name="T51" fmla="*/ 1185313352 h 180"/>
                <a:gd name="T52" fmla="*/ 2147483647 w 197"/>
                <a:gd name="T53" fmla="*/ 1037184042 h 180"/>
                <a:gd name="T54" fmla="*/ 2147483647 w 197"/>
                <a:gd name="T55" fmla="*/ 592796905 h 180"/>
                <a:gd name="T56" fmla="*/ 2147483647 w 197"/>
                <a:gd name="T57" fmla="*/ 148129112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148129112 h 180"/>
                <a:gd name="T66" fmla="*/ 2147483647 w 197"/>
                <a:gd name="T67" fmla="*/ 148129112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7"/>
                <a:gd name="T103" fmla="*/ 0 h 180"/>
                <a:gd name="T104" fmla="*/ 197 w 197"/>
                <a:gd name="T105" fmla="*/ 180 h 18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4" name="Freeform 1793"/>
            <p:cNvSpPr>
              <a:spLocks/>
            </p:cNvSpPr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319404237 h 79"/>
                <a:gd name="T2" fmla="*/ 2147483647 w 57"/>
                <a:gd name="T3" fmla="*/ 319404237 h 79"/>
                <a:gd name="T4" fmla="*/ 2147483647 w 57"/>
                <a:gd name="T5" fmla="*/ 1756869593 h 79"/>
                <a:gd name="T6" fmla="*/ 2147483647 w 57"/>
                <a:gd name="T7" fmla="*/ 2147483647 h 79"/>
                <a:gd name="T8" fmla="*/ 1926303387 w 57"/>
                <a:gd name="T9" fmla="*/ 2147483647 h 79"/>
                <a:gd name="T10" fmla="*/ 1926303387 w 57"/>
                <a:gd name="T11" fmla="*/ 2147483647 h 79"/>
                <a:gd name="T12" fmla="*/ 1185353194 w 57"/>
                <a:gd name="T13" fmla="*/ 2147483647 h 79"/>
                <a:gd name="T14" fmla="*/ 592816299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148134224 w 57"/>
                <a:gd name="T25" fmla="*/ 2147483647 h 79"/>
                <a:gd name="T26" fmla="*/ 296268447 w 57"/>
                <a:gd name="T27" fmla="*/ 2147483647 h 79"/>
                <a:gd name="T28" fmla="*/ 740950457 w 57"/>
                <a:gd name="T29" fmla="*/ 2147483647 h 79"/>
                <a:gd name="T30" fmla="*/ 1185353194 w 57"/>
                <a:gd name="T31" fmla="*/ 2147483647 h 79"/>
                <a:gd name="T32" fmla="*/ 1333766756 w 57"/>
                <a:gd name="T33" fmla="*/ 2147483647 h 79"/>
                <a:gd name="T34" fmla="*/ 1778169229 w 57"/>
                <a:gd name="T35" fmla="*/ 2147483647 h 79"/>
                <a:gd name="T36" fmla="*/ 1778169229 w 57"/>
                <a:gd name="T37" fmla="*/ 2147483647 h 79"/>
                <a:gd name="T38" fmla="*/ 1778169229 w 57"/>
                <a:gd name="T39" fmla="*/ 2147483647 h 79"/>
                <a:gd name="T40" fmla="*/ 1778169229 w 57"/>
                <a:gd name="T41" fmla="*/ 2147483647 h 79"/>
                <a:gd name="T42" fmla="*/ 1778169229 w 57"/>
                <a:gd name="T43" fmla="*/ 2147483647 h 79"/>
                <a:gd name="T44" fmla="*/ 1926303387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1756869593 h 79"/>
                <a:gd name="T58" fmla="*/ 2147483647 w 57"/>
                <a:gd name="T59" fmla="*/ 1756869593 h 79"/>
                <a:gd name="T60" fmla="*/ 2147483647 w 57"/>
                <a:gd name="T61" fmla="*/ 1437465492 h 79"/>
                <a:gd name="T62" fmla="*/ 2147483647 w 57"/>
                <a:gd name="T63" fmla="*/ 958212575 h 79"/>
                <a:gd name="T64" fmla="*/ 2147483647 w 57"/>
                <a:gd name="T65" fmla="*/ 479253324 h 79"/>
                <a:gd name="T66" fmla="*/ 2147483647 w 57"/>
                <a:gd name="T67" fmla="*/ 319404237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319404237 h 79"/>
                <a:gd name="T76" fmla="*/ 2147483647 w 57"/>
                <a:gd name="T77" fmla="*/ 31940423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7"/>
                <a:gd name="T118" fmla="*/ 0 h 79"/>
                <a:gd name="T119" fmla="*/ 57 w 57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5" name="Freeform 1794"/>
            <p:cNvSpPr>
              <a:spLocks/>
            </p:cNvSpPr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319404237 h 79"/>
                <a:gd name="T2" fmla="*/ 2147483647 w 66"/>
                <a:gd name="T3" fmla="*/ 319404237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1926239330 w 66"/>
                <a:gd name="T11" fmla="*/ 2147483647 h 79"/>
                <a:gd name="T12" fmla="*/ 740925859 w 66"/>
                <a:gd name="T13" fmla="*/ 2147483647 h 79"/>
                <a:gd name="T14" fmla="*/ 296258187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148129093 w 66"/>
                <a:gd name="T21" fmla="*/ 2147483647 h 79"/>
                <a:gd name="T22" fmla="*/ 148129093 w 66"/>
                <a:gd name="T23" fmla="*/ 2147483647 h 79"/>
                <a:gd name="T24" fmla="*/ 296258187 w 66"/>
                <a:gd name="T25" fmla="*/ 2147483647 h 79"/>
                <a:gd name="T26" fmla="*/ 740925859 w 66"/>
                <a:gd name="T27" fmla="*/ 2147483647 h 79"/>
                <a:gd name="T28" fmla="*/ 1185313206 w 66"/>
                <a:gd name="T29" fmla="*/ 2147483647 h 79"/>
                <a:gd name="T30" fmla="*/ 1333722162 w 66"/>
                <a:gd name="T31" fmla="*/ 2147483647 h 79"/>
                <a:gd name="T32" fmla="*/ 1778109774 w 66"/>
                <a:gd name="T33" fmla="*/ 2147483647 h 79"/>
                <a:gd name="T34" fmla="*/ 1778109774 w 66"/>
                <a:gd name="T35" fmla="*/ 2147483647 h 79"/>
                <a:gd name="T36" fmla="*/ 1926239330 w 66"/>
                <a:gd name="T37" fmla="*/ 2147483647 h 79"/>
                <a:gd name="T38" fmla="*/ 1778109774 w 66"/>
                <a:gd name="T39" fmla="*/ 2147483647 h 79"/>
                <a:gd name="T40" fmla="*/ 1778109774 w 66"/>
                <a:gd name="T41" fmla="*/ 2147483647 h 79"/>
                <a:gd name="T42" fmla="*/ 1778109774 w 66"/>
                <a:gd name="T43" fmla="*/ 2147483647 h 79"/>
                <a:gd name="T44" fmla="*/ 1926239330 w 66"/>
                <a:gd name="T45" fmla="*/ 2147483647 h 79"/>
                <a:gd name="T46" fmla="*/ 1926239330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1756869593 h 79"/>
                <a:gd name="T58" fmla="*/ 2147483647 w 66"/>
                <a:gd name="T59" fmla="*/ 1756869593 h 79"/>
                <a:gd name="T60" fmla="*/ 2147483647 w 66"/>
                <a:gd name="T61" fmla="*/ 1437465492 h 79"/>
                <a:gd name="T62" fmla="*/ 2147483647 w 66"/>
                <a:gd name="T63" fmla="*/ 958212575 h 79"/>
                <a:gd name="T64" fmla="*/ 2147483647 w 66"/>
                <a:gd name="T65" fmla="*/ 479253324 h 79"/>
                <a:gd name="T66" fmla="*/ 2147483647 w 66"/>
                <a:gd name="T67" fmla="*/ 319404237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319404237 h 79"/>
                <a:gd name="T76" fmla="*/ 2147483647 w 66"/>
                <a:gd name="T77" fmla="*/ 31940423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6"/>
                <a:gd name="T118" fmla="*/ 0 h 79"/>
                <a:gd name="T119" fmla="*/ 66 w 66"/>
                <a:gd name="T120" fmla="*/ 79 h 7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6" name="Freeform 1795"/>
            <p:cNvSpPr>
              <a:spLocks/>
            </p:cNvSpPr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1081580457 h 71"/>
                <a:gd name="T2" fmla="*/ 2147483647 w 53"/>
                <a:gd name="T3" fmla="*/ 1081580457 h 71"/>
                <a:gd name="T4" fmla="*/ 2147483647 w 53"/>
                <a:gd name="T5" fmla="*/ 1699831843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1320316231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63959432 w 53"/>
                <a:gd name="T25" fmla="*/ 2147483647 h 71"/>
                <a:gd name="T26" fmla="*/ 396198620 w 53"/>
                <a:gd name="T27" fmla="*/ 2147483647 h 71"/>
                <a:gd name="T28" fmla="*/ 792138054 w 53"/>
                <a:gd name="T29" fmla="*/ 2147483647 h 71"/>
                <a:gd name="T30" fmla="*/ 924117992 w 53"/>
                <a:gd name="T31" fmla="*/ 2147483647 h 71"/>
                <a:gd name="T32" fmla="*/ 1320316231 w 53"/>
                <a:gd name="T33" fmla="*/ 2147483647 h 71"/>
                <a:gd name="T34" fmla="*/ 1452295660 w 53"/>
                <a:gd name="T35" fmla="*/ 2147483647 h 71"/>
                <a:gd name="T36" fmla="*/ 1452295660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1081580457 h 71"/>
                <a:gd name="T54" fmla="*/ 2147483647 w 53"/>
                <a:gd name="T55" fmla="*/ 1081580457 h 71"/>
                <a:gd name="T56" fmla="*/ 2147483647 w 53"/>
                <a:gd name="T57" fmla="*/ 617963758 h 71"/>
                <a:gd name="T58" fmla="*/ 2147483647 w 53"/>
                <a:gd name="T59" fmla="*/ 463616833 h 71"/>
                <a:gd name="T60" fmla="*/ 2147483647 w 53"/>
                <a:gd name="T61" fmla="*/ 308981879 h 71"/>
                <a:gd name="T62" fmla="*/ 2147483647 w 53"/>
                <a:gd name="T63" fmla="*/ 0 h 71"/>
                <a:gd name="T64" fmla="*/ 2147483647 w 53"/>
                <a:gd name="T65" fmla="*/ 308981879 h 71"/>
                <a:gd name="T66" fmla="*/ 2147483647 w 53"/>
                <a:gd name="T67" fmla="*/ 463616833 h 71"/>
                <a:gd name="T68" fmla="*/ 2147483647 w 53"/>
                <a:gd name="T69" fmla="*/ 617963758 h 71"/>
                <a:gd name="T70" fmla="*/ 2147483647 w 53"/>
                <a:gd name="T71" fmla="*/ 1081580457 h 71"/>
                <a:gd name="T72" fmla="*/ 2147483647 w 53"/>
                <a:gd name="T73" fmla="*/ 1081580457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71"/>
                <a:gd name="T113" fmla="*/ 53 w 53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7" name="Freeform 1796"/>
            <p:cNvSpPr>
              <a:spLocks/>
            </p:cNvSpPr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444679592 h 69"/>
                <a:gd name="T2" fmla="*/ 2147483647 w 64"/>
                <a:gd name="T3" fmla="*/ 444679592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1554796587 w 64"/>
                <a:gd name="T11" fmla="*/ 2147483647 h 69"/>
                <a:gd name="T12" fmla="*/ 706849389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424109295 w 64"/>
                <a:gd name="T23" fmla="*/ 2147483647 h 69"/>
                <a:gd name="T24" fmla="*/ 565479668 w 64"/>
                <a:gd name="T25" fmla="*/ 2147483647 h 69"/>
                <a:gd name="T26" fmla="*/ 1272057144 w 64"/>
                <a:gd name="T27" fmla="*/ 2147483647 h 69"/>
                <a:gd name="T28" fmla="*/ 1554796587 w 64"/>
                <a:gd name="T29" fmla="*/ 2147483647 h 69"/>
                <a:gd name="T30" fmla="*/ 1696166309 w 64"/>
                <a:gd name="T31" fmla="*/ 2147483647 h 69"/>
                <a:gd name="T32" fmla="*/ 1696166309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1630024796 h 69"/>
                <a:gd name="T48" fmla="*/ 2147483647 w 64"/>
                <a:gd name="T49" fmla="*/ 1630024796 h 69"/>
                <a:gd name="T50" fmla="*/ 2147483647 w 64"/>
                <a:gd name="T51" fmla="*/ 1333758445 h 69"/>
                <a:gd name="T52" fmla="*/ 2147483647 w 64"/>
                <a:gd name="T53" fmla="*/ 1037212426 h 69"/>
                <a:gd name="T54" fmla="*/ 2147483647 w 64"/>
                <a:gd name="T55" fmla="*/ 592812899 h 69"/>
                <a:gd name="T56" fmla="*/ 2147483647 w 64"/>
                <a:gd name="T57" fmla="*/ 444679592 h 69"/>
                <a:gd name="T58" fmla="*/ 2147483647 w 64"/>
                <a:gd name="T59" fmla="*/ 148133242 h 69"/>
                <a:gd name="T60" fmla="*/ 2147483647 w 64"/>
                <a:gd name="T61" fmla="*/ 0 h 69"/>
                <a:gd name="T62" fmla="*/ 2147483647 w 64"/>
                <a:gd name="T63" fmla="*/ 148133242 h 69"/>
                <a:gd name="T64" fmla="*/ 2147483647 w 64"/>
                <a:gd name="T65" fmla="*/ 444679592 h 69"/>
                <a:gd name="T66" fmla="*/ 2147483647 w 64"/>
                <a:gd name="T67" fmla="*/ 444679592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"/>
                <a:gd name="T103" fmla="*/ 0 h 69"/>
                <a:gd name="T104" fmla="*/ 64 w 64"/>
                <a:gd name="T105" fmla="*/ 69 h 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8" name="Freeform 1797"/>
            <p:cNvSpPr>
              <a:spLocks/>
            </p:cNvSpPr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479253324 h 79"/>
                <a:gd name="T6" fmla="*/ 2147483647 w 76"/>
                <a:gd name="T7" fmla="*/ 798657561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1139356902 w 76"/>
                <a:gd name="T19" fmla="*/ 2147483647 h 79"/>
                <a:gd name="T20" fmla="*/ 284702929 w 76"/>
                <a:gd name="T21" fmla="*/ 2147483647 h 79"/>
                <a:gd name="T22" fmla="*/ 284702929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84702929 w 76"/>
                <a:gd name="T29" fmla="*/ 2147483647 h 79"/>
                <a:gd name="T30" fmla="*/ 427326921 w 76"/>
                <a:gd name="T31" fmla="*/ 2147483647 h 79"/>
                <a:gd name="T32" fmla="*/ 854381249 w 76"/>
                <a:gd name="T33" fmla="*/ 2147483647 h 79"/>
                <a:gd name="T34" fmla="*/ 1139356902 w 76"/>
                <a:gd name="T35" fmla="*/ 2147483647 h 79"/>
                <a:gd name="T36" fmla="*/ 1424058656 w 76"/>
                <a:gd name="T37" fmla="*/ 2147483647 h 79"/>
                <a:gd name="T38" fmla="*/ 1709034048 w 76"/>
                <a:gd name="T39" fmla="*/ 2147483647 h 79"/>
                <a:gd name="T40" fmla="*/ 1709034048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1756869593 h 79"/>
                <a:gd name="T62" fmla="*/ 2147483647 w 76"/>
                <a:gd name="T63" fmla="*/ 1756869593 h 79"/>
                <a:gd name="T64" fmla="*/ 2147483647 w 76"/>
                <a:gd name="T65" fmla="*/ 1437465492 h 79"/>
                <a:gd name="T66" fmla="*/ 2147483647 w 76"/>
                <a:gd name="T67" fmla="*/ 1277911020 h 79"/>
                <a:gd name="T68" fmla="*/ 2147483647 w 76"/>
                <a:gd name="T69" fmla="*/ 798657561 h 79"/>
                <a:gd name="T70" fmla="*/ 2147483647 w 76"/>
                <a:gd name="T71" fmla="*/ 479253324 h 79"/>
                <a:gd name="T72" fmla="*/ 2147483647 w 76"/>
                <a:gd name="T73" fmla="*/ 159849155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6"/>
                <a:gd name="T124" fmla="*/ 0 h 79"/>
                <a:gd name="T125" fmla="*/ 76 w 76"/>
                <a:gd name="T126" fmla="*/ 79 h 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19" name="Freeform 1798"/>
            <p:cNvSpPr>
              <a:spLocks/>
            </p:cNvSpPr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318526007 h 82"/>
                <a:gd name="T2" fmla="*/ 2147483647 w 80"/>
                <a:gd name="T3" fmla="*/ 318526007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1691980382 w 80"/>
                <a:gd name="T11" fmla="*/ 2147483647 h 82"/>
                <a:gd name="T12" fmla="*/ 769055957 w 80"/>
                <a:gd name="T13" fmla="*/ 2147483647 h 82"/>
                <a:gd name="T14" fmla="*/ 307737068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153868534 w 80"/>
                <a:gd name="T23" fmla="*/ 2147483647 h 82"/>
                <a:gd name="T24" fmla="*/ 307737068 w 80"/>
                <a:gd name="T25" fmla="*/ 2147483647 h 82"/>
                <a:gd name="T26" fmla="*/ 769055957 w 80"/>
                <a:gd name="T27" fmla="*/ 2147483647 h 82"/>
                <a:gd name="T28" fmla="*/ 922924424 w 80"/>
                <a:gd name="T29" fmla="*/ 2147483647 h 82"/>
                <a:gd name="T30" fmla="*/ 1384242376 w 80"/>
                <a:gd name="T31" fmla="*/ 2147483647 h 82"/>
                <a:gd name="T32" fmla="*/ 1845561667 w 80"/>
                <a:gd name="T33" fmla="*/ 2147483647 h 82"/>
                <a:gd name="T34" fmla="*/ 1845561667 w 80"/>
                <a:gd name="T35" fmla="*/ 2147483647 h 82"/>
                <a:gd name="T36" fmla="*/ 1845561667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1592924243 h 82"/>
                <a:gd name="T52" fmla="*/ 2147483647 w 80"/>
                <a:gd name="T53" fmla="*/ 1592924243 h 82"/>
                <a:gd name="T54" fmla="*/ 2147483647 w 80"/>
                <a:gd name="T55" fmla="*/ 1274397830 h 82"/>
                <a:gd name="T56" fmla="*/ 2147483647 w 80"/>
                <a:gd name="T57" fmla="*/ 955578426 h 82"/>
                <a:gd name="T58" fmla="*/ 2147483647 w 80"/>
                <a:gd name="T59" fmla="*/ 637052555 h 82"/>
                <a:gd name="T60" fmla="*/ 2147483647 w 80"/>
                <a:gd name="T61" fmla="*/ 318526007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318526007 h 82"/>
                <a:gd name="T68" fmla="*/ 2147483647 w 80"/>
                <a:gd name="T69" fmla="*/ 318526007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82"/>
                <a:gd name="T107" fmla="*/ 80 w 80"/>
                <a:gd name="T108" fmla="*/ 82 h 8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0" name="Freeform 1799"/>
            <p:cNvSpPr>
              <a:spLocks/>
            </p:cNvSpPr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806087608 h 70"/>
                <a:gd name="T2" fmla="*/ 2147483647 w 62"/>
                <a:gd name="T3" fmla="*/ 806087608 h 70"/>
                <a:gd name="T4" fmla="*/ 2147483647 w 62"/>
                <a:gd name="T5" fmla="*/ 1612471307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1243844238 w 62"/>
                <a:gd name="T17" fmla="*/ 2147483647 h 70"/>
                <a:gd name="T18" fmla="*/ 466369603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466369603 w 62"/>
                <a:gd name="T31" fmla="*/ 2147483647 h 70"/>
                <a:gd name="T32" fmla="*/ 621922657 w 62"/>
                <a:gd name="T33" fmla="*/ 2147483647 h 70"/>
                <a:gd name="T34" fmla="*/ 1088291588 w 62"/>
                <a:gd name="T35" fmla="*/ 2147483647 h 70"/>
                <a:gd name="T36" fmla="*/ 1399107869 w 62"/>
                <a:gd name="T37" fmla="*/ 2147483647 h 70"/>
                <a:gd name="T38" fmla="*/ 1710213707 w 62"/>
                <a:gd name="T39" fmla="*/ 2147483647 h 70"/>
                <a:gd name="T40" fmla="*/ 1865766626 w 62"/>
                <a:gd name="T41" fmla="*/ 2147483647 h 70"/>
                <a:gd name="T42" fmla="*/ 1865766626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096243125 h 70"/>
                <a:gd name="T62" fmla="*/ 2147483647 w 62"/>
                <a:gd name="T63" fmla="*/ 1451313820 h 70"/>
                <a:gd name="T64" fmla="*/ 2147483647 w 62"/>
                <a:gd name="T65" fmla="*/ 1451313820 h 70"/>
                <a:gd name="T66" fmla="*/ 2147483647 w 62"/>
                <a:gd name="T67" fmla="*/ 806087608 h 70"/>
                <a:gd name="T68" fmla="*/ 2147483647 w 62"/>
                <a:gd name="T69" fmla="*/ 483771409 h 70"/>
                <a:gd name="T70" fmla="*/ 2147483647 w 62"/>
                <a:gd name="T71" fmla="*/ 322612834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322612834 h 70"/>
                <a:gd name="T80" fmla="*/ 2147483647 w 62"/>
                <a:gd name="T81" fmla="*/ 806087608 h 70"/>
                <a:gd name="T82" fmla="*/ 2147483647 w 62"/>
                <a:gd name="T83" fmla="*/ 806087608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2"/>
                <a:gd name="T127" fmla="*/ 0 h 70"/>
                <a:gd name="T128" fmla="*/ 62 w 62"/>
                <a:gd name="T129" fmla="*/ 70 h 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1" name="Freeform 1800"/>
            <p:cNvSpPr>
              <a:spLocks/>
            </p:cNvSpPr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566538236 h 67"/>
                <a:gd name="T2" fmla="*/ 2147483647 w 59"/>
                <a:gd name="T3" fmla="*/ 566538236 h 67"/>
                <a:gd name="T4" fmla="*/ 2147483647 w 59"/>
                <a:gd name="T5" fmla="*/ 1558047848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155799430 w 59"/>
                <a:gd name="T11" fmla="*/ 2147483647 h 67"/>
                <a:gd name="T12" fmla="*/ 155799430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155799430 w 59"/>
                <a:gd name="T21" fmla="*/ 2147483647 h 67"/>
                <a:gd name="T22" fmla="*/ 623487235 w 59"/>
                <a:gd name="T23" fmla="*/ 2147483647 h 67"/>
                <a:gd name="T24" fmla="*/ 779286597 w 59"/>
                <a:gd name="T25" fmla="*/ 2147483647 h 67"/>
                <a:gd name="T26" fmla="*/ 1246684953 w 59"/>
                <a:gd name="T27" fmla="*/ 2147483647 h 67"/>
                <a:gd name="T28" fmla="*/ 1714082502 w 59"/>
                <a:gd name="T29" fmla="*/ 2147483647 h 67"/>
                <a:gd name="T30" fmla="*/ 1714082502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1416481771 h 67"/>
                <a:gd name="T40" fmla="*/ 2147483647 w 59"/>
                <a:gd name="T41" fmla="*/ 1416481771 h 67"/>
                <a:gd name="T42" fmla="*/ 2147483647 w 59"/>
                <a:gd name="T43" fmla="*/ 991509612 h 67"/>
                <a:gd name="T44" fmla="*/ 2147483647 w 59"/>
                <a:gd name="T45" fmla="*/ 566538236 h 67"/>
                <a:gd name="T46" fmla="*/ 2147483647 w 59"/>
                <a:gd name="T47" fmla="*/ 424971507 h 67"/>
                <a:gd name="T48" fmla="*/ 2147483647 w 59"/>
                <a:gd name="T49" fmla="*/ 283404908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83404908 h 67"/>
                <a:gd name="T56" fmla="*/ 2147483647 w 59"/>
                <a:gd name="T57" fmla="*/ 566538236 h 67"/>
                <a:gd name="T58" fmla="*/ 2147483647 w 59"/>
                <a:gd name="T59" fmla="*/ 566538236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9"/>
                <a:gd name="T91" fmla="*/ 0 h 67"/>
                <a:gd name="T92" fmla="*/ 59 w 59"/>
                <a:gd name="T93" fmla="*/ 67 h 6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2" name="Freeform 1801"/>
            <p:cNvSpPr>
              <a:spLocks/>
            </p:cNvSpPr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96258249 h 60"/>
                <a:gd name="T2" fmla="*/ 2147483647 w 57"/>
                <a:gd name="T3" fmla="*/ 296258249 h 60"/>
                <a:gd name="T4" fmla="*/ 2147483647 w 57"/>
                <a:gd name="T5" fmla="*/ 1926239731 h 60"/>
                <a:gd name="T6" fmla="*/ 2147483647 w 57"/>
                <a:gd name="T7" fmla="*/ 2147483647 h 60"/>
                <a:gd name="T8" fmla="*/ 1778169229 w 57"/>
                <a:gd name="T9" fmla="*/ 2147483647 h 60"/>
                <a:gd name="T10" fmla="*/ 1037218772 w 57"/>
                <a:gd name="T11" fmla="*/ 2147483647 h 60"/>
                <a:gd name="T12" fmla="*/ 296268447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96268447 w 57"/>
                <a:gd name="T23" fmla="*/ 2147483647 h 60"/>
                <a:gd name="T24" fmla="*/ 592816299 w 57"/>
                <a:gd name="T25" fmla="*/ 2147483647 h 60"/>
                <a:gd name="T26" fmla="*/ 1037218772 w 57"/>
                <a:gd name="T27" fmla="*/ 2147483647 h 60"/>
                <a:gd name="T28" fmla="*/ 1333766756 w 57"/>
                <a:gd name="T29" fmla="*/ 2147483647 h 60"/>
                <a:gd name="T30" fmla="*/ 1630035072 w 57"/>
                <a:gd name="T31" fmla="*/ 2147483647 h 60"/>
                <a:gd name="T32" fmla="*/ 1778169229 w 57"/>
                <a:gd name="T33" fmla="*/ 2147483647 h 60"/>
                <a:gd name="T34" fmla="*/ 1778169229 w 57"/>
                <a:gd name="T35" fmla="*/ 2147483647 h 60"/>
                <a:gd name="T36" fmla="*/ 1926303387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1629980556 h 60"/>
                <a:gd name="T48" fmla="*/ 2147483647 w 57"/>
                <a:gd name="T49" fmla="*/ 1629980556 h 60"/>
                <a:gd name="T50" fmla="*/ 2147483647 w 57"/>
                <a:gd name="T51" fmla="*/ 1333722440 h 60"/>
                <a:gd name="T52" fmla="*/ 2147483647 w 57"/>
                <a:gd name="T53" fmla="*/ 889055072 h 60"/>
                <a:gd name="T54" fmla="*/ 2147483647 w 57"/>
                <a:gd name="T55" fmla="*/ 740926014 h 60"/>
                <a:gd name="T56" fmla="*/ 2147483647 w 57"/>
                <a:gd name="T57" fmla="*/ 296258249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96258249 h 60"/>
                <a:gd name="T64" fmla="*/ 2147483647 w 57"/>
                <a:gd name="T65" fmla="*/ 296258249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60"/>
                <a:gd name="T101" fmla="*/ 57 w 57"/>
                <a:gd name="T102" fmla="*/ 60 h 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3" name="Freeform 1802"/>
            <p:cNvSpPr>
              <a:spLocks/>
            </p:cNvSpPr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157712399 h 47"/>
                <a:gd name="T2" fmla="*/ 2147483647 w 44"/>
                <a:gd name="T3" fmla="*/ 157712399 h 47"/>
                <a:gd name="T4" fmla="*/ 2147483647 w 44"/>
                <a:gd name="T5" fmla="*/ 1420578845 h 47"/>
                <a:gd name="T6" fmla="*/ 2147483647 w 44"/>
                <a:gd name="T7" fmla="*/ 2147483647 h 47"/>
                <a:gd name="T8" fmla="*/ 1159865270 w 44"/>
                <a:gd name="T9" fmla="*/ 2147483647 h 47"/>
                <a:gd name="T10" fmla="*/ 257691272 w 44"/>
                <a:gd name="T11" fmla="*/ 2147483647 h 47"/>
                <a:gd name="T12" fmla="*/ 257691272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57691272 w 44"/>
                <a:gd name="T19" fmla="*/ 2147483647 h 47"/>
                <a:gd name="T20" fmla="*/ 386536687 w 44"/>
                <a:gd name="T21" fmla="*/ 2147483647 h 47"/>
                <a:gd name="T22" fmla="*/ 773328457 w 44"/>
                <a:gd name="T23" fmla="*/ 2147483647 h 47"/>
                <a:gd name="T24" fmla="*/ 1159865270 w 44"/>
                <a:gd name="T25" fmla="*/ 2147483647 h 47"/>
                <a:gd name="T26" fmla="*/ 1288710622 w 44"/>
                <a:gd name="T27" fmla="*/ 2147483647 h 47"/>
                <a:gd name="T28" fmla="*/ 1675247688 w 44"/>
                <a:gd name="T29" fmla="*/ 2147483647 h 47"/>
                <a:gd name="T30" fmla="*/ 1675247688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1894007670 h 47"/>
                <a:gd name="T40" fmla="*/ 2147483647 w 44"/>
                <a:gd name="T41" fmla="*/ 1894007670 h 47"/>
                <a:gd name="T42" fmla="*/ 2147483647 w 44"/>
                <a:gd name="T43" fmla="*/ 1420578845 h 47"/>
                <a:gd name="T44" fmla="*/ 2147483647 w 44"/>
                <a:gd name="T45" fmla="*/ 1262574684 h 47"/>
                <a:gd name="T46" fmla="*/ 2147483647 w 44"/>
                <a:gd name="T47" fmla="*/ 473428960 h 47"/>
                <a:gd name="T48" fmla="*/ 2147483647 w 44"/>
                <a:gd name="T49" fmla="*/ 157712399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157712399 h 47"/>
                <a:gd name="T56" fmla="*/ 2147483647 w 44"/>
                <a:gd name="T57" fmla="*/ 157712399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4"/>
                <a:gd name="T88" fmla="*/ 0 h 47"/>
                <a:gd name="T89" fmla="*/ 44 w 44"/>
                <a:gd name="T90" fmla="*/ 47 h 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4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889054975 h 672"/>
                <a:gd name="T24" fmla="*/ 2147483647 w 696"/>
                <a:gd name="T25" fmla="*/ 0 h 672"/>
                <a:gd name="T26" fmla="*/ 2147483647 w 696"/>
                <a:gd name="T27" fmla="*/ 889054975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1629980399 w 696"/>
                <a:gd name="T51" fmla="*/ 2147483647 h 672"/>
                <a:gd name="T52" fmla="*/ 0 w 696"/>
                <a:gd name="T53" fmla="*/ 2147483647 h 672"/>
                <a:gd name="T54" fmla="*/ 148129110 w 696"/>
                <a:gd name="T55" fmla="*/ 2147483647 h 672"/>
                <a:gd name="T56" fmla="*/ 740925942 w 696"/>
                <a:gd name="T57" fmla="*/ 2147483647 h 672"/>
                <a:gd name="T58" fmla="*/ 1778109972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6"/>
                <a:gd name="T178" fmla="*/ 0 h 672"/>
                <a:gd name="T179" fmla="*/ 696 w 696"/>
                <a:gd name="T180" fmla="*/ 672 h 6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5" name="Freeform 1804"/>
            <p:cNvSpPr>
              <a:spLocks/>
            </p:cNvSpPr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1926244598 h 597"/>
                <a:gd name="T2" fmla="*/ 2147483647 w 839"/>
                <a:gd name="T3" fmla="*/ 296259201 h 597"/>
                <a:gd name="T4" fmla="*/ 2147483647 w 839"/>
                <a:gd name="T5" fmla="*/ 444668929 h 597"/>
                <a:gd name="T6" fmla="*/ 2147483647 w 839"/>
                <a:gd name="T7" fmla="*/ 592798860 h 597"/>
                <a:gd name="T8" fmla="*/ 2147483647 w 839"/>
                <a:gd name="T9" fmla="*/ 296259201 h 597"/>
                <a:gd name="T10" fmla="*/ 2147483647 w 839"/>
                <a:gd name="T11" fmla="*/ 444668929 h 597"/>
                <a:gd name="T12" fmla="*/ 2147483647 w 839"/>
                <a:gd name="T13" fmla="*/ 592798860 h 597"/>
                <a:gd name="T14" fmla="*/ 2147483647 w 839"/>
                <a:gd name="T15" fmla="*/ 1481856260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889057929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592798860 h 597"/>
                <a:gd name="T74" fmla="*/ 2147483647 w 839"/>
                <a:gd name="T75" fmla="*/ 2074374397 h 597"/>
                <a:gd name="T76" fmla="*/ 2081841899 w 839"/>
                <a:gd name="T77" fmla="*/ 2147483647 h 597"/>
                <a:gd name="T78" fmla="*/ 1041061346 w 839"/>
                <a:gd name="T79" fmla="*/ 2147483647 h 597"/>
                <a:gd name="T80" fmla="*/ 446008866 w 839"/>
                <a:gd name="T81" fmla="*/ 2147483647 h 597"/>
                <a:gd name="T82" fmla="*/ 594772350 w 839"/>
                <a:gd name="T83" fmla="*/ 2147483647 h 597"/>
                <a:gd name="T84" fmla="*/ 1189543640 w 839"/>
                <a:gd name="T85" fmla="*/ 2147483647 h 597"/>
                <a:gd name="T86" fmla="*/ 1635833166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39"/>
                <a:gd name="T175" fmla="*/ 0 h 597"/>
                <a:gd name="T176" fmla="*/ 839 w 839"/>
                <a:gd name="T177" fmla="*/ 597 h 5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6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1491381425 h 461"/>
                <a:gd name="T12" fmla="*/ 2147483647 w 504"/>
                <a:gd name="T13" fmla="*/ 894885121 h 461"/>
                <a:gd name="T14" fmla="*/ 2147483647 w 504"/>
                <a:gd name="T15" fmla="*/ 0 h 461"/>
                <a:gd name="T16" fmla="*/ 2147483647 w 504"/>
                <a:gd name="T17" fmla="*/ 596496304 h 461"/>
                <a:gd name="T18" fmla="*/ 2147483647 w 504"/>
                <a:gd name="T19" fmla="*/ 1789770243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1629980576 w 504"/>
                <a:gd name="T25" fmla="*/ 2147483647 h 461"/>
                <a:gd name="T26" fmla="*/ 0 w 504"/>
                <a:gd name="T27" fmla="*/ 2147483647 h 461"/>
                <a:gd name="T28" fmla="*/ 889055083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4"/>
                <a:gd name="T166" fmla="*/ 0 h 461"/>
                <a:gd name="T167" fmla="*/ 504 w 504"/>
                <a:gd name="T168" fmla="*/ 461 h 46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7" name="Freeform 1806"/>
            <p:cNvSpPr>
              <a:spLocks/>
            </p:cNvSpPr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1787300989 w 584"/>
                <a:gd name="T11" fmla="*/ 2147483647 h 92"/>
                <a:gd name="T12" fmla="*/ 1042709257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1042709257 w 584"/>
                <a:gd name="T19" fmla="*/ 2147483647 h 92"/>
                <a:gd name="T20" fmla="*/ 1787300989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1836755328 h 92"/>
                <a:gd name="T58" fmla="*/ 2147483647 w 584"/>
                <a:gd name="T59" fmla="*/ 1377495485 h 92"/>
                <a:gd name="T60" fmla="*/ 2147483647 w 584"/>
                <a:gd name="T61" fmla="*/ 765433874 h 92"/>
                <a:gd name="T62" fmla="*/ 2147483647 w 584"/>
                <a:gd name="T63" fmla="*/ 153086681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84"/>
                <a:gd name="T103" fmla="*/ 0 h 92"/>
                <a:gd name="T104" fmla="*/ 584 w 584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8" name="Freeform 1807"/>
            <p:cNvSpPr>
              <a:spLocks/>
            </p:cNvSpPr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1759833279 w 584"/>
                <a:gd name="T3" fmla="*/ 0 h 26"/>
                <a:gd name="T4" fmla="*/ 1759833279 w 584"/>
                <a:gd name="T5" fmla="*/ 0 h 26"/>
                <a:gd name="T6" fmla="*/ 1026476818 w 584"/>
                <a:gd name="T7" fmla="*/ 331889947 h 26"/>
                <a:gd name="T8" fmla="*/ 439958583 w 584"/>
                <a:gd name="T9" fmla="*/ 663779894 h 26"/>
                <a:gd name="T10" fmla="*/ 0 w 584"/>
                <a:gd name="T11" fmla="*/ 1493654442 h 26"/>
                <a:gd name="T12" fmla="*/ 0 w 584"/>
                <a:gd name="T13" fmla="*/ 2147483647 h 26"/>
                <a:gd name="T14" fmla="*/ 0 w 584"/>
                <a:gd name="T15" fmla="*/ 2147483647 h 26"/>
                <a:gd name="T16" fmla="*/ 439958583 w 584"/>
                <a:gd name="T17" fmla="*/ 2147483647 h 26"/>
                <a:gd name="T18" fmla="*/ 1026476818 w 584"/>
                <a:gd name="T19" fmla="*/ 2147483647 h 26"/>
                <a:gd name="T20" fmla="*/ 1759833279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1493654442 h 26"/>
                <a:gd name="T36" fmla="*/ 2147483647 w 584"/>
                <a:gd name="T37" fmla="*/ 663779894 h 26"/>
                <a:gd name="T38" fmla="*/ 2147483647 w 584"/>
                <a:gd name="T39" fmla="*/ 33188994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4"/>
                <a:gd name="T67" fmla="*/ 0 h 26"/>
                <a:gd name="T68" fmla="*/ 584 w 584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29" name="Freeform 1808"/>
            <p:cNvSpPr>
              <a:spLocks/>
            </p:cNvSpPr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125909953 h 38"/>
                <a:gd name="T8" fmla="*/ 2147483647 w 605"/>
                <a:gd name="T9" fmla="*/ 630053181 h 38"/>
                <a:gd name="T10" fmla="*/ 2147483647 w 605"/>
                <a:gd name="T11" fmla="*/ 1133944278 h 38"/>
                <a:gd name="T12" fmla="*/ 1786801969 w 605"/>
                <a:gd name="T13" fmla="*/ 1511926205 h 38"/>
                <a:gd name="T14" fmla="*/ 1786801969 w 605"/>
                <a:gd name="T15" fmla="*/ 1511926205 h 38"/>
                <a:gd name="T16" fmla="*/ 893400985 w 605"/>
                <a:gd name="T17" fmla="*/ 1637835625 h 38"/>
                <a:gd name="T18" fmla="*/ 297800549 w 605"/>
                <a:gd name="T19" fmla="*/ 2015817552 h 38"/>
                <a:gd name="T20" fmla="*/ 148900275 w 605"/>
                <a:gd name="T21" fmla="*/ 2147483647 h 38"/>
                <a:gd name="T22" fmla="*/ 0 w 605"/>
                <a:gd name="T23" fmla="*/ 2147483647 h 38"/>
                <a:gd name="T24" fmla="*/ 148900275 w 605"/>
                <a:gd name="T25" fmla="*/ 2147483647 h 38"/>
                <a:gd name="T26" fmla="*/ 297800549 w 605"/>
                <a:gd name="T27" fmla="*/ 2147483647 h 38"/>
                <a:gd name="T28" fmla="*/ 893400985 w 605"/>
                <a:gd name="T29" fmla="*/ 2147483647 h 38"/>
                <a:gd name="T30" fmla="*/ 1786801969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1727474 h 38"/>
                <a:gd name="T58" fmla="*/ 2147483647 w 605"/>
                <a:gd name="T59" fmla="*/ 1511926205 h 38"/>
                <a:gd name="T60" fmla="*/ 2147483647 w 605"/>
                <a:gd name="T61" fmla="*/ 1008034606 h 38"/>
                <a:gd name="T62" fmla="*/ 2147483647 w 605"/>
                <a:gd name="T63" fmla="*/ 503891473 h 38"/>
                <a:gd name="T64" fmla="*/ 2147483647 w 605"/>
                <a:gd name="T65" fmla="*/ 125909953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05"/>
                <a:gd name="T106" fmla="*/ 0 h 38"/>
                <a:gd name="T107" fmla="*/ 605 w 605"/>
                <a:gd name="T108" fmla="*/ 38 h 3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0" name="Freeform 1809"/>
            <p:cNvSpPr>
              <a:spLocks/>
            </p:cNvSpPr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96258198 h 36"/>
                <a:gd name="T2" fmla="*/ 2147483647 w 600"/>
                <a:gd name="T3" fmla="*/ 296258198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96258198 h 36"/>
                <a:gd name="T12" fmla="*/ 2147483647 w 600"/>
                <a:gd name="T13" fmla="*/ 889054921 h 36"/>
                <a:gd name="T14" fmla="*/ 1778109872 w 600"/>
                <a:gd name="T15" fmla="*/ 1481851776 h 36"/>
                <a:gd name="T16" fmla="*/ 1778109872 w 600"/>
                <a:gd name="T17" fmla="*/ 1481851776 h 36"/>
                <a:gd name="T18" fmla="*/ 1037183972 w 600"/>
                <a:gd name="T19" fmla="*/ 1629980280 h 36"/>
                <a:gd name="T20" fmla="*/ 444667697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444667697 w 600"/>
                <a:gd name="T29" fmla="*/ 2147483647 h 36"/>
                <a:gd name="T30" fmla="*/ 1037183972 w 600"/>
                <a:gd name="T31" fmla="*/ 2147483647 h 36"/>
                <a:gd name="T32" fmla="*/ 1778109872 w 600"/>
                <a:gd name="T33" fmla="*/ 2147483647 h 36"/>
                <a:gd name="T34" fmla="*/ 1778109872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074367908 h 36"/>
                <a:gd name="T64" fmla="*/ 2147483647 w 600"/>
                <a:gd name="T65" fmla="*/ 1481851776 h 36"/>
                <a:gd name="T66" fmla="*/ 2147483647 w 600"/>
                <a:gd name="T67" fmla="*/ 889054921 h 36"/>
                <a:gd name="T68" fmla="*/ 2147483647 w 600"/>
                <a:gd name="T69" fmla="*/ 444667690 h 36"/>
                <a:gd name="T70" fmla="*/ 2147483647 w 600"/>
                <a:gd name="T71" fmla="*/ 296258198 h 36"/>
                <a:gd name="T72" fmla="*/ 2147483647 w 600"/>
                <a:gd name="T73" fmla="*/ 296258198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00"/>
                <a:gd name="T112" fmla="*/ 0 h 36"/>
                <a:gd name="T113" fmla="*/ 600 w 600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1" name="Freeform 1810"/>
            <p:cNvSpPr>
              <a:spLocks/>
            </p:cNvSpPr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1630004839 h 129"/>
                <a:gd name="T30" fmla="*/ 2147483647 w 225"/>
                <a:gd name="T31" fmla="*/ 444674100 h 129"/>
                <a:gd name="T32" fmla="*/ 2147483647 w 225"/>
                <a:gd name="T33" fmla="*/ 0 h 129"/>
                <a:gd name="T34" fmla="*/ 1185323702 w 225"/>
                <a:gd name="T35" fmla="*/ 740936570 h 129"/>
                <a:gd name="T36" fmla="*/ 0 w 225"/>
                <a:gd name="T37" fmla="*/ 2147483647 h 129"/>
                <a:gd name="T38" fmla="*/ 148130273 w 225"/>
                <a:gd name="T39" fmla="*/ 2147483647 h 129"/>
                <a:gd name="T40" fmla="*/ 1037193231 w 225"/>
                <a:gd name="T41" fmla="*/ 2147483647 h 129"/>
                <a:gd name="T42" fmla="*/ 1481864575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29"/>
                <a:gd name="T146" fmla="*/ 225 w 225"/>
                <a:gd name="T147" fmla="*/ 129 h 1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2" name="Freeform 1811"/>
            <p:cNvSpPr>
              <a:spLocks/>
            </p:cNvSpPr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1813499083 h 304"/>
                <a:gd name="T10" fmla="*/ 2147483647 w 35"/>
                <a:gd name="T11" fmla="*/ 1813499083 h 304"/>
                <a:gd name="T12" fmla="*/ 2147483647 w 35"/>
                <a:gd name="T13" fmla="*/ 1057968788 h 304"/>
                <a:gd name="T14" fmla="*/ 2147483647 w 35"/>
                <a:gd name="T15" fmla="*/ 453375037 h 304"/>
                <a:gd name="T16" fmla="*/ 2147483647 w 35"/>
                <a:gd name="T17" fmla="*/ 151219313 h 304"/>
                <a:gd name="T18" fmla="*/ 2147483647 w 35"/>
                <a:gd name="T19" fmla="*/ 0 h 304"/>
                <a:gd name="T20" fmla="*/ 2147483647 w 35"/>
                <a:gd name="T21" fmla="*/ 151219313 h 304"/>
                <a:gd name="T22" fmla="*/ 2147483647 w 35"/>
                <a:gd name="T23" fmla="*/ 453375037 h 304"/>
                <a:gd name="T24" fmla="*/ 1773629882 w 35"/>
                <a:gd name="T25" fmla="*/ 1057968788 h 304"/>
                <a:gd name="T26" fmla="*/ 1451313820 w 35"/>
                <a:gd name="T27" fmla="*/ 1813499083 h 304"/>
                <a:gd name="T28" fmla="*/ 1451313820 w 35"/>
                <a:gd name="T29" fmla="*/ 1813499083 h 304"/>
                <a:gd name="T30" fmla="*/ 1289859153 w 35"/>
                <a:gd name="T31" fmla="*/ 2147483647 h 304"/>
                <a:gd name="T32" fmla="*/ 806087608 w 35"/>
                <a:gd name="T33" fmla="*/ 2147483647 h 304"/>
                <a:gd name="T34" fmla="*/ 806087608 w 35"/>
                <a:gd name="T35" fmla="*/ 2147483647 h 304"/>
                <a:gd name="T36" fmla="*/ 644929577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161158099 w 35"/>
                <a:gd name="T47" fmla="*/ 2147483647 h 304"/>
                <a:gd name="T48" fmla="*/ 483771409 w 35"/>
                <a:gd name="T49" fmla="*/ 2147483647 h 304"/>
                <a:gd name="T50" fmla="*/ 161158099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161158099 w 35"/>
                <a:gd name="T59" fmla="*/ 2147483647 h 304"/>
                <a:gd name="T60" fmla="*/ 644929577 w 35"/>
                <a:gd name="T61" fmla="*/ 2147483647 h 304"/>
                <a:gd name="T62" fmla="*/ 1451313820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304"/>
                <a:gd name="T137" fmla="*/ 35 w 35"/>
                <a:gd name="T138" fmla="*/ 304 h 3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3" name="Freeform 1812"/>
            <p:cNvSpPr>
              <a:spLocks/>
            </p:cNvSpPr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1778120532 h 315"/>
                <a:gd name="T8" fmla="*/ 2147483647 w 37"/>
                <a:gd name="T9" fmla="*/ 1037190278 h 315"/>
                <a:gd name="T10" fmla="*/ 2147483647 w 37"/>
                <a:gd name="T11" fmla="*/ 444670098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1909048238 w 37"/>
                <a:gd name="T17" fmla="*/ 0 h 315"/>
                <a:gd name="T18" fmla="*/ 1214623331 w 37"/>
                <a:gd name="T19" fmla="*/ 592800242 h 315"/>
                <a:gd name="T20" fmla="*/ 1214623331 w 37"/>
                <a:gd name="T21" fmla="*/ 592800242 h 315"/>
                <a:gd name="T22" fmla="*/ 694115058 w 37"/>
                <a:gd name="T23" fmla="*/ 1185320025 h 315"/>
                <a:gd name="T24" fmla="*/ 347213150 w 37"/>
                <a:gd name="T25" fmla="*/ 1778120532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347213150 w 37"/>
                <a:gd name="T33" fmla="*/ 2147483647 h 315"/>
                <a:gd name="T34" fmla="*/ 1041327511 w 37"/>
                <a:gd name="T35" fmla="*/ 2147483647 h 315"/>
                <a:gd name="T36" fmla="*/ 1735442569 w 37"/>
                <a:gd name="T37" fmla="*/ 2147483647 h 315"/>
                <a:gd name="T38" fmla="*/ 1909048238 w 37"/>
                <a:gd name="T39" fmla="*/ 2147483647 h 315"/>
                <a:gd name="T40" fmla="*/ 1909048238 w 37"/>
                <a:gd name="T41" fmla="*/ 2147483647 h 315"/>
                <a:gd name="T42" fmla="*/ 1909048238 w 37"/>
                <a:gd name="T43" fmla="*/ 2147483647 h 315"/>
                <a:gd name="T44" fmla="*/ 1561835784 w 37"/>
                <a:gd name="T45" fmla="*/ 2147483647 h 315"/>
                <a:gd name="T46" fmla="*/ 694115058 w 37"/>
                <a:gd name="T47" fmla="*/ 2147483647 h 315"/>
                <a:gd name="T48" fmla="*/ 694115058 w 37"/>
                <a:gd name="T49" fmla="*/ 2147483647 h 315"/>
                <a:gd name="T50" fmla="*/ 520508134 w 37"/>
                <a:gd name="T51" fmla="*/ 2147483647 h 315"/>
                <a:gd name="T52" fmla="*/ 520508134 w 37"/>
                <a:gd name="T53" fmla="*/ 2147483647 h 315"/>
                <a:gd name="T54" fmla="*/ 520508134 w 37"/>
                <a:gd name="T55" fmla="*/ 2147483647 h 315"/>
                <a:gd name="T56" fmla="*/ 694115058 w 37"/>
                <a:gd name="T57" fmla="*/ 2147483647 h 315"/>
                <a:gd name="T58" fmla="*/ 1214623331 w 37"/>
                <a:gd name="T59" fmla="*/ 2147483647 h 315"/>
                <a:gd name="T60" fmla="*/ 1909048238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7"/>
                <a:gd name="T151" fmla="*/ 0 h 315"/>
                <a:gd name="T152" fmla="*/ 37 w 37"/>
                <a:gd name="T153" fmla="*/ 315 h 3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4" name="Freeform 1814"/>
            <p:cNvSpPr>
              <a:spLocks/>
            </p:cNvSpPr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074367960 h 306"/>
                <a:gd name="T2" fmla="*/ 2147483647 w 33"/>
                <a:gd name="T3" fmla="*/ 2074367960 h 306"/>
                <a:gd name="T4" fmla="*/ 2147483647 w 33"/>
                <a:gd name="T5" fmla="*/ 1333722247 h 306"/>
                <a:gd name="T6" fmla="*/ 2147483647 w 33"/>
                <a:gd name="T7" fmla="*/ 740925907 h 306"/>
                <a:gd name="T8" fmla="*/ 2147483647 w 33"/>
                <a:gd name="T9" fmla="*/ 296258206 h 306"/>
                <a:gd name="T10" fmla="*/ 2147483647 w 33"/>
                <a:gd name="T11" fmla="*/ 0 h 306"/>
                <a:gd name="T12" fmla="*/ 1778211487 w 33"/>
                <a:gd name="T13" fmla="*/ 0 h 306"/>
                <a:gd name="T14" fmla="*/ 1778211487 w 33"/>
                <a:gd name="T15" fmla="*/ 0 h 306"/>
                <a:gd name="T16" fmla="*/ 1185381013 w 33"/>
                <a:gd name="T17" fmla="*/ 296258206 h 306"/>
                <a:gd name="T18" fmla="*/ 889105744 w 33"/>
                <a:gd name="T19" fmla="*/ 444667701 h 306"/>
                <a:gd name="T20" fmla="*/ 444693105 w 33"/>
                <a:gd name="T21" fmla="*/ 889054943 h 306"/>
                <a:gd name="T22" fmla="*/ 296275137 w 33"/>
                <a:gd name="T23" fmla="*/ 1333722247 h 306"/>
                <a:gd name="T24" fmla="*/ 0 w 33"/>
                <a:gd name="T25" fmla="*/ 1926239452 h 306"/>
                <a:gd name="T26" fmla="*/ 0 w 33"/>
                <a:gd name="T27" fmla="*/ 2147483647 h 306"/>
                <a:gd name="T28" fmla="*/ 296275137 w 33"/>
                <a:gd name="T29" fmla="*/ 2147483647 h 306"/>
                <a:gd name="T30" fmla="*/ 592830739 w 33"/>
                <a:gd name="T31" fmla="*/ 2147483647 h 306"/>
                <a:gd name="T32" fmla="*/ 592830739 w 33"/>
                <a:gd name="T33" fmla="*/ 2147483647 h 306"/>
                <a:gd name="T34" fmla="*/ 889105744 w 33"/>
                <a:gd name="T35" fmla="*/ 2147483647 h 306"/>
                <a:gd name="T36" fmla="*/ 1037243246 w 33"/>
                <a:gd name="T37" fmla="*/ 2147483647 h 306"/>
                <a:gd name="T38" fmla="*/ 889105744 w 33"/>
                <a:gd name="T39" fmla="*/ 2147483647 h 306"/>
                <a:gd name="T40" fmla="*/ 592830739 w 33"/>
                <a:gd name="T41" fmla="*/ 2147483647 h 306"/>
                <a:gd name="T42" fmla="*/ 592830739 w 33"/>
                <a:gd name="T43" fmla="*/ 2147483647 h 306"/>
                <a:gd name="T44" fmla="*/ 444693105 w 33"/>
                <a:gd name="T45" fmla="*/ 2147483647 h 306"/>
                <a:gd name="T46" fmla="*/ 444693105 w 33"/>
                <a:gd name="T47" fmla="*/ 2147483647 h 306"/>
                <a:gd name="T48" fmla="*/ 444693105 w 33"/>
                <a:gd name="T49" fmla="*/ 2147483647 h 306"/>
                <a:gd name="T50" fmla="*/ 592830739 w 33"/>
                <a:gd name="T51" fmla="*/ 2147483647 h 306"/>
                <a:gd name="T52" fmla="*/ 1037243246 w 33"/>
                <a:gd name="T53" fmla="*/ 2147483647 h 306"/>
                <a:gd name="T54" fmla="*/ 1630073456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074367960 h 306"/>
                <a:gd name="T76" fmla="*/ 2147483647 w 33"/>
                <a:gd name="T77" fmla="*/ 2074367960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06"/>
                <a:gd name="T119" fmla="*/ 33 w 33"/>
                <a:gd name="T120" fmla="*/ 306 h 30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5" name="Freeform 1815"/>
            <p:cNvSpPr>
              <a:spLocks/>
            </p:cNvSpPr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492044538 w 29"/>
                <a:gd name="T1" fmla="*/ 1795707714 h 305"/>
                <a:gd name="T2" fmla="*/ 492044538 w 29"/>
                <a:gd name="T3" fmla="*/ 1795707714 h 305"/>
                <a:gd name="T4" fmla="*/ 328129732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656259463 w 29"/>
                <a:gd name="T19" fmla="*/ 2147483647 h 305"/>
                <a:gd name="T20" fmla="*/ 1312218944 w 29"/>
                <a:gd name="T21" fmla="*/ 2147483647 h 305"/>
                <a:gd name="T22" fmla="*/ 1968478133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1795707714 h 305"/>
                <a:gd name="T38" fmla="*/ 2147483647 w 29"/>
                <a:gd name="T39" fmla="*/ 1795707714 h 305"/>
                <a:gd name="T40" fmla="*/ 2147483647 w 29"/>
                <a:gd name="T41" fmla="*/ 1197044152 h 305"/>
                <a:gd name="T42" fmla="*/ 2147483647 w 29"/>
                <a:gd name="T43" fmla="*/ 598663296 h 305"/>
                <a:gd name="T44" fmla="*/ 2147483647 w 29"/>
                <a:gd name="T45" fmla="*/ 149665957 h 305"/>
                <a:gd name="T46" fmla="*/ 2147483647 w 29"/>
                <a:gd name="T47" fmla="*/ 0 h 305"/>
                <a:gd name="T48" fmla="*/ 1804563874 w 29"/>
                <a:gd name="T49" fmla="*/ 149665957 h 305"/>
                <a:gd name="T50" fmla="*/ 1148304685 w 29"/>
                <a:gd name="T51" fmla="*/ 598663296 h 305"/>
                <a:gd name="T52" fmla="*/ 656259463 w 29"/>
                <a:gd name="T53" fmla="*/ 1197044152 h 305"/>
                <a:gd name="T54" fmla="*/ 492044538 w 29"/>
                <a:gd name="T55" fmla="*/ 1795707714 h 305"/>
                <a:gd name="T56" fmla="*/ 492044538 w 29"/>
                <a:gd name="T57" fmla="*/ 1795707714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5"/>
                <a:gd name="T89" fmla="*/ 29 w 29"/>
                <a:gd name="T90" fmla="*/ 305 h 30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6" name="Freeform 1816"/>
            <p:cNvSpPr>
              <a:spLocks/>
            </p:cNvSpPr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1778122190 h 279"/>
                <a:gd name="T8" fmla="*/ 2147483647 w 28"/>
                <a:gd name="T9" fmla="*/ 1778122190 h 279"/>
                <a:gd name="T10" fmla="*/ 2147483647 w 28"/>
                <a:gd name="T11" fmla="*/ 889061095 h 279"/>
                <a:gd name="T12" fmla="*/ 2147483647 w 28"/>
                <a:gd name="T13" fmla="*/ 296260256 h 279"/>
                <a:gd name="T14" fmla="*/ 2147483647 w 28"/>
                <a:gd name="T15" fmla="*/ 148130128 h 279"/>
                <a:gd name="T16" fmla="*/ 2147483647 w 28"/>
                <a:gd name="T17" fmla="*/ 0 h 279"/>
                <a:gd name="T18" fmla="*/ 1458090571 w 28"/>
                <a:gd name="T19" fmla="*/ 148130128 h 279"/>
                <a:gd name="T20" fmla="*/ 729045286 w 28"/>
                <a:gd name="T21" fmla="*/ 296260256 h 279"/>
                <a:gd name="T22" fmla="*/ 182261463 w 28"/>
                <a:gd name="T23" fmla="*/ 889061095 h 279"/>
                <a:gd name="T24" fmla="*/ 0 w 28"/>
                <a:gd name="T25" fmla="*/ 1778122190 h 279"/>
                <a:gd name="T26" fmla="*/ 0 w 28"/>
                <a:gd name="T27" fmla="*/ 1778122190 h 279"/>
                <a:gd name="T28" fmla="*/ 546783752 w 28"/>
                <a:gd name="T29" fmla="*/ 2147483647 h 279"/>
                <a:gd name="T30" fmla="*/ 729045286 w 28"/>
                <a:gd name="T31" fmla="*/ 2147483647 h 279"/>
                <a:gd name="T32" fmla="*/ 729045286 w 28"/>
                <a:gd name="T33" fmla="*/ 2147483647 h 279"/>
                <a:gd name="T34" fmla="*/ 182261463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182261463 w 28"/>
                <a:gd name="T41" fmla="*/ 2147483647 h 279"/>
                <a:gd name="T42" fmla="*/ 729045286 w 28"/>
                <a:gd name="T43" fmla="*/ 2147483647 h 279"/>
                <a:gd name="T44" fmla="*/ 1458090571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279"/>
                <a:gd name="T104" fmla="*/ 28 w 28"/>
                <a:gd name="T105" fmla="*/ 279 h 27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7" name="Freeform 1817"/>
            <p:cNvSpPr>
              <a:spLocks/>
            </p:cNvSpPr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1889907129 w 38"/>
                <a:gd name="T1" fmla="*/ 1059893001 h 277"/>
                <a:gd name="T2" fmla="*/ 1889907129 w 38"/>
                <a:gd name="T3" fmla="*/ 1059893001 h 277"/>
                <a:gd name="T4" fmla="*/ 1259854701 w 38"/>
                <a:gd name="T5" fmla="*/ 2147483647 h 277"/>
                <a:gd name="T6" fmla="*/ 881873024 w 38"/>
                <a:gd name="T7" fmla="*/ 2147483647 h 277"/>
                <a:gd name="T8" fmla="*/ 755963102 w 38"/>
                <a:gd name="T9" fmla="*/ 2147483647 h 277"/>
                <a:gd name="T10" fmla="*/ 503891473 w 38"/>
                <a:gd name="T11" fmla="*/ 2147483647 h 277"/>
                <a:gd name="T12" fmla="*/ 755963102 w 38"/>
                <a:gd name="T13" fmla="*/ 2147483647 h 277"/>
                <a:gd name="T14" fmla="*/ 881873024 w 38"/>
                <a:gd name="T15" fmla="*/ 2147483647 h 277"/>
                <a:gd name="T16" fmla="*/ 881873024 w 38"/>
                <a:gd name="T17" fmla="*/ 2147483647 h 277"/>
                <a:gd name="T18" fmla="*/ 881873024 w 38"/>
                <a:gd name="T19" fmla="*/ 2147483647 h 277"/>
                <a:gd name="T20" fmla="*/ 503891473 w 38"/>
                <a:gd name="T21" fmla="*/ 2147483647 h 277"/>
                <a:gd name="T22" fmla="*/ 377981551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52071567 w 38"/>
                <a:gd name="T29" fmla="*/ 2147483647 h 277"/>
                <a:gd name="T30" fmla="*/ 377981551 w 38"/>
                <a:gd name="T31" fmla="*/ 2147483647 h 277"/>
                <a:gd name="T32" fmla="*/ 881873024 w 38"/>
                <a:gd name="T33" fmla="*/ 2147483647 h 277"/>
                <a:gd name="T34" fmla="*/ 1385764121 w 38"/>
                <a:gd name="T35" fmla="*/ 2147483647 h 277"/>
                <a:gd name="T36" fmla="*/ 1889907129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19784937 h 277"/>
                <a:gd name="T74" fmla="*/ 2147483647 w 38"/>
                <a:gd name="T75" fmla="*/ 1514132555 h 277"/>
                <a:gd name="T76" fmla="*/ 2147483647 w 38"/>
                <a:gd name="T77" fmla="*/ 908479373 h 277"/>
                <a:gd name="T78" fmla="*/ 2147483647 w 38"/>
                <a:gd name="T79" fmla="*/ 302826324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454239953 h 277"/>
                <a:gd name="T86" fmla="*/ 1889907129 w 38"/>
                <a:gd name="T87" fmla="*/ 1059893001 h 277"/>
                <a:gd name="T88" fmla="*/ 1889907129 w 38"/>
                <a:gd name="T89" fmla="*/ 1059893001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"/>
                <a:gd name="T136" fmla="*/ 0 h 277"/>
                <a:gd name="T137" fmla="*/ 38 w 38"/>
                <a:gd name="T138" fmla="*/ 277 h 2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8" name="Freeform 1818"/>
            <p:cNvSpPr>
              <a:spLocks/>
            </p:cNvSpPr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074368232 h 228"/>
                <a:gd name="T2" fmla="*/ 2147483647 w 30"/>
                <a:gd name="T3" fmla="*/ 2074368232 h 228"/>
                <a:gd name="T4" fmla="*/ 2147483647 w 30"/>
                <a:gd name="T5" fmla="*/ 1185313437 h 228"/>
                <a:gd name="T6" fmla="*/ 2147483647 w 30"/>
                <a:gd name="T7" fmla="*/ 592796948 h 228"/>
                <a:gd name="T8" fmla="*/ 2147483647 w 30"/>
                <a:gd name="T9" fmla="*/ 148129122 h 228"/>
                <a:gd name="T10" fmla="*/ 1778110144 w 30"/>
                <a:gd name="T11" fmla="*/ 0 h 228"/>
                <a:gd name="T12" fmla="*/ 1185313453 w 30"/>
                <a:gd name="T13" fmla="*/ 148129122 h 228"/>
                <a:gd name="T14" fmla="*/ 592796955 w 30"/>
                <a:gd name="T15" fmla="*/ 592796948 h 228"/>
                <a:gd name="T16" fmla="*/ 296258249 w 30"/>
                <a:gd name="T17" fmla="*/ 1185313437 h 228"/>
                <a:gd name="T18" fmla="*/ 0 w 30"/>
                <a:gd name="T19" fmla="*/ 2074368232 h 228"/>
                <a:gd name="T20" fmla="*/ 0 w 30"/>
                <a:gd name="T21" fmla="*/ 2074368232 h 228"/>
                <a:gd name="T22" fmla="*/ 444667765 w 30"/>
                <a:gd name="T23" fmla="*/ 2147483647 h 228"/>
                <a:gd name="T24" fmla="*/ 592796955 w 30"/>
                <a:gd name="T25" fmla="*/ 2147483647 h 228"/>
                <a:gd name="T26" fmla="*/ 444667765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96258249 w 30"/>
                <a:gd name="T33" fmla="*/ 2147483647 h 228"/>
                <a:gd name="T34" fmla="*/ 592796955 w 30"/>
                <a:gd name="T35" fmla="*/ 2147483647 h 228"/>
                <a:gd name="T36" fmla="*/ 1037184130 w 30"/>
                <a:gd name="T37" fmla="*/ 2147483647 h 228"/>
                <a:gd name="T38" fmla="*/ 1778110144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074368232 h 228"/>
                <a:gd name="T58" fmla="*/ 2147483647 w 30"/>
                <a:gd name="T59" fmla="*/ 2074368232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"/>
                <a:gd name="T91" fmla="*/ 0 h 228"/>
                <a:gd name="T92" fmla="*/ 30 w 30"/>
                <a:gd name="T93" fmla="*/ 228 h 22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39" name="Freeform 1819"/>
            <p:cNvSpPr>
              <a:spLocks/>
            </p:cNvSpPr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1500346871 h 242"/>
                <a:gd name="T2" fmla="*/ 2147483647 w 46"/>
                <a:gd name="T3" fmla="*/ 1500346871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1803546843 w 46"/>
                <a:gd name="T15" fmla="*/ 2147483647 h 242"/>
                <a:gd name="T16" fmla="*/ 832365279 w 46"/>
                <a:gd name="T17" fmla="*/ 2147483647 h 242"/>
                <a:gd name="T18" fmla="*/ 832365279 w 46"/>
                <a:gd name="T19" fmla="*/ 2147483647 h 242"/>
                <a:gd name="T20" fmla="*/ 554999830 w 46"/>
                <a:gd name="T21" fmla="*/ 2147483647 h 242"/>
                <a:gd name="T22" fmla="*/ 277366096 w 46"/>
                <a:gd name="T23" fmla="*/ 2147483647 h 242"/>
                <a:gd name="T24" fmla="*/ 138816867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138816867 w 46"/>
                <a:gd name="T31" fmla="*/ 2147483647 h 242"/>
                <a:gd name="T32" fmla="*/ 554999830 w 46"/>
                <a:gd name="T33" fmla="*/ 2147483647 h 242"/>
                <a:gd name="T34" fmla="*/ 1109731505 w 46"/>
                <a:gd name="T35" fmla="*/ 2147483647 h 242"/>
                <a:gd name="T36" fmla="*/ 1803546843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1650268751 h 242"/>
                <a:gd name="T80" fmla="*/ 2147483647 w 46"/>
                <a:gd name="T81" fmla="*/ 1050017196 h 242"/>
                <a:gd name="T82" fmla="*/ 2147483647 w 46"/>
                <a:gd name="T83" fmla="*/ 450047392 h 242"/>
                <a:gd name="T84" fmla="*/ 2147483647 w 46"/>
                <a:gd name="T85" fmla="*/ 300126043 h 242"/>
                <a:gd name="T86" fmla="*/ 2147483647 w 46"/>
                <a:gd name="T87" fmla="*/ 0 h 242"/>
                <a:gd name="T88" fmla="*/ 2147483647 w 46"/>
                <a:gd name="T89" fmla="*/ 300126043 h 242"/>
                <a:gd name="T90" fmla="*/ 2147483647 w 46"/>
                <a:gd name="T91" fmla="*/ 599969405 h 242"/>
                <a:gd name="T92" fmla="*/ 2147483647 w 46"/>
                <a:gd name="T93" fmla="*/ 1500346871 h 242"/>
                <a:gd name="T94" fmla="*/ 2147483647 w 46"/>
                <a:gd name="T95" fmla="*/ 1500346871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242"/>
                <a:gd name="T146" fmla="*/ 46 w 46"/>
                <a:gd name="T147" fmla="*/ 242 h 2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0" name="Freeform 1820"/>
            <p:cNvSpPr>
              <a:spLocks/>
            </p:cNvSpPr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1612471307 w 35"/>
                <a:gd name="T1" fmla="*/ 1317268317 h 244"/>
                <a:gd name="T2" fmla="*/ 1612471307 w 35"/>
                <a:gd name="T3" fmla="*/ 1317268317 h 244"/>
                <a:gd name="T4" fmla="*/ 1128700850 w 35"/>
                <a:gd name="T5" fmla="*/ 2147483647 h 244"/>
                <a:gd name="T6" fmla="*/ 483771409 w 35"/>
                <a:gd name="T7" fmla="*/ 2147483647 h 244"/>
                <a:gd name="T8" fmla="*/ 322612834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644929577 w 35"/>
                <a:gd name="T17" fmla="*/ 2147483647 h 244"/>
                <a:gd name="T18" fmla="*/ 483771409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322612834 w 35"/>
                <a:gd name="T25" fmla="*/ 2147483647 h 244"/>
                <a:gd name="T26" fmla="*/ 483771409 w 35"/>
                <a:gd name="T27" fmla="*/ 2147483647 h 244"/>
                <a:gd name="T28" fmla="*/ 1128700850 w 35"/>
                <a:gd name="T29" fmla="*/ 2147483647 h 244"/>
                <a:gd name="T30" fmla="*/ 1773629882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1609994610 h 244"/>
                <a:gd name="T66" fmla="*/ 2147483647 w 35"/>
                <a:gd name="T67" fmla="*/ 731815995 h 244"/>
                <a:gd name="T68" fmla="*/ 2147483647 w 35"/>
                <a:gd name="T69" fmla="*/ 292726425 h 244"/>
                <a:gd name="T70" fmla="*/ 2147483647 w 35"/>
                <a:gd name="T71" fmla="*/ 146363212 h 244"/>
                <a:gd name="T72" fmla="*/ 2147483647 w 35"/>
                <a:gd name="T73" fmla="*/ 0 h 244"/>
                <a:gd name="T74" fmla="*/ 2147483647 w 35"/>
                <a:gd name="T75" fmla="*/ 146363212 h 244"/>
                <a:gd name="T76" fmla="*/ 2147483647 w 35"/>
                <a:gd name="T77" fmla="*/ 585452849 h 244"/>
                <a:gd name="T78" fmla="*/ 1612471307 w 35"/>
                <a:gd name="T79" fmla="*/ 1317268317 h 244"/>
                <a:gd name="T80" fmla="*/ 1612471307 w 35"/>
                <a:gd name="T81" fmla="*/ 131726831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"/>
                <a:gd name="T124" fmla="*/ 0 h 244"/>
                <a:gd name="T125" fmla="*/ 35 w 35"/>
                <a:gd name="T126" fmla="*/ 244 h 2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1" name="Freeform 1821"/>
            <p:cNvSpPr>
              <a:spLocks/>
            </p:cNvSpPr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1800190632 h 242"/>
                <a:gd name="T2" fmla="*/ 2147483647 w 31"/>
                <a:gd name="T3" fmla="*/ 1800190632 h 242"/>
                <a:gd name="T4" fmla="*/ 2147483647 w 31"/>
                <a:gd name="T5" fmla="*/ 1050017196 h 242"/>
                <a:gd name="T6" fmla="*/ 2147483647 w 31"/>
                <a:gd name="T7" fmla="*/ 450047392 h 242"/>
                <a:gd name="T8" fmla="*/ 2147483647 w 31"/>
                <a:gd name="T9" fmla="*/ 300126043 h 242"/>
                <a:gd name="T10" fmla="*/ 1611483656 w 31"/>
                <a:gd name="T11" fmla="*/ 0 h 242"/>
                <a:gd name="T12" fmla="*/ 1074410006 w 31"/>
                <a:gd name="T13" fmla="*/ 300126043 h 242"/>
                <a:gd name="T14" fmla="*/ 537073906 w 31"/>
                <a:gd name="T15" fmla="*/ 450047392 h 242"/>
                <a:gd name="T16" fmla="*/ 134268733 w 31"/>
                <a:gd name="T17" fmla="*/ 1050017196 h 242"/>
                <a:gd name="T18" fmla="*/ 0 w 31"/>
                <a:gd name="T19" fmla="*/ 1800190632 h 242"/>
                <a:gd name="T20" fmla="*/ 0 w 31"/>
                <a:gd name="T21" fmla="*/ 1800190632 h 242"/>
                <a:gd name="T22" fmla="*/ 134268733 w 31"/>
                <a:gd name="T23" fmla="*/ 2147483647 h 242"/>
                <a:gd name="T24" fmla="*/ 402805622 w 31"/>
                <a:gd name="T25" fmla="*/ 2147483647 h 242"/>
                <a:gd name="T26" fmla="*/ 537073906 w 31"/>
                <a:gd name="T27" fmla="*/ 2147483647 h 242"/>
                <a:gd name="T28" fmla="*/ 671342575 w 31"/>
                <a:gd name="T29" fmla="*/ 2147483647 h 242"/>
                <a:gd name="T30" fmla="*/ 671342575 w 31"/>
                <a:gd name="T31" fmla="*/ 2147483647 h 242"/>
                <a:gd name="T32" fmla="*/ 537073906 w 31"/>
                <a:gd name="T33" fmla="*/ 2147483647 h 242"/>
                <a:gd name="T34" fmla="*/ 402805622 w 31"/>
                <a:gd name="T35" fmla="*/ 2147483647 h 242"/>
                <a:gd name="T36" fmla="*/ 134268733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134268733 w 31"/>
                <a:gd name="T43" fmla="*/ 2147483647 h 242"/>
                <a:gd name="T44" fmla="*/ 537073906 w 31"/>
                <a:gd name="T45" fmla="*/ 2147483647 h 242"/>
                <a:gd name="T46" fmla="*/ 1074410006 w 31"/>
                <a:gd name="T47" fmla="*/ 2147483647 h 242"/>
                <a:gd name="T48" fmla="*/ 1611483656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1800190632 h 242"/>
                <a:gd name="T76" fmla="*/ 2147483647 w 31"/>
                <a:gd name="T77" fmla="*/ 1800190632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242"/>
                <a:gd name="T119" fmla="*/ 31 w 31"/>
                <a:gd name="T120" fmla="*/ 242 h 2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2" name="Freeform 1822"/>
            <p:cNvSpPr>
              <a:spLocks/>
            </p:cNvSpPr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1589930967 h 242"/>
                <a:gd name="T6" fmla="*/ 2147483647 w 32"/>
                <a:gd name="T7" fmla="*/ 1011849416 h 242"/>
                <a:gd name="T8" fmla="*/ 2147483647 w 32"/>
                <a:gd name="T9" fmla="*/ 433492481 h 242"/>
                <a:gd name="T10" fmla="*/ 2147483647 w 32"/>
                <a:gd name="T11" fmla="*/ 289178533 h 242"/>
                <a:gd name="T12" fmla="*/ 2147483647 w 32"/>
                <a:gd name="T13" fmla="*/ 0 h 242"/>
                <a:gd name="T14" fmla="*/ 1465086680 w 32"/>
                <a:gd name="T15" fmla="*/ 289178533 h 242"/>
                <a:gd name="T16" fmla="*/ 1098876402 w 32"/>
                <a:gd name="T17" fmla="*/ 722671014 h 242"/>
                <a:gd name="T18" fmla="*/ 854736630 w 32"/>
                <a:gd name="T19" fmla="*/ 1445342028 h 242"/>
                <a:gd name="T20" fmla="*/ 854736630 w 32"/>
                <a:gd name="T21" fmla="*/ 1445342028 h 242"/>
                <a:gd name="T22" fmla="*/ 610350547 w 32"/>
                <a:gd name="T23" fmla="*/ 2147483647 h 242"/>
                <a:gd name="T24" fmla="*/ 488280165 w 32"/>
                <a:gd name="T25" fmla="*/ 2147483647 h 242"/>
                <a:gd name="T26" fmla="*/ 488280165 w 32"/>
                <a:gd name="T27" fmla="*/ 2147483647 h 242"/>
                <a:gd name="T28" fmla="*/ 854736630 w 32"/>
                <a:gd name="T29" fmla="*/ 2147483647 h 242"/>
                <a:gd name="T30" fmla="*/ 854736630 w 32"/>
                <a:gd name="T31" fmla="*/ 2147483647 h 242"/>
                <a:gd name="T32" fmla="*/ 854736630 w 32"/>
                <a:gd name="T33" fmla="*/ 2147483647 h 242"/>
                <a:gd name="T34" fmla="*/ 488280165 w 32"/>
                <a:gd name="T35" fmla="*/ 2147483647 h 242"/>
                <a:gd name="T36" fmla="*/ 122070289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122070289 w 32"/>
                <a:gd name="T43" fmla="*/ 2147483647 h 242"/>
                <a:gd name="T44" fmla="*/ 488280165 w 32"/>
                <a:gd name="T45" fmla="*/ 2147483647 h 242"/>
                <a:gd name="T46" fmla="*/ 976806392 w 32"/>
                <a:gd name="T47" fmla="*/ 2147483647 h 242"/>
                <a:gd name="T48" fmla="*/ 1465086680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"/>
                <a:gd name="T124" fmla="*/ 0 h 242"/>
                <a:gd name="T125" fmla="*/ 32 w 32"/>
                <a:gd name="T126" fmla="*/ 242 h 24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3" name="Freeform 1823"/>
            <p:cNvSpPr>
              <a:spLocks/>
            </p:cNvSpPr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1481863086 h 243"/>
                <a:gd name="T6" fmla="*/ 2147483647 w 32"/>
                <a:gd name="T7" fmla="*/ 740931543 h 243"/>
                <a:gd name="T8" fmla="*/ 2147483647 w 32"/>
                <a:gd name="T9" fmla="*/ 148130230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12655815 w 32"/>
                <a:gd name="T15" fmla="*/ 0 h 243"/>
                <a:gd name="T16" fmla="*/ 1462539196 w 32"/>
                <a:gd name="T17" fmla="*/ 592801379 h 243"/>
                <a:gd name="T18" fmla="*/ 1137630140 w 32"/>
                <a:gd name="T19" fmla="*/ 1185322299 h 243"/>
                <a:gd name="T20" fmla="*/ 1137630140 w 32"/>
                <a:gd name="T21" fmla="*/ 1185322299 h 243"/>
                <a:gd name="T22" fmla="*/ 487513384 w 32"/>
                <a:gd name="T23" fmla="*/ 2147483647 h 243"/>
                <a:gd name="T24" fmla="*/ 324909465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324909465 w 32"/>
                <a:gd name="T33" fmla="*/ 2147483647 h 243"/>
                <a:gd name="T34" fmla="*/ 487513384 w 32"/>
                <a:gd name="T35" fmla="*/ 2147483647 h 243"/>
                <a:gd name="T36" fmla="*/ 975026221 w 32"/>
                <a:gd name="T37" fmla="*/ 2147483647 h 243"/>
                <a:gd name="T38" fmla="*/ 975026221 w 32"/>
                <a:gd name="T39" fmla="*/ 2147483647 h 243"/>
                <a:gd name="T40" fmla="*/ 1462539196 w 32"/>
                <a:gd name="T41" fmla="*/ 2147483647 h 243"/>
                <a:gd name="T42" fmla="*/ 1787747032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43"/>
                <a:gd name="T113" fmla="*/ 32 w 32"/>
                <a:gd name="T114" fmla="*/ 243 h 2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4" name="Freeform 1824"/>
            <p:cNvSpPr>
              <a:spLocks/>
            </p:cNvSpPr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1796075545 h 296"/>
                <a:gd name="T22" fmla="*/ 2147483647 w 36"/>
                <a:gd name="T23" fmla="*/ 1796075545 h 296"/>
                <a:gd name="T24" fmla="*/ 2147483647 w 36"/>
                <a:gd name="T25" fmla="*/ 1047875641 h 296"/>
                <a:gd name="T26" fmla="*/ 2147483647 w 36"/>
                <a:gd name="T27" fmla="*/ 449089503 h 296"/>
                <a:gd name="T28" fmla="*/ 2147483647 w 36"/>
                <a:gd name="T29" fmla="*/ 149696700 h 296"/>
                <a:gd name="T30" fmla="*/ 2074367908 w 36"/>
                <a:gd name="T31" fmla="*/ 0 h 296"/>
                <a:gd name="T32" fmla="*/ 1333722214 w 36"/>
                <a:gd name="T33" fmla="*/ 149696700 h 296"/>
                <a:gd name="T34" fmla="*/ 592796855 w 36"/>
                <a:gd name="T35" fmla="*/ 449089503 h 296"/>
                <a:gd name="T36" fmla="*/ 296258198 w 36"/>
                <a:gd name="T37" fmla="*/ 1047875641 h 296"/>
                <a:gd name="T38" fmla="*/ 296258198 w 36"/>
                <a:gd name="T39" fmla="*/ 1796075545 h 296"/>
                <a:gd name="T40" fmla="*/ 296258198 w 36"/>
                <a:gd name="T41" fmla="*/ 1796075545 h 296"/>
                <a:gd name="T42" fmla="*/ 0 w 36"/>
                <a:gd name="T43" fmla="*/ 2147483647 h 296"/>
                <a:gd name="T44" fmla="*/ 296258198 w 36"/>
                <a:gd name="T45" fmla="*/ 2147483647 h 296"/>
                <a:gd name="T46" fmla="*/ 296258198 w 36"/>
                <a:gd name="T47" fmla="*/ 2147483647 h 296"/>
                <a:gd name="T48" fmla="*/ 296258198 w 36"/>
                <a:gd name="T49" fmla="*/ 2147483647 h 296"/>
                <a:gd name="T50" fmla="*/ 296258198 w 36"/>
                <a:gd name="T51" fmla="*/ 2147483647 h 296"/>
                <a:gd name="T52" fmla="*/ 444667690 w 36"/>
                <a:gd name="T53" fmla="*/ 2147483647 h 296"/>
                <a:gd name="T54" fmla="*/ 889054921 w 36"/>
                <a:gd name="T55" fmla="*/ 2147483647 h 296"/>
                <a:gd name="T56" fmla="*/ 1481851776 w 36"/>
                <a:gd name="T57" fmla="*/ 2147483647 h 296"/>
                <a:gd name="T58" fmla="*/ 2074367908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"/>
                <a:gd name="T124" fmla="*/ 0 h 296"/>
                <a:gd name="T125" fmla="*/ 36 w 36"/>
                <a:gd name="T126" fmla="*/ 296 h 2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5" name="Freeform 1825"/>
            <p:cNvSpPr>
              <a:spLocks/>
            </p:cNvSpPr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1888376219 h 302"/>
                <a:gd name="T10" fmla="*/ 2147483647 w 38"/>
                <a:gd name="T11" fmla="*/ 1888376219 h 302"/>
                <a:gd name="T12" fmla="*/ 2147483647 w 38"/>
                <a:gd name="T13" fmla="*/ 1016860361 h 302"/>
                <a:gd name="T14" fmla="*/ 2147483647 w 38"/>
                <a:gd name="T15" fmla="*/ 435757666 h 302"/>
                <a:gd name="T16" fmla="*/ 2147483647 w 38"/>
                <a:gd name="T17" fmla="*/ 290413164 h 302"/>
                <a:gd name="T18" fmla="*/ 2147483647 w 38"/>
                <a:gd name="T19" fmla="*/ 0 h 302"/>
                <a:gd name="T20" fmla="*/ 2147483647 w 38"/>
                <a:gd name="T21" fmla="*/ 290413164 h 302"/>
                <a:gd name="T22" fmla="*/ 2015817552 w 38"/>
                <a:gd name="T23" fmla="*/ 435757666 h 302"/>
                <a:gd name="T24" fmla="*/ 1637835625 w 38"/>
                <a:gd name="T25" fmla="*/ 1016860361 h 302"/>
                <a:gd name="T26" fmla="*/ 1511926205 w 38"/>
                <a:gd name="T27" fmla="*/ 1888376219 h 302"/>
                <a:gd name="T28" fmla="*/ 1511926205 w 38"/>
                <a:gd name="T29" fmla="*/ 1888376219 h 302"/>
                <a:gd name="T30" fmla="*/ 1511926205 w 38"/>
                <a:gd name="T31" fmla="*/ 2147483647 h 302"/>
                <a:gd name="T32" fmla="*/ 1133944278 w 38"/>
                <a:gd name="T33" fmla="*/ 2147483647 h 302"/>
                <a:gd name="T34" fmla="*/ 503891473 w 38"/>
                <a:gd name="T35" fmla="*/ 2147483647 h 302"/>
                <a:gd name="T36" fmla="*/ 503891473 w 38"/>
                <a:gd name="T37" fmla="*/ 2147483647 h 302"/>
                <a:gd name="T38" fmla="*/ 125909953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125909953 w 38"/>
                <a:gd name="T45" fmla="*/ 2147483647 h 302"/>
                <a:gd name="T46" fmla="*/ 630053181 w 38"/>
                <a:gd name="T47" fmla="*/ 2147483647 h 302"/>
                <a:gd name="T48" fmla="*/ 1385764121 w 38"/>
                <a:gd name="T49" fmla="*/ 2147483647 h 302"/>
                <a:gd name="T50" fmla="*/ 1385764121 w 38"/>
                <a:gd name="T51" fmla="*/ 2147483647 h 302"/>
                <a:gd name="T52" fmla="*/ 1889907129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302"/>
                <a:gd name="T131" fmla="*/ 38 w 38"/>
                <a:gd name="T132" fmla="*/ 302 h 3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6" name="Freeform 1826"/>
            <p:cNvSpPr>
              <a:spLocks/>
            </p:cNvSpPr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1743760696 h 308"/>
                <a:gd name="T2" fmla="*/ 2147483647 w 27"/>
                <a:gd name="T3" fmla="*/ 1743760696 h 308"/>
                <a:gd name="T4" fmla="*/ 2147483647 w 27"/>
                <a:gd name="T5" fmla="*/ 871742081 h 308"/>
                <a:gd name="T6" fmla="*/ 2147483647 w 27"/>
                <a:gd name="T7" fmla="*/ 581253478 h 308"/>
                <a:gd name="T8" fmla="*/ 2147483647 w 27"/>
                <a:gd name="T9" fmla="*/ 145382372 h 308"/>
                <a:gd name="T10" fmla="*/ 1778234763 w 27"/>
                <a:gd name="T11" fmla="*/ 0 h 308"/>
                <a:gd name="T12" fmla="*/ 1185396176 w 27"/>
                <a:gd name="T13" fmla="*/ 145382372 h 308"/>
                <a:gd name="T14" fmla="*/ 592838322 w 27"/>
                <a:gd name="T15" fmla="*/ 581253478 h 308"/>
                <a:gd name="T16" fmla="*/ 148139596 w 27"/>
                <a:gd name="T17" fmla="*/ 871742081 h 308"/>
                <a:gd name="T18" fmla="*/ 0 w 27"/>
                <a:gd name="T19" fmla="*/ 1743760696 h 308"/>
                <a:gd name="T20" fmla="*/ 0 w 27"/>
                <a:gd name="T21" fmla="*/ 1743760696 h 308"/>
                <a:gd name="T22" fmla="*/ 444698660 w 27"/>
                <a:gd name="T23" fmla="*/ 2147483647 h 308"/>
                <a:gd name="T24" fmla="*/ 148139596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148139596 w 27"/>
                <a:gd name="T31" fmla="*/ 2147483647 h 308"/>
                <a:gd name="T32" fmla="*/ 592838322 w 27"/>
                <a:gd name="T33" fmla="*/ 2147483647 h 308"/>
                <a:gd name="T34" fmla="*/ 1185396176 w 27"/>
                <a:gd name="T35" fmla="*/ 2147483647 h 308"/>
                <a:gd name="T36" fmla="*/ 1926373764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1743760696 h 308"/>
                <a:gd name="T54" fmla="*/ 2147483647 w 27"/>
                <a:gd name="T55" fmla="*/ 1743760696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"/>
                <a:gd name="T85" fmla="*/ 0 h 308"/>
                <a:gd name="T86" fmla="*/ 27 w 27"/>
                <a:gd name="T87" fmla="*/ 308 h 30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7" name="Freeform 1827"/>
            <p:cNvSpPr>
              <a:spLocks/>
            </p:cNvSpPr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1795100065 h 314"/>
                <a:gd name="T2" fmla="*/ 2147483647 w 29"/>
                <a:gd name="T3" fmla="*/ 1795100065 h 314"/>
                <a:gd name="T4" fmla="*/ 2147483647 w 29"/>
                <a:gd name="T5" fmla="*/ 1047189083 h 314"/>
                <a:gd name="T6" fmla="*/ 2147483647 w 29"/>
                <a:gd name="T7" fmla="*/ 448916223 h 314"/>
                <a:gd name="T8" fmla="*/ 2147483647 w 29"/>
                <a:gd name="T9" fmla="*/ 0 h 314"/>
                <a:gd name="T10" fmla="*/ 1554769004 w 29"/>
                <a:gd name="T11" fmla="*/ 0 h 314"/>
                <a:gd name="T12" fmla="*/ 1076323133 w 29"/>
                <a:gd name="T13" fmla="*/ 0 h 314"/>
                <a:gd name="T14" fmla="*/ 597876522 w 29"/>
                <a:gd name="T15" fmla="*/ 448916223 h 314"/>
                <a:gd name="T16" fmla="*/ 239101796 w 29"/>
                <a:gd name="T17" fmla="*/ 1047189083 h 314"/>
                <a:gd name="T18" fmla="*/ 0 w 29"/>
                <a:gd name="T19" fmla="*/ 1795100065 h 314"/>
                <a:gd name="T20" fmla="*/ 0 w 29"/>
                <a:gd name="T21" fmla="*/ 1795100065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358774172 w 29"/>
                <a:gd name="T27" fmla="*/ 2147483647 h 314"/>
                <a:gd name="T28" fmla="*/ 358774172 w 29"/>
                <a:gd name="T29" fmla="*/ 2147483647 h 314"/>
                <a:gd name="T30" fmla="*/ 597876522 w 29"/>
                <a:gd name="T31" fmla="*/ 2147483647 h 314"/>
                <a:gd name="T32" fmla="*/ 1076323133 w 29"/>
                <a:gd name="T33" fmla="*/ 2147483647 h 314"/>
                <a:gd name="T34" fmla="*/ 1554769004 w 29"/>
                <a:gd name="T35" fmla="*/ 2147483647 h 314"/>
                <a:gd name="T36" fmla="*/ 2033215861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1795100065 h 314"/>
                <a:gd name="T54" fmla="*/ 2147483647 w 29"/>
                <a:gd name="T55" fmla="*/ 1795100065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9"/>
                <a:gd name="T85" fmla="*/ 0 h 314"/>
                <a:gd name="T86" fmla="*/ 29 w 29"/>
                <a:gd name="T87" fmla="*/ 314 h 3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8" name="Freeform 1828"/>
            <p:cNvSpPr>
              <a:spLocks/>
            </p:cNvSpPr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1889614510 h 314"/>
                <a:gd name="T2" fmla="*/ 2147483647 w 37"/>
                <a:gd name="T3" fmla="*/ 1889614510 h 314"/>
                <a:gd name="T4" fmla="*/ 2147483647 w 37"/>
                <a:gd name="T5" fmla="*/ 1017655235 h 314"/>
                <a:gd name="T6" fmla="*/ 2147483647 w 37"/>
                <a:gd name="T7" fmla="*/ 435980163 h 314"/>
                <a:gd name="T8" fmla="*/ 2147483647 w 37"/>
                <a:gd name="T9" fmla="*/ 290837865 h 314"/>
                <a:gd name="T10" fmla="*/ 2147483647 w 37"/>
                <a:gd name="T11" fmla="*/ 0 h 314"/>
                <a:gd name="T12" fmla="*/ 2147483647 w 37"/>
                <a:gd name="T13" fmla="*/ 290837865 h 314"/>
                <a:gd name="T14" fmla="*/ 2047256833 w 37"/>
                <a:gd name="T15" fmla="*/ 435980163 h 314"/>
                <a:gd name="T16" fmla="*/ 1774218959 w 37"/>
                <a:gd name="T17" fmla="*/ 1017655235 h 314"/>
                <a:gd name="T18" fmla="*/ 1501445725 w 37"/>
                <a:gd name="T19" fmla="*/ 1889614510 h 314"/>
                <a:gd name="T20" fmla="*/ 1501445725 w 37"/>
                <a:gd name="T21" fmla="*/ 1889614510 h 314"/>
                <a:gd name="T22" fmla="*/ 1364926274 w 37"/>
                <a:gd name="T23" fmla="*/ 2147483647 h 314"/>
                <a:gd name="T24" fmla="*/ 955369205 w 37"/>
                <a:gd name="T25" fmla="*/ 2147483647 h 314"/>
                <a:gd name="T26" fmla="*/ 955369205 w 37"/>
                <a:gd name="T27" fmla="*/ 2147483647 h 314"/>
                <a:gd name="T28" fmla="*/ 545811880 w 37"/>
                <a:gd name="T29" fmla="*/ 2147483647 h 314"/>
                <a:gd name="T30" fmla="*/ 273038517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73038517 w 37"/>
                <a:gd name="T37" fmla="*/ 2147483647 h 314"/>
                <a:gd name="T38" fmla="*/ 818850268 w 37"/>
                <a:gd name="T39" fmla="*/ 2147483647 h 314"/>
                <a:gd name="T40" fmla="*/ 818850268 w 37"/>
                <a:gd name="T41" fmla="*/ 2147483647 h 314"/>
                <a:gd name="T42" fmla="*/ 955369205 w 37"/>
                <a:gd name="T43" fmla="*/ 2147483647 h 314"/>
                <a:gd name="T44" fmla="*/ 1501445725 w 37"/>
                <a:gd name="T45" fmla="*/ 2147483647 h 314"/>
                <a:gd name="T46" fmla="*/ 2047256833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1889614510 h 314"/>
                <a:gd name="T78" fmla="*/ 2147483647 w 37"/>
                <a:gd name="T79" fmla="*/ 188961451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"/>
                <a:gd name="T121" fmla="*/ 0 h 314"/>
                <a:gd name="T122" fmla="*/ 37 w 37"/>
                <a:gd name="T123" fmla="*/ 314 h 31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49" name="Freeform 1829"/>
            <p:cNvSpPr>
              <a:spLocks/>
            </p:cNvSpPr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1778120915 h 291"/>
                <a:gd name="T2" fmla="*/ 2147483647 w 30"/>
                <a:gd name="T3" fmla="*/ 1778120915 h 291"/>
                <a:gd name="T4" fmla="*/ 2147483647 w 30"/>
                <a:gd name="T5" fmla="*/ 889060987 h 291"/>
                <a:gd name="T6" fmla="*/ 2147483647 w 30"/>
                <a:gd name="T7" fmla="*/ 592800370 h 291"/>
                <a:gd name="T8" fmla="*/ 2147483647 w 30"/>
                <a:gd name="T9" fmla="*/ 148130110 h 291"/>
                <a:gd name="T10" fmla="*/ 2074368260 w 30"/>
                <a:gd name="T11" fmla="*/ 0 h 291"/>
                <a:gd name="T12" fmla="*/ 1333722440 w 30"/>
                <a:gd name="T13" fmla="*/ 148130110 h 291"/>
                <a:gd name="T14" fmla="*/ 592796955 w 30"/>
                <a:gd name="T15" fmla="*/ 592800370 h 291"/>
                <a:gd name="T16" fmla="*/ 296258249 w 30"/>
                <a:gd name="T17" fmla="*/ 889060987 h 291"/>
                <a:gd name="T18" fmla="*/ 0 w 30"/>
                <a:gd name="T19" fmla="*/ 1778120915 h 291"/>
                <a:gd name="T20" fmla="*/ 0 w 30"/>
                <a:gd name="T21" fmla="*/ 1778120915 h 291"/>
                <a:gd name="T22" fmla="*/ 444667765 w 30"/>
                <a:gd name="T23" fmla="*/ 2147483647 h 291"/>
                <a:gd name="T24" fmla="*/ 592796955 w 30"/>
                <a:gd name="T25" fmla="*/ 2147483647 h 291"/>
                <a:gd name="T26" fmla="*/ 592796955 w 30"/>
                <a:gd name="T27" fmla="*/ 2147483647 h 291"/>
                <a:gd name="T28" fmla="*/ 889055072 w 30"/>
                <a:gd name="T29" fmla="*/ 2147483647 h 291"/>
                <a:gd name="T30" fmla="*/ 1333722440 w 30"/>
                <a:gd name="T31" fmla="*/ 2147483647 h 291"/>
                <a:gd name="T32" fmla="*/ 1926239731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1778120915 h 291"/>
                <a:gd name="T50" fmla="*/ 2147483647 w 30"/>
                <a:gd name="T51" fmla="*/ 1778120915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291"/>
                <a:gd name="T80" fmla="*/ 30 w 30"/>
                <a:gd name="T81" fmla="*/ 291 h 29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50" name="Freeform 1830"/>
            <p:cNvSpPr>
              <a:spLocks/>
            </p:cNvSpPr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891674292 h 1001"/>
                <a:gd name="T4" fmla="*/ 2147483647 w 640"/>
                <a:gd name="T5" fmla="*/ 297131052 h 1001"/>
                <a:gd name="T6" fmla="*/ 2147483647 w 640"/>
                <a:gd name="T7" fmla="*/ 1634922699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080759712 h 1001"/>
                <a:gd name="T48" fmla="*/ 1622383920 w 640"/>
                <a:gd name="T49" fmla="*/ 2147483647 h 1001"/>
                <a:gd name="T50" fmla="*/ 589831059 w 640"/>
                <a:gd name="T51" fmla="*/ 2147483647 h 1001"/>
                <a:gd name="T52" fmla="*/ 147388024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1327329041 w 640"/>
                <a:gd name="T59" fmla="*/ 2147483647 h 1001"/>
                <a:gd name="T60" fmla="*/ 1032273897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95055012 w 640"/>
                <a:gd name="T67" fmla="*/ 2147483647 h 1001"/>
                <a:gd name="T68" fmla="*/ 1917158779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40"/>
                <a:gd name="T151" fmla="*/ 0 h 1001"/>
                <a:gd name="T152" fmla="*/ 640 w 640"/>
                <a:gd name="T153" fmla="*/ 1001 h 10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152879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grpSp>
        <p:nvGrpSpPr>
          <p:cNvPr id="20484" name="组合 3"/>
          <p:cNvGrpSpPr>
            <a:grpSpLocks/>
          </p:cNvGrpSpPr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pic>
          <p:nvPicPr>
            <p:cNvPr id="20583" name="图片 5" descr="图片1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485" name="图片 6" descr="4899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6" name="图片 7" descr="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pic>
        <p:nvPicPr>
          <p:cNvPr id="20488" name="图片 38" descr="993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9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zh-CN" altLang="en-US" sz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dirty="0">
                <a:solidFill>
                  <a:prstClr val="white"/>
                </a:solidFill>
              </a:rPr>
              <a:t>01</a:t>
            </a:r>
            <a:endParaRPr lang="zh-CN" altLang="en-US" sz="3733" dirty="0">
              <a:solidFill>
                <a:prstClr val="white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dirty="0">
                <a:solidFill>
                  <a:prstClr val="white"/>
                </a:solidFill>
              </a:rPr>
              <a:t>02</a:t>
            </a:r>
            <a:endParaRPr lang="zh-CN" altLang="en-US" sz="3733" dirty="0">
              <a:solidFill>
                <a:prstClr val="white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dirty="0">
                <a:solidFill>
                  <a:prstClr val="white"/>
                </a:solidFill>
              </a:rPr>
              <a:t>03</a:t>
            </a:r>
            <a:endParaRPr lang="zh-CN" altLang="en-US" sz="3733" dirty="0">
              <a:solidFill>
                <a:prstClr val="white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dirty="0">
                <a:solidFill>
                  <a:prstClr val="white"/>
                </a:solidFill>
              </a:rPr>
              <a:t>04</a:t>
            </a:r>
            <a:endParaRPr lang="zh-CN" altLang="en-US" sz="3733" dirty="0">
              <a:solidFill>
                <a:prstClr val="white"/>
              </a:solidFill>
            </a:endParaRPr>
          </a:p>
        </p:txBody>
      </p:sp>
      <p:sp>
        <p:nvSpPr>
          <p:cNvPr id="20494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zh-CN" altLang="en-US" sz="1200">
              <a:solidFill>
                <a:prstClr val="white"/>
              </a:solidFill>
            </a:endParaRPr>
          </a:p>
        </p:txBody>
      </p:sp>
      <p:sp>
        <p:nvSpPr>
          <p:cNvPr id="20495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zh-CN" altLang="en-US" sz="1200">
              <a:solidFill>
                <a:prstClr val="white"/>
              </a:solidFill>
            </a:endParaRPr>
          </a:p>
        </p:txBody>
      </p:sp>
      <p:sp>
        <p:nvSpPr>
          <p:cNvPr id="20496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en-US" altLang="zh-CN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endParaRPr lang="zh-CN" altLang="en-US" sz="1200">
              <a:solidFill>
                <a:prstClr val="white"/>
              </a:solidFill>
            </a:endParaRPr>
          </a:p>
        </p:txBody>
      </p:sp>
      <p:grpSp>
        <p:nvGrpSpPr>
          <p:cNvPr id="20497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8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50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0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1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2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3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4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5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6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7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8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8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0499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276692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pic>
        <p:nvPicPr>
          <p:cNvPr id="21509" name="图片 5" descr="54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0" name="图片 6" descr="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1" name="图片 7" descr="58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2" name="组合 1"/>
          <p:cNvGrpSpPr>
            <a:grpSpLocks/>
          </p:cNvGrpSpPr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21598" name="组合 5"/>
            <p:cNvGrpSpPr>
              <a:grpSpLocks/>
            </p:cNvGrpSpPr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21607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1608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600" b="1">
                    <a:solidFill>
                      <a:prstClr val="white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1.Add your text here</a:t>
                </a:r>
                <a:endParaRPr lang="zh-CN" altLang="en-US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1599" name="组合 8"/>
            <p:cNvGrpSpPr>
              <a:grpSpLocks/>
            </p:cNvGrpSpPr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2160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160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600" b="1">
                    <a:solidFill>
                      <a:prstClr val="white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2.Add your text here</a:t>
                </a:r>
                <a:endParaRPr lang="zh-CN" altLang="en-US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altLang="zh-CN" sz="1867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867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602" name="组合 8"/>
            <p:cNvGrpSpPr>
              <a:grpSpLocks/>
            </p:cNvGrpSpPr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21603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4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1604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1600" b="1">
                    <a:solidFill>
                      <a:prstClr val="white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3.Add your text here</a:t>
                </a:r>
                <a:endParaRPr lang="zh-CN" altLang="en-US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1513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14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1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17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18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19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4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5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6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7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8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29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0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1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2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3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4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5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6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39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0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1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2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3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4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5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6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7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8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49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0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1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2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3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4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5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6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7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8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59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0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1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2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3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4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5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6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7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8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69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0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1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2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3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4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5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6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7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8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79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0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1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2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3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4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5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6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7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8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89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0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1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2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3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4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5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6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97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515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8401149"/>
      </p:ext>
    </p:extLst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7"/>
          <p:cNvGrpSpPr>
            <a:grpSpLocks/>
          </p:cNvGrpSpPr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2634" name="组合 6"/>
            <p:cNvGrpSpPr>
              <a:grpSpLocks/>
            </p:cNvGrpSpPr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35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2531" name="组合 8"/>
          <p:cNvGrpSpPr>
            <a:grpSpLocks/>
          </p:cNvGrpSpPr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2629" name="组合 9"/>
            <p:cNvGrpSpPr>
              <a:grpSpLocks/>
            </p:cNvGrpSpPr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30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2532" name="组合 14"/>
          <p:cNvGrpSpPr>
            <a:grpSpLocks/>
          </p:cNvGrpSpPr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2624" name="组合 15"/>
            <p:cNvGrpSpPr>
              <a:grpSpLocks/>
            </p:cNvGrpSpPr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25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2533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400" b="1">
                <a:solidFill>
                  <a:prstClr val="white"/>
                </a:solidFill>
              </a:rPr>
              <a:t>47</a:t>
            </a:r>
            <a:r>
              <a:rPr lang="en-US" altLang="zh-CN" sz="2400" b="1">
                <a:solidFill>
                  <a:prstClr val="white"/>
                </a:solidFill>
              </a:rPr>
              <a:t>%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sp>
        <p:nvSpPr>
          <p:cNvPr id="22534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400" b="1">
                <a:solidFill>
                  <a:prstClr val="white"/>
                </a:solidFill>
              </a:rPr>
              <a:t>16</a:t>
            </a:r>
            <a:r>
              <a:rPr lang="en-US" altLang="zh-CN" sz="2400" b="1">
                <a:solidFill>
                  <a:prstClr val="white"/>
                </a:solidFill>
              </a:rPr>
              <a:t>%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sp>
        <p:nvSpPr>
          <p:cNvPr id="22535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4400" b="1">
                <a:solidFill>
                  <a:prstClr val="white"/>
                </a:solidFill>
              </a:rPr>
              <a:t>23</a:t>
            </a:r>
            <a:r>
              <a:rPr lang="en-US" altLang="zh-CN" sz="2400" b="1">
                <a:solidFill>
                  <a:prstClr val="white"/>
                </a:solidFill>
              </a:rPr>
              <a:t>%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sp>
        <p:nvSpPr>
          <p:cNvPr id="22536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537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538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2539" name="组合 2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40" name="组合 2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4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541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7959531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"/>
          <p:cNvGrpSpPr>
            <a:grpSpLocks/>
          </p:cNvGrpSpPr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5238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3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5123" name="组合 7"/>
          <p:cNvGrpSpPr>
            <a:grpSpLocks/>
          </p:cNvGrpSpPr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5233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34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一</a:t>
              </a:r>
            </a:p>
          </p:txBody>
        </p:sp>
      </p:grpSp>
      <p:grpSp>
        <p:nvGrpSpPr>
          <p:cNvPr id="5124" name="组合 13"/>
          <p:cNvGrpSpPr>
            <a:grpSpLocks/>
          </p:cNvGrpSpPr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5228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2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5125" name="组合 19"/>
          <p:cNvGrpSpPr>
            <a:grpSpLocks/>
          </p:cNvGrpSpPr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5223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2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5126" name="组合 26"/>
          <p:cNvGrpSpPr>
            <a:grpSpLocks/>
          </p:cNvGrpSpPr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5127" name="Freeform 2262"/>
            <p:cNvSpPr>
              <a:spLocks/>
            </p:cNvSpPr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81272111 h 58"/>
                <a:gd name="T2" fmla="*/ 2147483647 w 32"/>
                <a:gd name="T3" fmla="*/ 281272111 h 58"/>
                <a:gd name="T4" fmla="*/ 1343016918 w 32"/>
                <a:gd name="T5" fmla="*/ 2109810286 h 58"/>
                <a:gd name="T6" fmla="*/ 732666371 w 32"/>
                <a:gd name="T7" fmla="*/ 2147483647 h 58"/>
                <a:gd name="T8" fmla="*/ 244140082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44140082 w 32"/>
                <a:gd name="T17" fmla="*/ 2147483647 h 58"/>
                <a:gd name="T18" fmla="*/ 488280165 w 32"/>
                <a:gd name="T19" fmla="*/ 2147483647 h 58"/>
                <a:gd name="T20" fmla="*/ 732666371 w 32"/>
                <a:gd name="T21" fmla="*/ 2147483647 h 58"/>
                <a:gd name="T22" fmla="*/ 976806392 w 32"/>
                <a:gd name="T23" fmla="*/ 2147483647 h 58"/>
                <a:gd name="T24" fmla="*/ 1343016918 w 32"/>
                <a:gd name="T25" fmla="*/ 2147483647 h 58"/>
                <a:gd name="T26" fmla="*/ 1587156442 w 32"/>
                <a:gd name="T27" fmla="*/ 2147483647 h 58"/>
                <a:gd name="T28" fmla="*/ 1709226205 w 32"/>
                <a:gd name="T29" fmla="*/ 2147483647 h 58"/>
                <a:gd name="T30" fmla="*/ 1709226205 w 32"/>
                <a:gd name="T31" fmla="*/ 2147483647 h 58"/>
                <a:gd name="T32" fmla="*/ 1831296959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1265723915 h 58"/>
                <a:gd name="T40" fmla="*/ 2147483647 w 32"/>
                <a:gd name="T41" fmla="*/ 1265723915 h 58"/>
                <a:gd name="T42" fmla="*/ 2147483647 w 32"/>
                <a:gd name="T43" fmla="*/ 843815684 h 58"/>
                <a:gd name="T44" fmla="*/ 2147483647 w 32"/>
                <a:gd name="T45" fmla="*/ 703179693 h 58"/>
                <a:gd name="T46" fmla="*/ 2147483647 w 32"/>
                <a:gd name="T47" fmla="*/ 281272111 h 58"/>
                <a:gd name="T48" fmla="*/ 2147483647 w 32"/>
                <a:gd name="T49" fmla="*/ 140636056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140636056 h 58"/>
                <a:gd name="T56" fmla="*/ 2147483647 w 32"/>
                <a:gd name="T57" fmla="*/ 281272111 h 58"/>
                <a:gd name="T58" fmla="*/ 2147483647 w 32"/>
                <a:gd name="T59" fmla="*/ 281272111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58"/>
                <a:gd name="T92" fmla="*/ 32 w 32"/>
                <a:gd name="T93" fmla="*/ 58 h 5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8" name="Freeform 2263"/>
            <p:cNvSpPr>
              <a:spLocks/>
            </p:cNvSpPr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444667690 h 72"/>
                <a:gd name="T2" fmla="*/ 2147483647 w 62"/>
                <a:gd name="T3" fmla="*/ 444667690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155552986 w 62"/>
                <a:gd name="T9" fmla="*/ 2147483647 h 72"/>
                <a:gd name="T10" fmla="*/ 155552986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155552986 w 62"/>
                <a:gd name="T19" fmla="*/ 2147483647 h 72"/>
                <a:gd name="T20" fmla="*/ 621922657 w 62"/>
                <a:gd name="T21" fmla="*/ 2147483647 h 72"/>
                <a:gd name="T22" fmla="*/ 777475038 w 62"/>
                <a:gd name="T23" fmla="*/ 2147483647 h 72"/>
                <a:gd name="T24" fmla="*/ 1243844238 w 62"/>
                <a:gd name="T25" fmla="*/ 2147483647 h 72"/>
                <a:gd name="T26" fmla="*/ 1554660788 w 62"/>
                <a:gd name="T27" fmla="*/ 2147483647 h 72"/>
                <a:gd name="T28" fmla="*/ 1554660788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1926239404 h 72"/>
                <a:gd name="T36" fmla="*/ 2147483647 w 62"/>
                <a:gd name="T37" fmla="*/ 1926239404 h 72"/>
                <a:gd name="T38" fmla="*/ 2147483647 w 62"/>
                <a:gd name="T39" fmla="*/ 1481851776 h 72"/>
                <a:gd name="T40" fmla="*/ 2147483647 w 62"/>
                <a:gd name="T41" fmla="*/ 1037183954 h 72"/>
                <a:gd name="T42" fmla="*/ 2147483647 w 62"/>
                <a:gd name="T43" fmla="*/ 592796855 h 72"/>
                <a:gd name="T44" fmla="*/ 2147483647 w 62"/>
                <a:gd name="T45" fmla="*/ 444667690 h 72"/>
                <a:gd name="T46" fmla="*/ 2147483647 w 62"/>
                <a:gd name="T47" fmla="*/ 296258198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444667690 h 72"/>
                <a:gd name="T54" fmla="*/ 2147483647 w 62"/>
                <a:gd name="T55" fmla="*/ 444667690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72"/>
                <a:gd name="T86" fmla="*/ 62 w 62"/>
                <a:gd name="T87" fmla="*/ 72 h 7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9" name="Freeform 2264"/>
            <p:cNvSpPr>
              <a:spLocks/>
            </p:cNvSpPr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575575343 h 103"/>
                <a:gd name="T2" fmla="*/ 2147483647 w 76"/>
                <a:gd name="T3" fmla="*/ 575575343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1709034048 w 76"/>
                <a:gd name="T13" fmla="*/ 2147483647 h 103"/>
                <a:gd name="T14" fmla="*/ 712029850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142351464 w 76"/>
                <a:gd name="T23" fmla="*/ 2147483647 h 103"/>
                <a:gd name="T24" fmla="*/ 284702929 w 76"/>
                <a:gd name="T25" fmla="*/ 2147483647 h 103"/>
                <a:gd name="T26" fmla="*/ 712029850 w 76"/>
                <a:gd name="T27" fmla="*/ 2147483647 h 103"/>
                <a:gd name="T28" fmla="*/ 1139356902 w 76"/>
                <a:gd name="T29" fmla="*/ 2147483647 h 103"/>
                <a:gd name="T30" fmla="*/ 1424058656 w 76"/>
                <a:gd name="T31" fmla="*/ 2147483647 h 103"/>
                <a:gd name="T32" fmla="*/ 1709034048 w 76"/>
                <a:gd name="T33" fmla="*/ 2147483647 h 103"/>
                <a:gd name="T34" fmla="*/ 1851385447 w 76"/>
                <a:gd name="T35" fmla="*/ 2147483647 h 103"/>
                <a:gd name="T36" fmla="*/ 1851385447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1582832127 h 103"/>
                <a:gd name="T52" fmla="*/ 2147483647 w 76"/>
                <a:gd name="T53" fmla="*/ 1582832127 h 103"/>
                <a:gd name="T54" fmla="*/ 2147483647 w 76"/>
                <a:gd name="T55" fmla="*/ 1151150685 h 103"/>
                <a:gd name="T56" fmla="*/ 2147483647 w 76"/>
                <a:gd name="T57" fmla="*/ 719468982 h 103"/>
                <a:gd name="T58" fmla="*/ 2147483647 w 76"/>
                <a:gd name="T59" fmla="*/ 431681573 h 103"/>
                <a:gd name="T60" fmla="*/ 2147483647 w 76"/>
                <a:gd name="T61" fmla="*/ 143893705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143893705 h 103"/>
                <a:gd name="T68" fmla="*/ 2147483647 w 76"/>
                <a:gd name="T69" fmla="*/ 575575343 h 103"/>
                <a:gd name="T70" fmla="*/ 2147483647 w 76"/>
                <a:gd name="T71" fmla="*/ 575575343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6"/>
                <a:gd name="T109" fmla="*/ 0 h 103"/>
                <a:gd name="T110" fmla="*/ 76 w 76"/>
                <a:gd name="T111" fmla="*/ 103 h 10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0" name="Freeform 2265"/>
            <p:cNvSpPr>
              <a:spLocks/>
            </p:cNvSpPr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96258249 h 120"/>
                <a:gd name="T2" fmla="*/ 2147483647 w 98"/>
                <a:gd name="T3" fmla="*/ 296258249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305484623 w 98"/>
                <a:gd name="T19" fmla="*/ 2147483647 h 120"/>
                <a:gd name="T20" fmla="*/ 458369866 w 98"/>
                <a:gd name="T21" fmla="*/ 2147483647 h 120"/>
                <a:gd name="T22" fmla="*/ 916453736 w 98"/>
                <a:gd name="T23" fmla="*/ 2147483647 h 120"/>
                <a:gd name="T24" fmla="*/ 1222223955 w 98"/>
                <a:gd name="T25" fmla="*/ 2147483647 h 120"/>
                <a:gd name="T26" fmla="*/ 1680307691 w 98"/>
                <a:gd name="T27" fmla="*/ 2147483647 h 120"/>
                <a:gd name="T28" fmla="*/ 1833192934 w 98"/>
                <a:gd name="T29" fmla="*/ 2147483647 h 120"/>
                <a:gd name="T30" fmla="*/ 1833192934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1778110144 h 120"/>
                <a:gd name="T40" fmla="*/ 2147483647 w 98"/>
                <a:gd name="T41" fmla="*/ 1778110144 h 120"/>
                <a:gd name="T42" fmla="*/ 2147483647 w 98"/>
                <a:gd name="T43" fmla="*/ 1333722440 h 120"/>
                <a:gd name="T44" fmla="*/ 2147483647 w 98"/>
                <a:gd name="T45" fmla="*/ 889055072 h 120"/>
                <a:gd name="T46" fmla="*/ 2147483647 w 98"/>
                <a:gd name="T47" fmla="*/ 592796955 h 120"/>
                <a:gd name="T48" fmla="*/ 2147483647 w 98"/>
                <a:gd name="T49" fmla="*/ 296258249 h 120"/>
                <a:gd name="T50" fmla="*/ 2147483647 w 98"/>
                <a:gd name="T51" fmla="*/ 148129124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96258249 h 120"/>
                <a:gd name="T58" fmla="*/ 2147483647 w 98"/>
                <a:gd name="T59" fmla="*/ 296258249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8"/>
                <a:gd name="T91" fmla="*/ 0 h 120"/>
                <a:gd name="T92" fmla="*/ 98 w 98"/>
                <a:gd name="T93" fmla="*/ 120 h 1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1" name="Freeform 2266"/>
            <p:cNvSpPr>
              <a:spLocks/>
            </p:cNvSpPr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444667681 h 138"/>
                <a:gd name="T2" fmla="*/ 2147483647 w 72"/>
                <a:gd name="T3" fmla="*/ 444667681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1629980280 w 72"/>
                <a:gd name="T11" fmla="*/ 2147483647 h 138"/>
                <a:gd name="T12" fmla="*/ 592796855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148129099 w 72"/>
                <a:gd name="T21" fmla="*/ 2147483647 h 138"/>
                <a:gd name="T22" fmla="*/ 444667690 w 72"/>
                <a:gd name="T23" fmla="*/ 2147483647 h 138"/>
                <a:gd name="T24" fmla="*/ 740925888 w 72"/>
                <a:gd name="T25" fmla="*/ 2147483647 h 138"/>
                <a:gd name="T26" fmla="*/ 1037183954 w 72"/>
                <a:gd name="T27" fmla="*/ 2147483647 h 138"/>
                <a:gd name="T28" fmla="*/ 1333722214 w 72"/>
                <a:gd name="T29" fmla="*/ 2147483647 h 138"/>
                <a:gd name="T30" fmla="*/ 1778109842 w 72"/>
                <a:gd name="T31" fmla="*/ 2147483647 h 138"/>
                <a:gd name="T32" fmla="*/ 1778109842 w 72"/>
                <a:gd name="T33" fmla="*/ 2147483647 h 138"/>
                <a:gd name="T34" fmla="*/ 1778109842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1333722189 h 138"/>
                <a:gd name="T48" fmla="*/ 2147483647 w 72"/>
                <a:gd name="T49" fmla="*/ 1333722189 h 138"/>
                <a:gd name="T50" fmla="*/ 2147483647 w 72"/>
                <a:gd name="T51" fmla="*/ 1037183935 h 138"/>
                <a:gd name="T52" fmla="*/ 2147483647 w 72"/>
                <a:gd name="T53" fmla="*/ 592796844 h 138"/>
                <a:gd name="T54" fmla="*/ 2147483647 w 72"/>
                <a:gd name="T55" fmla="*/ 444667681 h 138"/>
                <a:gd name="T56" fmla="*/ 2147483647 w 72"/>
                <a:gd name="T57" fmla="*/ 148129096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148129096 h 138"/>
                <a:gd name="T64" fmla="*/ 2147483647 w 72"/>
                <a:gd name="T65" fmla="*/ 444667681 h 138"/>
                <a:gd name="T66" fmla="*/ 2147483647 w 72"/>
                <a:gd name="T67" fmla="*/ 444667681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38"/>
                <a:gd name="T104" fmla="*/ 72 w 72"/>
                <a:gd name="T105" fmla="*/ 138 h 1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2" name="Freeform 2267"/>
            <p:cNvSpPr>
              <a:spLocks/>
            </p:cNvSpPr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560067351 h 107"/>
                <a:gd name="T2" fmla="*/ 2147483647 w 57"/>
                <a:gd name="T3" fmla="*/ 560067351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1333766756 w 57"/>
                <a:gd name="T9" fmla="*/ 2147483647 h 107"/>
                <a:gd name="T10" fmla="*/ 592816299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96268447 w 57"/>
                <a:gd name="T21" fmla="*/ 2147483647 h 107"/>
                <a:gd name="T22" fmla="*/ 592816299 w 57"/>
                <a:gd name="T23" fmla="*/ 2147483647 h 107"/>
                <a:gd name="T24" fmla="*/ 889084615 w 57"/>
                <a:gd name="T25" fmla="*/ 2147483647 h 107"/>
                <a:gd name="T26" fmla="*/ 1333766756 w 57"/>
                <a:gd name="T27" fmla="*/ 2147483647 h 107"/>
                <a:gd name="T28" fmla="*/ 1481900914 w 57"/>
                <a:gd name="T29" fmla="*/ 2147483647 h 107"/>
                <a:gd name="T30" fmla="*/ 1778169229 w 57"/>
                <a:gd name="T31" fmla="*/ 2147483647 h 107"/>
                <a:gd name="T32" fmla="*/ 1778169229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1400303000 h 107"/>
                <a:gd name="T44" fmla="*/ 2147483647 w 57"/>
                <a:gd name="T45" fmla="*/ 1400303000 h 107"/>
                <a:gd name="T46" fmla="*/ 2147483647 w 57"/>
                <a:gd name="T47" fmla="*/ 840236169 h 107"/>
                <a:gd name="T48" fmla="*/ 2147483647 w 57"/>
                <a:gd name="T49" fmla="*/ 700017006 h 107"/>
                <a:gd name="T50" fmla="*/ 2147483647 w 57"/>
                <a:gd name="T51" fmla="*/ 280168429 h 107"/>
                <a:gd name="T52" fmla="*/ 2147483647 w 57"/>
                <a:gd name="T53" fmla="*/ 139949721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139949721 h 107"/>
                <a:gd name="T60" fmla="*/ 2147483647 w 57"/>
                <a:gd name="T61" fmla="*/ 560067351 h 107"/>
                <a:gd name="T62" fmla="*/ 2147483647 w 57"/>
                <a:gd name="T63" fmla="*/ 560067351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107"/>
                <a:gd name="T98" fmla="*/ 57 w 57"/>
                <a:gd name="T99" fmla="*/ 107 h 1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3" name="Freeform 2268"/>
            <p:cNvSpPr>
              <a:spLocks/>
            </p:cNvSpPr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627005140 h 53"/>
                <a:gd name="T2" fmla="*/ 2147483647 w 35"/>
                <a:gd name="T3" fmla="*/ 627005140 h 53"/>
                <a:gd name="T4" fmla="*/ 1934788458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161158099 w 35"/>
                <a:gd name="T15" fmla="*/ 2147483647 h 53"/>
                <a:gd name="T16" fmla="*/ 322612834 w 35"/>
                <a:gd name="T17" fmla="*/ 2147483647 h 53"/>
                <a:gd name="T18" fmla="*/ 806087608 w 35"/>
                <a:gd name="T19" fmla="*/ 2147483647 h 53"/>
                <a:gd name="T20" fmla="*/ 1289859153 w 35"/>
                <a:gd name="T21" fmla="*/ 2147483647 h 53"/>
                <a:gd name="T22" fmla="*/ 1773629882 w 35"/>
                <a:gd name="T23" fmla="*/ 2147483647 h 53"/>
                <a:gd name="T24" fmla="*/ 1934788458 w 35"/>
                <a:gd name="T25" fmla="*/ 2147483647 h 53"/>
                <a:gd name="T26" fmla="*/ 1934788458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1724045171 h 53"/>
                <a:gd name="T32" fmla="*/ 2147483647 w 35"/>
                <a:gd name="T33" fmla="*/ 1724045171 h 53"/>
                <a:gd name="T34" fmla="*/ 2147483647 w 35"/>
                <a:gd name="T35" fmla="*/ 1410397435 h 53"/>
                <a:gd name="T36" fmla="*/ 2147483647 w 35"/>
                <a:gd name="T37" fmla="*/ 940361734 h 53"/>
                <a:gd name="T38" fmla="*/ 2147483647 w 35"/>
                <a:gd name="T39" fmla="*/ 470035566 h 53"/>
                <a:gd name="T40" fmla="*/ 2147483647 w 35"/>
                <a:gd name="T41" fmla="*/ 313357269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313357269 h 53"/>
                <a:gd name="T48" fmla="*/ 2147483647 w 35"/>
                <a:gd name="T49" fmla="*/ 627005140 h 53"/>
                <a:gd name="T50" fmla="*/ 2147483647 w 35"/>
                <a:gd name="T51" fmla="*/ 62700514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"/>
                <a:gd name="T79" fmla="*/ 0 h 53"/>
                <a:gd name="T80" fmla="*/ 35 w 35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4" name="Freeform 2269"/>
            <p:cNvSpPr>
              <a:spLocks/>
            </p:cNvSpPr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1037184064 w 12"/>
                <a:gd name="T1" fmla="*/ 0 h 13"/>
                <a:gd name="T2" fmla="*/ 1037184064 w 12"/>
                <a:gd name="T3" fmla="*/ 0 h 13"/>
                <a:gd name="T4" fmla="*/ 444667737 w 12"/>
                <a:gd name="T5" fmla="*/ 0 h 13"/>
                <a:gd name="T6" fmla="*/ 148129115 w 12"/>
                <a:gd name="T7" fmla="*/ 116434085 h 13"/>
                <a:gd name="T8" fmla="*/ 0 w 12"/>
                <a:gd name="T9" fmla="*/ 466214055 h 13"/>
                <a:gd name="T10" fmla="*/ 0 w 12"/>
                <a:gd name="T11" fmla="*/ 815755197 h 13"/>
                <a:gd name="T12" fmla="*/ 0 w 12"/>
                <a:gd name="T13" fmla="*/ 1048861919 h 13"/>
                <a:gd name="T14" fmla="*/ 148129115 w 12"/>
                <a:gd name="T15" fmla="*/ 1281969374 h 13"/>
                <a:gd name="T16" fmla="*/ 444667737 w 12"/>
                <a:gd name="T17" fmla="*/ 1398642286 h 13"/>
                <a:gd name="T18" fmla="*/ 1037184064 w 12"/>
                <a:gd name="T19" fmla="*/ 1515075852 h 13"/>
                <a:gd name="T20" fmla="*/ 1037184064 w 12"/>
                <a:gd name="T21" fmla="*/ 1515075852 h 13"/>
                <a:gd name="T22" fmla="*/ 1333722355 w 12"/>
                <a:gd name="T23" fmla="*/ 1398642286 h 13"/>
                <a:gd name="T24" fmla="*/ 1629980453 w 12"/>
                <a:gd name="T25" fmla="*/ 1281969374 h 13"/>
                <a:gd name="T26" fmla="*/ 1778110031 w 12"/>
                <a:gd name="T27" fmla="*/ 1048861919 h 13"/>
                <a:gd name="T28" fmla="*/ 1778110031 w 12"/>
                <a:gd name="T29" fmla="*/ 815755197 h 13"/>
                <a:gd name="T30" fmla="*/ 1778110031 w 12"/>
                <a:gd name="T31" fmla="*/ 466214055 h 13"/>
                <a:gd name="T32" fmla="*/ 1629980453 w 12"/>
                <a:gd name="T33" fmla="*/ 116434085 h 13"/>
                <a:gd name="T34" fmla="*/ 1333722355 w 12"/>
                <a:gd name="T35" fmla="*/ 0 h 13"/>
                <a:gd name="T36" fmla="*/ 1037184064 w 12"/>
                <a:gd name="T37" fmla="*/ 0 h 13"/>
                <a:gd name="T38" fmla="*/ 1037184064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3"/>
                <a:gd name="T62" fmla="*/ 12 w 12"/>
                <a:gd name="T63" fmla="*/ 13 h 1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5" name="Freeform 2270"/>
            <p:cNvSpPr>
              <a:spLocks/>
            </p:cNvSpPr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444667727 h 90"/>
                <a:gd name="T2" fmla="*/ 2147483647 w 62"/>
                <a:gd name="T3" fmla="*/ 444667727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1399107869 w 62"/>
                <a:gd name="T9" fmla="*/ 2147483647 h 90"/>
                <a:gd name="T10" fmla="*/ 621922657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466369603 w 62"/>
                <a:gd name="T21" fmla="*/ 2147483647 h 90"/>
                <a:gd name="T22" fmla="*/ 621922657 w 62"/>
                <a:gd name="T23" fmla="*/ 2147483647 h 90"/>
                <a:gd name="T24" fmla="*/ 1088291588 w 62"/>
                <a:gd name="T25" fmla="*/ 2147483647 h 90"/>
                <a:gd name="T26" fmla="*/ 1399107869 w 62"/>
                <a:gd name="T27" fmla="*/ 2147483647 h 90"/>
                <a:gd name="T28" fmla="*/ 1865766626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1778109993 h 90"/>
                <a:gd name="T44" fmla="*/ 2147483647 w 62"/>
                <a:gd name="T45" fmla="*/ 1778109993 h 90"/>
                <a:gd name="T46" fmla="*/ 2147483647 w 62"/>
                <a:gd name="T47" fmla="*/ 1481851902 h 90"/>
                <a:gd name="T48" fmla="*/ 2147483647 w 62"/>
                <a:gd name="T49" fmla="*/ 1037184042 h 90"/>
                <a:gd name="T50" fmla="*/ 2147483647 w 62"/>
                <a:gd name="T51" fmla="*/ 592796905 h 90"/>
                <a:gd name="T52" fmla="*/ 2147483647 w 62"/>
                <a:gd name="T53" fmla="*/ 444667727 h 90"/>
                <a:gd name="T54" fmla="*/ 2147483647 w 62"/>
                <a:gd name="T55" fmla="*/ 296258224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444667727 h 90"/>
                <a:gd name="T62" fmla="*/ 2147483647 w 62"/>
                <a:gd name="T63" fmla="*/ 444667727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90"/>
                <a:gd name="T98" fmla="*/ 62 w 62"/>
                <a:gd name="T99" fmla="*/ 90 h 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6" name="Freeform 2271"/>
            <p:cNvSpPr>
              <a:spLocks/>
            </p:cNvSpPr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575575343 h 103"/>
                <a:gd name="T2" fmla="*/ 2147483647 w 59"/>
                <a:gd name="T3" fmla="*/ 575575343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1246684953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311598859 w 59"/>
                <a:gd name="T19" fmla="*/ 2147483647 h 103"/>
                <a:gd name="T20" fmla="*/ 623487235 w 59"/>
                <a:gd name="T21" fmla="*/ 2147483647 h 103"/>
                <a:gd name="T22" fmla="*/ 1090885322 w 59"/>
                <a:gd name="T23" fmla="*/ 2147483647 h 103"/>
                <a:gd name="T24" fmla="*/ 1558283677 w 59"/>
                <a:gd name="T25" fmla="*/ 2147483647 h 103"/>
                <a:gd name="T26" fmla="*/ 1714082502 w 59"/>
                <a:gd name="T27" fmla="*/ 2147483647 h 103"/>
                <a:gd name="T28" fmla="*/ 1870171919 w 59"/>
                <a:gd name="T29" fmla="*/ 2147483647 h 103"/>
                <a:gd name="T30" fmla="*/ 1870171919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1582832127 h 103"/>
                <a:gd name="T40" fmla="*/ 2147483647 w 59"/>
                <a:gd name="T41" fmla="*/ 1582832127 h 103"/>
                <a:gd name="T42" fmla="*/ 2147483647 w 59"/>
                <a:gd name="T43" fmla="*/ 1151150685 h 103"/>
                <a:gd name="T44" fmla="*/ 2147483647 w 59"/>
                <a:gd name="T45" fmla="*/ 719468982 h 103"/>
                <a:gd name="T46" fmla="*/ 2147483647 w 59"/>
                <a:gd name="T47" fmla="*/ 431681573 h 103"/>
                <a:gd name="T48" fmla="*/ 2147483647 w 59"/>
                <a:gd name="T49" fmla="*/ 143893705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143893705 h 103"/>
                <a:gd name="T56" fmla="*/ 2147483647 w 59"/>
                <a:gd name="T57" fmla="*/ 575575343 h 103"/>
                <a:gd name="T58" fmla="*/ 2147483647 w 59"/>
                <a:gd name="T59" fmla="*/ 575575343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9"/>
                <a:gd name="T91" fmla="*/ 0 h 103"/>
                <a:gd name="T92" fmla="*/ 59 w 59"/>
                <a:gd name="T93" fmla="*/ 103 h 10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7" name="Freeform 2272"/>
            <p:cNvSpPr>
              <a:spLocks/>
            </p:cNvSpPr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308981879 h 142"/>
                <a:gd name="T2" fmla="*/ 2147483647 w 77"/>
                <a:gd name="T3" fmla="*/ 308981879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1540129915 w 77"/>
                <a:gd name="T15" fmla="*/ 2147483647 h 142"/>
                <a:gd name="T16" fmla="*/ 462039269 w 77"/>
                <a:gd name="T17" fmla="*/ 2147483647 h 142"/>
                <a:gd name="T18" fmla="*/ 154013112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154013112 w 77"/>
                <a:gd name="T25" fmla="*/ 2147483647 h 142"/>
                <a:gd name="T26" fmla="*/ 462039269 w 77"/>
                <a:gd name="T27" fmla="*/ 2147483647 h 142"/>
                <a:gd name="T28" fmla="*/ 616052449 w 77"/>
                <a:gd name="T29" fmla="*/ 2147483647 h 142"/>
                <a:gd name="T30" fmla="*/ 1078091048 w 77"/>
                <a:gd name="T31" fmla="*/ 2147483647 h 142"/>
                <a:gd name="T32" fmla="*/ 1540129915 w 77"/>
                <a:gd name="T33" fmla="*/ 2147483647 h 142"/>
                <a:gd name="T34" fmla="*/ 1848156006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1390849561 h 142"/>
                <a:gd name="T58" fmla="*/ 2147483647 w 77"/>
                <a:gd name="T59" fmla="*/ 1390849561 h 142"/>
                <a:gd name="T60" fmla="*/ 2147483647 w 77"/>
                <a:gd name="T61" fmla="*/ 927233130 h 142"/>
                <a:gd name="T62" fmla="*/ 2147483647 w 77"/>
                <a:gd name="T63" fmla="*/ 617963758 h 142"/>
                <a:gd name="T64" fmla="*/ 2147483647 w 77"/>
                <a:gd name="T65" fmla="*/ 308981879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308981879 h 142"/>
                <a:gd name="T76" fmla="*/ 2147483647 w 77"/>
                <a:gd name="T77" fmla="*/ 308981879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142"/>
                <a:gd name="T119" fmla="*/ 77 w 77"/>
                <a:gd name="T120" fmla="*/ 142 h 1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8" name="Freeform 2273"/>
            <p:cNvSpPr>
              <a:spLocks/>
            </p:cNvSpPr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453380500 h 152"/>
                <a:gd name="T2" fmla="*/ 2147483647 w 68"/>
                <a:gd name="T3" fmla="*/ 453380500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1857655496 w 68"/>
                <a:gd name="T9" fmla="*/ 2147483647 h 152"/>
                <a:gd name="T10" fmla="*/ 154828542 w 68"/>
                <a:gd name="T11" fmla="*/ 2147483647 h 152"/>
                <a:gd name="T12" fmla="*/ 154828542 w 68"/>
                <a:gd name="T13" fmla="*/ 2147483647 h 152"/>
                <a:gd name="T14" fmla="*/ 0 w 68"/>
                <a:gd name="T15" fmla="*/ 2147483647 h 152"/>
                <a:gd name="T16" fmla="*/ 154828542 w 68"/>
                <a:gd name="T17" fmla="*/ 2147483647 h 152"/>
                <a:gd name="T18" fmla="*/ 309657620 w 68"/>
                <a:gd name="T19" fmla="*/ 2147483647 h 152"/>
                <a:gd name="T20" fmla="*/ 774143714 w 68"/>
                <a:gd name="T21" fmla="*/ 2147483647 h 152"/>
                <a:gd name="T22" fmla="*/ 1238629406 w 68"/>
                <a:gd name="T23" fmla="*/ 2147483647 h 152"/>
                <a:gd name="T24" fmla="*/ 1703115366 w 68"/>
                <a:gd name="T25" fmla="*/ 2147483647 h 152"/>
                <a:gd name="T26" fmla="*/ 1857655496 w 68"/>
                <a:gd name="T27" fmla="*/ 2147483647 h 152"/>
                <a:gd name="T28" fmla="*/ 2012484507 w 68"/>
                <a:gd name="T29" fmla="*/ 2147483647 h 152"/>
                <a:gd name="T30" fmla="*/ 2012484507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1360141101 h 152"/>
                <a:gd name="T40" fmla="*/ 2147483647 w 68"/>
                <a:gd name="T41" fmla="*/ 1360141101 h 152"/>
                <a:gd name="T42" fmla="*/ 2147483647 w 68"/>
                <a:gd name="T43" fmla="*/ 1057982246 h 152"/>
                <a:gd name="T44" fmla="*/ 2147483647 w 68"/>
                <a:gd name="T45" fmla="*/ 604601879 h 152"/>
                <a:gd name="T46" fmla="*/ 2147483647 w 68"/>
                <a:gd name="T47" fmla="*/ 453380500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151221312 h 152"/>
                <a:gd name="T56" fmla="*/ 2147483647 w 68"/>
                <a:gd name="T57" fmla="*/ 453380500 h 152"/>
                <a:gd name="T58" fmla="*/ 2147483647 w 68"/>
                <a:gd name="T59" fmla="*/ 453380500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8"/>
                <a:gd name="T91" fmla="*/ 0 h 152"/>
                <a:gd name="T92" fmla="*/ 68 w 68"/>
                <a:gd name="T93" fmla="*/ 152 h 1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9" name="Freeform 2274"/>
            <p:cNvSpPr>
              <a:spLocks/>
            </p:cNvSpPr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444667690 h 144"/>
                <a:gd name="T2" fmla="*/ 2147483647 w 88"/>
                <a:gd name="T3" fmla="*/ 444667690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1902027649 w 88"/>
                <a:gd name="T13" fmla="*/ 2147483647 h 144"/>
                <a:gd name="T14" fmla="*/ 792560634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158453800 w 88"/>
                <a:gd name="T23" fmla="*/ 2147483647 h 144"/>
                <a:gd name="T24" fmla="*/ 316907058 w 88"/>
                <a:gd name="T25" fmla="*/ 2147483647 h 144"/>
                <a:gd name="T26" fmla="*/ 792560634 w 88"/>
                <a:gd name="T27" fmla="*/ 2147483647 h 144"/>
                <a:gd name="T28" fmla="*/ 1109467556 w 88"/>
                <a:gd name="T29" fmla="*/ 2147483647 h 144"/>
                <a:gd name="T30" fmla="*/ 1426667535 w 88"/>
                <a:gd name="T31" fmla="*/ 2147483647 h 144"/>
                <a:gd name="T32" fmla="*/ 1902027649 w 88"/>
                <a:gd name="T33" fmla="*/ 2147483647 h 144"/>
                <a:gd name="T34" fmla="*/ 1902027649 w 88"/>
                <a:gd name="T35" fmla="*/ 2147483647 h 144"/>
                <a:gd name="T36" fmla="*/ 1902027649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1778109842 h 144"/>
                <a:gd name="T52" fmla="*/ 2147483647 w 88"/>
                <a:gd name="T53" fmla="*/ 1778109842 h 144"/>
                <a:gd name="T54" fmla="*/ 2147483647 w 88"/>
                <a:gd name="T55" fmla="*/ 1333722214 h 144"/>
                <a:gd name="T56" fmla="*/ 2147483647 w 88"/>
                <a:gd name="T57" fmla="*/ 1037183954 h 144"/>
                <a:gd name="T58" fmla="*/ 2147483647 w 88"/>
                <a:gd name="T59" fmla="*/ 592796855 h 144"/>
                <a:gd name="T60" fmla="*/ 2147483647 w 88"/>
                <a:gd name="T61" fmla="*/ 444667690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444667690 h 144"/>
                <a:gd name="T70" fmla="*/ 2147483647 w 88"/>
                <a:gd name="T71" fmla="*/ 444667690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8"/>
                <a:gd name="T109" fmla="*/ 0 h 144"/>
                <a:gd name="T110" fmla="*/ 88 w 88"/>
                <a:gd name="T111" fmla="*/ 144 h 14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0" name="Freeform 2275"/>
            <p:cNvSpPr>
              <a:spLocks/>
            </p:cNvSpPr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463616833 h 142"/>
                <a:gd name="T2" fmla="*/ 2147483647 w 76"/>
                <a:gd name="T3" fmla="*/ 463616833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1922181952 w 76"/>
                <a:gd name="T15" fmla="*/ 2147483647 h 142"/>
                <a:gd name="T16" fmla="*/ 800786544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480471899 w 76"/>
                <a:gd name="T27" fmla="*/ 2147483647 h 142"/>
                <a:gd name="T28" fmla="*/ 640629289 w 76"/>
                <a:gd name="T29" fmla="*/ 2147483647 h 142"/>
                <a:gd name="T30" fmla="*/ 1121395952 w 76"/>
                <a:gd name="T31" fmla="*/ 2147483647 h 142"/>
                <a:gd name="T32" fmla="*/ 1441710732 w 76"/>
                <a:gd name="T33" fmla="*/ 2147483647 h 142"/>
                <a:gd name="T34" fmla="*/ 1762025241 w 76"/>
                <a:gd name="T35" fmla="*/ 2147483647 h 142"/>
                <a:gd name="T36" fmla="*/ 1922181952 w 76"/>
                <a:gd name="T37" fmla="*/ 2147483647 h 142"/>
                <a:gd name="T38" fmla="*/ 1922181952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1390849561 h 142"/>
                <a:gd name="T56" fmla="*/ 2147483647 w 76"/>
                <a:gd name="T57" fmla="*/ 1390849561 h 142"/>
                <a:gd name="T58" fmla="*/ 2147483647 w 76"/>
                <a:gd name="T59" fmla="*/ 1081580457 h 142"/>
                <a:gd name="T60" fmla="*/ 2147483647 w 76"/>
                <a:gd name="T61" fmla="*/ 617963758 h 142"/>
                <a:gd name="T62" fmla="*/ 2147483647 w 76"/>
                <a:gd name="T63" fmla="*/ 463616833 h 142"/>
                <a:gd name="T64" fmla="*/ 2147483647 w 76"/>
                <a:gd name="T65" fmla="*/ 154635022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154635022 h 142"/>
                <a:gd name="T72" fmla="*/ 2147483647 w 76"/>
                <a:gd name="T73" fmla="*/ 463616833 h 142"/>
                <a:gd name="T74" fmla="*/ 2147483647 w 76"/>
                <a:gd name="T75" fmla="*/ 463616833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42"/>
                <a:gd name="T116" fmla="*/ 76 w 7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1" name="Freeform 2276"/>
            <p:cNvSpPr>
              <a:spLocks/>
            </p:cNvSpPr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444673964 h 135"/>
                <a:gd name="T2" fmla="*/ 2147483647 w 72"/>
                <a:gd name="T3" fmla="*/ 444673964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1481851776 w 72"/>
                <a:gd name="T11" fmla="*/ 2147483647 h 135"/>
                <a:gd name="T12" fmla="*/ 592796855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96258198 w 72"/>
                <a:gd name="T19" fmla="*/ 2147483647 h 135"/>
                <a:gd name="T20" fmla="*/ 296258198 w 72"/>
                <a:gd name="T21" fmla="*/ 2147483647 h 135"/>
                <a:gd name="T22" fmla="*/ 592796855 w 72"/>
                <a:gd name="T23" fmla="*/ 2147483647 h 135"/>
                <a:gd name="T24" fmla="*/ 1037183954 w 72"/>
                <a:gd name="T25" fmla="*/ 2147483647 h 135"/>
                <a:gd name="T26" fmla="*/ 1185313252 w 72"/>
                <a:gd name="T27" fmla="*/ 2147483647 h 135"/>
                <a:gd name="T28" fmla="*/ 1629980280 w 72"/>
                <a:gd name="T29" fmla="*/ 2147483647 h 135"/>
                <a:gd name="T30" fmla="*/ 1778109842 w 72"/>
                <a:gd name="T31" fmla="*/ 2147483647 h 135"/>
                <a:gd name="T32" fmla="*/ 2074367908 w 72"/>
                <a:gd name="T33" fmla="*/ 2147483647 h 135"/>
                <a:gd name="T34" fmla="*/ 2074367908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1481872689 h 135"/>
                <a:gd name="T48" fmla="*/ 2147483647 w 72"/>
                <a:gd name="T49" fmla="*/ 1481872689 h 135"/>
                <a:gd name="T50" fmla="*/ 2147483647 w 72"/>
                <a:gd name="T51" fmla="*/ 1037198593 h 135"/>
                <a:gd name="T52" fmla="*/ 2147483647 w 72"/>
                <a:gd name="T53" fmla="*/ 592805221 h 135"/>
                <a:gd name="T54" fmla="*/ 2147483647 w 72"/>
                <a:gd name="T55" fmla="*/ 444673964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444673964 h 135"/>
                <a:gd name="T66" fmla="*/ 2147483647 w 72"/>
                <a:gd name="T67" fmla="*/ 444673964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35"/>
                <a:gd name="T104" fmla="*/ 72 w 72"/>
                <a:gd name="T105" fmla="*/ 135 h 1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2" name="Freeform 2277"/>
            <p:cNvSpPr>
              <a:spLocks/>
            </p:cNvSpPr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922924424 h 80"/>
                <a:gd name="T2" fmla="*/ 2147483647 w 40"/>
                <a:gd name="T3" fmla="*/ 922924424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137361381 w 40"/>
                <a:gd name="T13" fmla="*/ 2147483647 h 80"/>
                <a:gd name="T14" fmla="*/ 549446038 w 40"/>
                <a:gd name="T15" fmla="*/ 2147483647 h 80"/>
                <a:gd name="T16" fmla="*/ 824168671 w 40"/>
                <a:gd name="T17" fmla="*/ 2147483647 h 80"/>
                <a:gd name="T18" fmla="*/ 1236253393 w 40"/>
                <a:gd name="T19" fmla="*/ 2147483647 h 80"/>
                <a:gd name="T20" fmla="*/ 1648071111 w 40"/>
                <a:gd name="T21" fmla="*/ 2147483647 h 80"/>
                <a:gd name="T22" fmla="*/ 1785432427 w 40"/>
                <a:gd name="T23" fmla="*/ 2147483647 h 80"/>
                <a:gd name="T24" fmla="*/ 1785432427 w 40"/>
                <a:gd name="T25" fmla="*/ 2147483647 h 80"/>
                <a:gd name="T26" fmla="*/ 2147483647 w 40"/>
                <a:gd name="T27" fmla="*/ 1384242376 h 80"/>
                <a:gd name="T28" fmla="*/ 2147483647 w 40"/>
                <a:gd name="T29" fmla="*/ 1384242376 h 80"/>
                <a:gd name="T30" fmla="*/ 2147483647 w 40"/>
                <a:gd name="T31" fmla="*/ 922924424 h 80"/>
                <a:gd name="T32" fmla="*/ 2147483647 w 40"/>
                <a:gd name="T33" fmla="*/ 615187490 h 80"/>
                <a:gd name="T34" fmla="*/ 2147483647 w 40"/>
                <a:gd name="T35" fmla="*/ 307737068 h 80"/>
                <a:gd name="T36" fmla="*/ 2147483647 w 40"/>
                <a:gd name="T37" fmla="*/ 307737068 h 80"/>
                <a:gd name="T38" fmla="*/ 2147483647 w 40"/>
                <a:gd name="T39" fmla="*/ 0 h 80"/>
                <a:gd name="T40" fmla="*/ 2147483647 w 40"/>
                <a:gd name="T41" fmla="*/ 307737068 h 80"/>
                <a:gd name="T42" fmla="*/ 2147483647 w 40"/>
                <a:gd name="T43" fmla="*/ 461318889 h 80"/>
                <a:gd name="T44" fmla="*/ 2147483647 w 40"/>
                <a:gd name="T45" fmla="*/ 922924424 h 80"/>
                <a:gd name="T46" fmla="*/ 2147483647 w 40"/>
                <a:gd name="T47" fmla="*/ 922924424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80"/>
                <a:gd name="T74" fmla="*/ 40 w 40"/>
                <a:gd name="T75" fmla="*/ 80 h 8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3" name="Freeform 2278"/>
            <p:cNvSpPr>
              <a:spLocks/>
            </p:cNvSpPr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854736630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546852782 w 14"/>
                <a:gd name="T9" fmla="*/ 2147483647 h 32"/>
                <a:gd name="T10" fmla="*/ 729137137 w 14"/>
                <a:gd name="T11" fmla="*/ 2147483647 h 32"/>
                <a:gd name="T12" fmla="*/ 1275989493 w 14"/>
                <a:gd name="T13" fmla="*/ 2147483647 h 32"/>
                <a:gd name="T14" fmla="*/ 1822842700 w 14"/>
                <a:gd name="T15" fmla="*/ 2147483647 h 32"/>
                <a:gd name="T16" fmla="*/ 2005126347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854736630 h 32"/>
                <a:gd name="T24" fmla="*/ 2147483647 w 14"/>
                <a:gd name="T25" fmla="*/ 854736630 h 32"/>
                <a:gd name="T26" fmla="*/ 2147483647 w 14"/>
                <a:gd name="T27" fmla="*/ 488280165 h 32"/>
                <a:gd name="T28" fmla="*/ 2005126347 w 14"/>
                <a:gd name="T29" fmla="*/ 366210403 h 32"/>
                <a:gd name="T30" fmla="*/ 1822842700 w 14"/>
                <a:gd name="T31" fmla="*/ 244140082 h 32"/>
                <a:gd name="T32" fmla="*/ 1275989493 w 14"/>
                <a:gd name="T33" fmla="*/ 0 h 32"/>
                <a:gd name="T34" fmla="*/ 729137137 w 14"/>
                <a:gd name="T35" fmla="*/ 244140082 h 32"/>
                <a:gd name="T36" fmla="*/ 546852782 w 14"/>
                <a:gd name="T37" fmla="*/ 366210403 h 32"/>
                <a:gd name="T38" fmla="*/ 0 w 14"/>
                <a:gd name="T39" fmla="*/ 488280165 h 32"/>
                <a:gd name="T40" fmla="*/ 0 w 14"/>
                <a:gd name="T41" fmla="*/ 854736630 h 32"/>
                <a:gd name="T42" fmla="*/ 0 w 14"/>
                <a:gd name="T43" fmla="*/ 854736630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32"/>
                <a:gd name="T68" fmla="*/ 14 w 14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4" name="Freeform 2279"/>
            <p:cNvSpPr>
              <a:spLocks/>
            </p:cNvSpPr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310816684 h 62"/>
                <a:gd name="T2" fmla="*/ 2147483647 w 32"/>
                <a:gd name="T3" fmla="*/ 310816684 h 62"/>
                <a:gd name="T4" fmla="*/ 1709226205 w 32"/>
                <a:gd name="T5" fmla="*/ 2147483647 h 62"/>
                <a:gd name="T6" fmla="*/ 1587156442 w 32"/>
                <a:gd name="T7" fmla="*/ 2147483647 h 62"/>
                <a:gd name="T8" fmla="*/ 1098876402 w 32"/>
                <a:gd name="T9" fmla="*/ 2147483647 h 62"/>
                <a:gd name="T10" fmla="*/ 1098876402 w 32"/>
                <a:gd name="T11" fmla="*/ 2147483647 h 62"/>
                <a:gd name="T12" fmla="*/ 366210403 w 32"/>
                <a:gd name="T13" fmla="*/ 2147483647 h 62"/>
                <a:gd name="T14" fmla="*/ 244140082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44140082 w 32"/>
                <a:gd name="T23" fmla="*/ 2147483647 h 62"/>
                <a:gd name="T24" fmla="*/ 610350547 w 32"/>
                <a:gd name="T25" fmla="*/ 2147483647 h 62"/>
                <a:gd name="T26" fmla="*/ 854736630 w 32"/>
                <a:gd name="T27" fmla="*/ 2147483647 h 62"/>
                <a:gd name="T28" fmla="*/ 1220946164 w 32"/>
                <a:gd name="T29" fmla="*/ 2147483647 h 62"/>
                <a:gd name="T30" fmla="*/ 1343016918 w 32"/>
                <a:gd name="T31" fmla="*/ 2147483647 h 62"/>
                <a:gd name="T32" fmla="*/ 1709226205 w 32"/>
                <a:gd name="T33" fmla="*/ 2147483647 h 62"/>
                <a:gd name="T34" fmla="*/ 1709226205 w 32"/>
                <a:gd name="T35" fmla="*/ 2147483647 h 62"/>
                <a:gd name="T36" fmla="*/ 1709226205 w 32"/>
                <a:gd name="T37" fmla="*/ 2147483647 h 62"/>
                <a:gd name="T38" fmla="*/ 1831296959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1399107869 h 62"/>
                <a:gd name="T50" fmla="*/ 2147483647 w 32"/>
                <a:gd name="T51" fmla="*/ 1399107869 h 62"/>
                <a:gd name="T52" fmla="*/ 2147483647 w 32"/>
                <a:gd name="T53" fmla="*/ 932738669 h 62"/>
                <a:gd name="T54" fmla="*/ 2147483647 w 32"/>
                <a:gd name="T55" fmla="*/ 621922657 h 62"/>
                <a:gd name="T56" fmla="*/ 2147483647 w 32"/>
                <a:gd name="T57" fmla="*/ 310816684 h 62"/>
                <a:gd name="T58" fmla="*/ 2147483647 w 32"/>
                <a:gd name="T59" fmla="*/ 155552986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155552986 h 62"/>
                <a:gd name="T66" fmla="*/ 2147483647 w 32"/>
                <a:gd name="T67" fmla="*/ 310816684 h 62"/>
                <a:gd name="T68" fmla="*/ 2147483647 w 32"/>
                <a:gd name="T69" fmla="*/ 310816684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2"/>
                <a:gd name="T106" fmla="*/ 0 h 62"/>
                <a:gd name="T107" fmla="*/ 32 w 32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5" name="Freeform 2280"/>
            <p:cNvSpPr>
              <a:spLocks/>
            </p:cNvSpPr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414341691 h 86"/>
                <a:gd name="T2" fmla="*/ 2147483647 w 62"/>
                <a:gd name="T3" fmla="*/ 414341691 h 86"/>
                <a:gd name="T4" fmla="*/ 2147483647 w 62"/>
                <a:gd name="T5" fmla="*/ 1380871322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021030257 w 62"/>
                <a:gd name="T13" fmla="*/ 2147483647 h 86"/>
                <a:gd name="T14" fmla="*/ 155552986 w 62"/>
                <a:gd name="T15" fmla="*/ 2147483647 h 86"/>
                <a:gd name="T16" fmla="*/ 155552986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155552986 w 62"/>
                <a:gd name="T23" fmla="*/ 2147483647 h 86"/>
                <a:gd name="T24" fmla="*/ 621922657 w 62"/>
                <a:gd name="T25" fmla="*/ 2147483647 h 86"/>
                <a:gd name="T26" fmla="*/ 777475038 w 62"/>
                <a:gd name="T27" fmla="*/ 2147483647 h 86"/>
                <a:gd name="T28" fmla="*/ 1243844238 w 62"/>
                <a:gd name="T29" fmla="*/ 2147483647 h 86"/>
                <a:gd name="T30" fmla="*/ 1710213707 w 62"/>
                <a:gd name="T31" fmla="*/ 2147483647 h 86"/>
                <a:gd name="T32" fmla="*/ 1865766626 w 62"/>
                <a:gd name="T33" fmla="*/ 2147483647 h 86"/>
                <a:gd name="T34" fmla="*/ 1865766626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1656831296 h 86"/>
                <a:gd name="T48" fmla="*/ 2147483647 w 62"/>
                <a:gd name="T49" fmla="*/ 1656831296 h 86"/>
                <a:gd name="T50" fmla="*/ 2147483647 w 62"/>
                <a:gd name="T51" fmla="*/ 1380871322 h 86"/>
                <a:gd name="T52" fmla="*/ 2147483647 w 62"/>
                <a:gd name="T53" fmla="*/ 966529502 h 86"/>
                <a:gd name="T54" fmla="*/ 2147483647 w 62"/>
                <a:gd name="T55" fmla="*/ 552188457 h 86"/>
                <a:gd name="T56" fmla="*/ 2147483647 w 62"/>
                <a:gd name="T57" fmla="*/ 414341691 h 86"/>
                <a:gd name="T58" fmla="*/ 2147483647 w 62"/>
                <a:gd name="T59" fmla="*/ 276227837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414341691 h 86"/>
                <a:gd name="T66" fmla="*/ 2147483647 w 62"/>
                <a:gd name="T67" fmla="*/ 414341691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2"/>
                <a:gd name="T103" fmla="*/ 0 h 86"/>
                <a:gd name="T104" fmla="*/ 62 w 62"/>
                <a:gd name="T105" fmla="*/ 86 h 8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6" name="Freeform 2281"/>
            <p:cNvSpPr>
              <a:spLocks/>
            </p:cNvSpPr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424411326 h 131"/>
                <a:gd name="T2" fmla="*/ 2147483647 w 71"/>
                <a:gd name="T3" fmla="*/ 424411326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1545196351 w 71"/>
                <a:gd name="T11" fmla="*/ 2147483647 h 131"/>
                <a:gd name="T12" fmla="*/ 617963758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463616833 w 71"/>
                <a:gd name="T23" fmla="*/ 2147483647 h 131"/>
                <a:gd name="T24" fmla="*/ 617963758 w 71"/>
                <a:gd name="T25" fmla="*/ 2147483647 h 131"/>
                <a:gd name="T26" fmla="*/ 1081580457 w 71"/>
                <a:gd name="T27" fmla="*/ 2147483647 h 131"/>
                <a:gd name="T28" fmla="*/ 1545196351 w 71"/>
                <a:gd name="T29" fmla="*/ 2147483647 h 131"/>
                <a:gd name="T30" fmla="*/ 1699831843 w 71"/>
                <a:gd name="T31" fmla="*/ 2147483647 h 131"/>
                <a:gd name="T32" fmla="*/ 1854178633 w 71"/>
                <a:gd name="T33" fmla="*/ 2147483647 h 131"/>
                <a:gd name="T34" fmla="*/ 1854178633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1414976169 h 131"/>
                <a:gd name="T48" fmla="*/ 2147483647 w 71"/>
                <a:gd name="T49" fmla="*/ 1414976169 h 131"/>
                <a:gd name="T50" fmla="*/ 2147483647 w 71"/>
                <a:gd name="T51" fmla="*/ 990564713 h 131"/>
                <a:gd name="T52" fmla="*/ 2147483647 w 71"/>
                <a:gd name="T53" fmla="*/ 565882029 h 131"/>
                <a:gd name="T54" fmla="*/ 2147483647 w 71"/>
                <a:gd name="T55" fmla="*/ 424411326 h 131"/>
                <a:gd name="T56" fmla="*/ 2147483647 w 71"/>
                <a:gd name="T57" fmla="*/ 282940754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82940754 h 131"/>
                <a:gd name="T64" fmla="*/ 2147483647 w 71"/>
                <a:gd name="T65" fmla="*/ 424411326 h 131"/>
                <a:gd name="T66" fmla="*/ 2147483647 w 71"/>
                <a:gd name="T67" fmla="*/ 424411326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1"/>
                <a:gd name="T103" fmla="*/ 0 h 131"/>
                <a:gd name="T104" fmla="*/ 71 w 71"/>
                <a:gd name="T105" fmla="*/ 131 h 1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7" name="Freeform 2282"/>
            <p:cNvSpPr>
              <a:spLocks/>
            </p:cNvSpPr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96262380 h 135"/>
                <a:gd name="T2" fmla="*/ 2147483647 w 105"/>
                <a:gd name="T3" fmla="*/ 296262380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96263550 w 105"/>
                <a:gd name="T17" fmla="*/ 2147483647 h 135"/>
                <a:gd name="T18" fmla="*/ 296263550 w 105"/>
                <a:gd name="T19" fmla="*/ 2147483647 h 135"/>
                <a:gd name="T20" fmla="*/ 0 w 105"/>
                <a:gd name="T21" fmla="*/ 2147483647 h 135"/>
                <a:gd name="T22" fmla="*/ 296263550 w 105"/>
                <a:gd name="T23" fmla="*/ 2147483647 h 135"/>
                <a:gd name="T24" fmla="*/ 444675455 w 105"/>
                <a:gd name="T25" fmla="*/ 2147483647 h 135"/>
                <a:gd name="T26" fmla="*/ 592807560 w 105"/>
                <a:gd name="T27" fmla="*/ 2147483647 h 135"/>
                <a:gd name="T28" fmla="*/ 1037202951 w 105"/>
                <a:gd name="T29" fmla="*/ 2147483647 h 135"/>
                <a:gd name="T30" fmla="*/ 1481878009 w 105"/>
                <a:gd name="T31" fmla="*/ 2147483647 h 135"/>
                <a:gd name="T32" fmla="*/ 1630009982 w 105"/>
                <a:gd name="T33" fmla="*/ 2147483647 h 135"/>
                <a:gd name="T34" fmla="*/ 2074405902 w 105"/>
                <a:gd name="T35" fmla="*/ 2147483647 h 135"/>
                <a:gd name="T36" fmla="*/ 2074405902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1630003284 h 135"/>
                <a:gd name="T52" fmla="*/ 2147483647 w 105"/>
                <a:gd name="T53" fmla="*/ 1630003284 h 135"/>
                <a:gd name="T54" fmla="*/ 2147483647 w 105"/>
                <a:gd name="T55" fmla="*/ 1481872689 h 135"/>
                <a:gd name="T56" fmla="*/ 2147483647 w 105"/>
                <a:gd name="T57" fmla="*/ 1037198593 h 135"/>
                <a:gd name="T58" fmla="*/ 2147483647 w 105"/>
                <a:gd name="T59" fmla="*/ 889067469 h 135"/>
                <a:gd name="T60" fmla="*/ 2147483647 w 105"/>
                <a:gd name="T61" fmla="*/ 444673964 h 135"/>
                <a:gd name="T62" fmla="*/ 2147483647 w 105"/>
                <a:gd name="T63" fmla="*/ 296262380 h 135"/>
                <a:gd name="T64" fmla="*/ 2147483647 w 105"/>
                <a:gd name="T65" fmla="*/ 0 h 135"/>
                <a:gd name="T66" fmla="*/ 2147483647 w 105"/>
                <a:gd name="T67" fmla="*/ 296262380 h 135"/>
                <a:gd name="T68" fmla="*/ 2147483647 w 105"/>
                <a:gd name="T69" fmla="*/ 296262380 h 135"/>
                <a:gd name="T70" fmla="*/ 2147483647 w 105"/>
                <a:gd name="T71" fmla="*/ 296262380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"/>
                <a:gd name="T109" fmla="*/ 0 h 135"/>
                <a:gd name="T110" fmla="*/ 105 w 105"/>
                <a:gd name="T111" fmla="*/ 135 h 13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8" name="Freeform 2283"/>
            <p:cNvSpPr>
              <a:spLocks/>
            </p:cNvSpPr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431681573 h 206"/>
                <a:gd name="T2" fmla="*/ 2147483647 w 167"/>
                <a:gd name="T3" fmla="*/ 431681573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150758441 w 167"/>
                <a:gd name="T15" fmla="*/ 2147483647 h 206"/>
                <a:gd name="T16" fmla="*/ 150758441 w 167"/>
                <a:gd name="T17" fmla="*/ 2147483647 h 206"/>
                <a:gd name="T18" fmla="*/ 0 w 167"/>
                <a:gd name="T19" fmla="*/ 2147483647 h 206"/>
                <a:gd name="T20" fmla="*/ 150758441 w 167"/>
                <a:gd name="T21" fmla="*/ 2147483647 h 206"/>
                <a:gd name="T22" fmla="*/ 150758441 w 167"/>
                <a:gd name="T23" fmla="*/ 2147483647 h 206"/>
                <a:gd name="T24" fmla="*/ 603318032 w 167"/>
                <a:gd name="T25" fmla="*/ 2147483647 h 206"/>
                <a:gd name="T26" fmla="*/ 1055876892 w 167"/>
                <a:gd name="T27" fmla="*/ 2147483647 h 206"/>
                <a:gd name="T28" fmla="*/ 1357677642 w 167"/>
                <a:gd name="T29" fmla="*/ 2147483647 h 206"/>
                <a:gd name="T30" fmla="*/ 1659478659 w 167"/>
                <a:gd name="T31" fmla="*/ 2147483647 h 206"/>
                <a:gd name="T32" fmla="*/ 1960995408 w 167"/>
                <a:gd name="T33" fmla="*/ 2147483647 h 206"/>
                <a:gd name="T34" fmla="*/ 1960995408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1438937964 h 206"/>
                <a:gd name="T48" fmla="*/ 2147483647 w 167"/>
                <a:gd name="T49" fmla="*/ 1438937964 h 206"/>
                <a:gd name="T50" fmla="*/ 2147483647 w 167"/>
                <a:gd name="T51" fmla="*/ 1007256784 h 206"/>
                <a:gd name="T52" fmla="*/ 2147483647 w 167"/>
                <a:gd name="T53" fmla="*/ 719468982 h 206"/>
                <a:gd name="T54" fmla="*/ 2147483647 w 167"/>
                <a:gd name="T55" fmla="*/ 431681573 h 206"/>
                <a:gd name="T56" fmla="*/ 2147483647 w 167"/>
                <a:gd name="T57" fmla="*/ 143893705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143893705 h 206"/>
                <a:gd name="T64" fmla="*/ 2147483647 w 167"/>
                <a:gd name="T65" fmla="*/ 431681573 h 206"/>
                <a:gd name="T66" fmla="*/ 2147483647 w 167"/>
                <a:gd name="T67" fmla="*/ 431681573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7"/>
                <a:gd name="T103" fmla="*/ 0 h 206"/>
                <a:gd name="T104" fmla="*/ 167 w 167"/>
                <a:gd name="T105" fmla="*/ 206 h 2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9" name="Freeform 2284"/>
            <p:cNvSpPr>
              <a:spLocks/>
            </p:cNvSpPr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93288966 h 277"/>
                <a:gd name="T2" fmla="*/ 2147483647 w 225"/>
                <a:gd name="T3" fmla="*/ 293288966 h 277"/>
                <a:gd name="T4" fmla="*/ 2147483647 w 225"/>
                <a:gd name="T5" fmla="*/ 1905405950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148130273 w 225"/>
                <a:gd name="T31" fmla="*/ 2147483647 h 277"/>
                <a:gd name="T32" fmla="*/ 148130273 w 225"/>
                <a:gd name="T33" fmla="*/ 2147483647 h 277"/>
                <a:gd name="T34" fmla="*/ 0 w 225"/>
                <a:gd name="T35" fmla="*/ 2147483647 h 277"/>
                <a:gd name="T36" fmla="*/ 148130273 w 225"/>
                <a:gd name="T37" fmla="*/ 2147483647 h 277"/>
                <a:gd name="T38" fmla="*/ 148130273 w 225"/>
                <a:gd name="T39" fmla="*/ 2147483647 h 277"/>
                <a:gd name="T40" fmla="*/ 592802081 w 225"/>
                <a:gd name="T41" fmla="*/ 2147483647 h 277"/>
                <a:gd name="T42" fmla="*/ 1037193231 w 225"/>
                <a:gd name="T43" fmla="*/ 2147483647 h 277"/>
                <a:gd name="T44" fmla="*/ 1185323702 w 225"/>
                <a:gd name="T45" fmla="*/ 2147483647 h 277"/>
                <a:gd name="T46" fmla="*/ 1629994782 w 225"/>
                <a:gd name="T47" fmla="*/ 2147483647 h 277"/>
                <a:gd name="T48" fmla="*/ 1926255196 w 225"/>
                <a:gd name="T49" fmla="*/ 2147483647 h 277"/>
                <a:gd name="T50" fmla="*/ 1926255196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1612394980 h 277"/>
                <a:gd name="T82" fmla="*/ 2147483647 w 225"/>
                <a:gd name="T83" fmla="*/ 1612394980 h 277"/>
                <a:gd name="T84" fmla="*/ 2147483647 w 225"/>
                <a:gd name="T85" fmla="*/ 1172600134 h 277"/>
                <a:gd name="T86" fmla="*/ 2147483647 w 225"/>
                <a:gd name="T87" fmla="*/ 879589428 h 277"/>
                <a:gd name="T88" fmla="*/ 2147483647 w 225"/>
                <a:gd name="T89" fmla="*/ 586300594 h 277"/>
                <a:gd name="T90" fmla="*/ 2147483647 w 225"/>
                <a:gd name="T91" fmla="*/ 293288966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93288966 h 277"/>
                <a:gd name="T100" fmla="*/ 2147483647 w 225"/>
                <a:gd name="T101" fmla="*/ 293288966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5"/>
                <a:gd name="T154" fmla="*/ 0 h 277"/>
                <a:gd name="T155" fmla="*/ 225 w 225"/>
                <a:gd name="T156" fmla="*/ 277 h 2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0" name="Freeform 2285"/>
            <p:cNvSpPr>
              <a:spLocks/>
            </p:cNvSpPr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302734452 h 283"/>
                <a:gd name="T2" fmla="*/ 2147483647 w 256"/>
                <a:gd name="T3" fmla="*/ 302734452 h 283"/>
                <a:gd name="T4" fmla="*/ 2147483647 w 256"/>
                <a:gd name="T5" fmla="*/ 2118857254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146419849 w 256"/>
                <a:gd name="T25" fmla="*/ 2147483647 h 283"/>
                <a:gd name="T26" fmla="*/ 146419849 w 256"/>
                <a:gd name="T27" fmla="*/ 2147483647 h 283"/>
                <a:gd name="T28" fmla="*/ 0 w 256"/>
                <a:gd name="T29" fmla="*/ 2147483647 h 283"/>
                <a:gd name="T30" fmla="*/ 146419849 w 256"/>
                <a:gd name="T31" fmla="*/ 2147483647 h 283"/>
                <a:gd name="T32" fmla="*/ 146419849 w 256"/>
                <a:gd name="T33" fmla="*/ 2147483647 h 283"/>
                <a:gd name="T34" fmla="*/ 585678343 w 256"/>
                <a:gd name="T35" fmla="*/ 2147483647 h 283"/>
                <a:gd name="T36" fmla="*/ 1025214949 w 256"/>
                <a:gd name="T37" fmla="*/ 2147483647 h 283"/>
                <a:gd name="T38" fmla="*/ 1171633942 w 256"/>
                <a:gd name="T39" fmla="*/ 2147483647 h 283"/>
                <a:gd name="T40" fmla="*/ 1610892766 w 256"/>
                <a:gd name="T41" fmla="*/ 2147483647 h 283"/>
                <a:gd name="T42" fmla="*/ 1903732333 w 256"/>
                <a:gd name="T43" fmla="*/ 2147483647 h 283"/>
                <a:gd name="T44" fmla="*/ 1903732333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1967490095 h 283"/>
                <a:gd name="T68" fmla="*/ 2147483647 w 256"/>
                <a:gd name="T69" fmla="*/ 1967490095 h 283"/>
                <a:gd name="T70" fmla="*/ 2147483647 w 256"/>
                <a:gd name="T71" fmla="*/ 1664754711 h 283"/>
                <a:gd name="T72" fmla="*/ 2147483647 w 256"/>
                <a:gd name="T73" fmla="*/ 1210653233 h 283"/>
                <a:gd name="T74" fmla="*/ 2147483647 w 256"/>
                <a:gd name="T75" fmla="*/ 907919182 h 283"/>
                <a:gd name="T76" fmla="*/ 2147483647 w 256"/>
                <a:gd name="T77" fmla="*/ 454101611 h 283"/>
                <a:gd name="T78" fmla="*/ 2147483647 w 256"/>
                <a:gd name="T79" fmla="*/ 302734452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302734452 h 283"/>
                <a:gd name="T86" fmla="*/ 2147483647 w 256"/>
                <a:gd name="T87" fmla="*/ 302734452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6"/>
                <a:gd name="T133" fmla="*/ 0 h 283"/>
                <a:gd name="T134" fmla="*/ 256 w 256"/>
                <a:gd name="T135" fmla="*/ 283 h 2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1" name="Freeform 2286"/>
            <p:cNvSpPr>
              <a:spLocks/>
            </p:cNvSpPr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151677380 h 247"/>
                <a:gd name="T2" fmla="*/ 2147483647 w 228"/>
                <a:gd name="T3" fmla="*/ 151677380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074368232 w 228"/>
                <a:gd name="T21" fmla="*/ 2147483647 h 247"/>
                <a:gd name="T22" fmla="*/ 889055060 w 228"/>
                <a:gd name="T23" fmla="*/ 2147483647 h 247"/>
                <a:gd name="T24" fmla="*/ 296258245 w 228"/>
                <a:gd name="T25" fmla="*/ 2147483647 h 247"/>
                <a:gd name="T26" fmla="*/ 0 w 228"/>
                <a:gd name="T27" fmla="*/ 2147483647 h 247"/>
                <a:gd name="T28" fmla="*/ 296258245 w 228"/>
                <a:gd name="T29" fmla="*/ 2147483647 h 247"/>
                <a:gd name="T30" fmla="*/ 296258245 w 228"/>
                <a:gd name="T31" fmla="*/ 2147483647 h 247"/>
                <a:gd name="T32" fmla="*/ 444667759 w 228"/>
                <a:gd name="T33" fmla="*/ 2147483647 h 247"/>
                <a:gd name="T34" fmla="*/ 889055060 w 228"/>
                <a:gd name="T35" fmla="*/ 2147483647 h 247"/>
                <a:gd name="T36" fmla="*/ 1333722422 w 228"/>
                <a:gd name="T37" fmla="*/ 2147483647 h 247"/>
                <a:gd name="T38" fmla="*/ 1481852007 w 228"/>
                <a:gd name="T39" fmla="*/ 2147483647 h 247"/>
                <a:gd name="T40" fmla="*/ 1926239705 w 228"/>
                <a:gd name="T41" fmla="*/ 2147483647 h 247"/>
                <a:gd name="T42" fmla="*/ 2074368232 w 228"/>
                <a:gd name="T43" fmla="*/ 2147483647 h 247"/>
                <a:gd name="T44" fmla="*/ 2074368232 w 228"/>
                <a:gd name="T45" fmla="*/ 2147483647 h 247"/>
                <a:gd name="T46" fmla="*/ 1926239705 w 228"/>
                <a:gd name="T47" fmla="*/ 2147483647 h 247"/>
                <a:gd name="T48" fmla="*/ 1926239705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1669871562 h 247"/>
                <a:gd name="T78" fmla="*/ 2147483647 w 228"/>
                <a:gd name="T79" fmla="*/ 1669871562 h 247"/>
                <a:gd name="T80" fmla="*/ 2147483647 w 228"/>
                <a:gd name="T81" fmla="*/ 1366233139 h 247"/>
                <a:gd name="T82" fmla="*/ 2147483647 w 228"/>
                <a:gd name="T83" fmla="*/ 1062593916 h 247"/>
                <a:gd name="T84" fmla="*/ 2147483647 w 228"/>
                <a:gd name="T85" fmla="*/ 607278180 h 247"/>
                <a:gd name="T86" fmla="*/ 2147483647 w 228"/>
                <a:gd name="T87" fmla="*/ 151677380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151677380 h 247"/>
                <a:gd name="T96" fmla="*/ 2147483647 w 228"/>
                <a:gd name="T97" fmla="*/ 151677380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8"/>
                <a:gd name="T148" fmla="*/ 0 h 247"/>
                <a:gd name="T149" fmla="*/ 228 w 228"/>
                <a:gd name="T150" fmla="*/ 247 h 2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2" name="Freeform 2287"/>
            <p:cNvSpPr>
              <a:spLocks/>
            </p:cNvSpPr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96258196 h 282"/>
                <a:gd name="T2" fmla="*/ 2147483647 w 241"/>
                <a:gd name="T3" fmla="*/ 296258196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1822847553 w 241"/>
                <a:gd name="T25" fmla="*/ 2147483647 h 282"/>
                <a:gd name="T26" fmla="*/ 152022524 w 241"/>
                <a:gd name="T27" fmla="*/ 2147483647 h 282"/>
                <a:gd name="T28" fmla="*/ 152022524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152022524 w 241"/>
                <a:gd name="T35" fmla="*/ 2147483647 h 282"/>
                <a:gd name="T36" fmla="*/ 455783119 w 241"/>
                <a:gd name="T37" fmla="*/ 2147483647 h 282"/>
                <a:gd name="T38" fmla="*/ 759543780 w 241"/>
                <a:gd name="T39" fmla="*/ 2147483647 h 282"/>
                <a:gd name="T40" fmla="*/ 1215041577 w 241"/>
                <a:gd name="T41" fmla="*/ 2147483647 h 282"/>
                <a:gd name="T42" fmla="*/ 1670824562 w 241"/>
                <a:gd name="T43" fmla="*/ 2147483647 h 282"/>
                <a:gd name="T44" fmla="*/ 1822847553 w 241"/>
                <a:gd name="T45" fmla="*/ 2147483647 h 282"/>
                <a:gd name="T46" fmla="*/ 1822847553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1629980265 h 282"/>
                <a:gd name="T74" fmla="*/ 2147483647 w 241"/>
                <a:gd name="T75" fmla="*/ 1629980265 h 282"/>
                <a:gd name="T76" fmla="*/ 2147483647 w 241"/>
                <a:gd name="T77" fmla="*/ 1185313241 h 282"/>
                <a:gd name="T78" fmla="*/ 2147483647 w 241"/>
                <a:gd name="T79" fmla="*/ 1037183945 h 282"/>
                <a:gd name="T80" fmla="*/ 2147483647 w 241"/>
                <a:gd name="T81" fmla="*/ 592796850 h 282"/>
                <a:gd name="T82" fmla="*/ 2147483647 w 241"/>
                <a:gd name="T83" fmla="*/ 296258196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96258196 h 282"/>
                <a:gd name="T92" fmla="*/ 2147483647 w 241"/>
                <a:gd name="T93" fmla="*/ 296258196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1"/>
                <a:gd name="T142" fmla="*/ 0 h 282"/>
                <a:gd name="T143" fmla="*/ 241 w 241"/>
                <a:gd name="T144" fmla="*/ 282 h 2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3" name="Freeform 2288"/>
            <p:cNvSpPr>
              <a:spLocks/>
            </p:cNvSpPr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1651925855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148130289 w 219"/>
                <a:gd name="T21" fmla="*/ 2147483647 h 224"/>
                <a:gd name="T22" fmla="*/ 148130289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148130289 w 219"/>
                <a:gd name="T31" fmla="*/ 2147483647 h 224"/>
                <a:gd name="T32" fmla="*/ 592802145 w 219"/>
                <a:gd name="T33" fmla="*/ 2147483647 h 224"/>
                <a:gd name="T34" fmla="*/ 889062590 w 219"/>
                <a:gd name="T35" fmla="*/ 2147483647 h 224"/>
                <a:gd name="T36" fmla="*/ 1185323830 w 219"/>
                <a:gd name="T37" fmla="*/ 2147483647 h 224"/>
                <a:gd name="T38" fmla="*/ 1629994958 w 219"/>
                <a:gd name="T39" fmla="*/ 2147483647 h 224"/>
                <a:gd name="T40" fmla="*/ 1629994958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1801947320 h 224"/>
                <a:gd name="T60" fmla="*/ 2147483647 w 219"/>
                <a:gd name="T61" fmla="*/ 1801947320 h 224"/>
                <a:gd name="T62" fmla="*/ 2147483647 w 219"/>
                <a:gd name="T63" fmla="*/ 1351602276 h 224"/>
                <a:gd name="T64" fmla="*/ 2147483647 w 219"/>
                <a:gd name="T65" fmla="*/ 1201298036 h 224"/>
                <a:gd name="T66" fmla="*/ 2147483647 w 219"/>
                <a:gd name="T67" fmla="*/ 750952726 h 224"/>
                <a:gd name="T68" fmla="*/ 2147483647 w 219"/>
                <a:gd name="T69" fmla="*/ 450627952 h 224"/>
                <a:gd name="T70" fmla="*/ 2147483647 w 219"/>
                <a:gd name="T71" fmla="*/ 150303775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9"/>
                <a:gd name="T121" fmla="*/ 0 h 224"/>
                <a:gd name="T122" fmla="*/ 219 w 219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4" name="Freeform 2289"/>
            <p:cNvSpPr>
              <a:spLocks/>
            </p:cNvSpPr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454894047 h 131"/>
                <a:gd name="T2" fmla="*/ 2147483647 w 72"/>
                <a:gd name="T3" fmla="*/ 454894047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1333722214 w 72"/>
                <a:gd name="T11" fmla="*/ 2147483647 h 131"/>
                <a:gd name="T12" fmla="*/ 592796855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96258198 w 72"/>
                <a:gd name="T23" fmla="*/ 2147483647 h 131"/>
                <a:gd name="T24" fmla="*/ 592796855 w 72"/>
                <a:gd name="T25" fmla="*/ 2147483647 h 131"/>
                <a:gd name="T26" fmla="*/ 1037183954 w 72"/>
                <a:gd name="T27" fmla="*/ 2147483647 h 131"/>
                <a:gd name="T28" fmla="*/ 1333722214 w 72"/>
                <a:gd name="T29" fmla="*/ 2147483647 h 131"/>
                <a:gd name="T30" fmla="*/ 1629980280 w 72"/>
                <a:gd name="T31" fmla="*/ 2147483647 h 131"/>
                <a:gd name="T32" fmla="*/ 1778109842 w 72"/>
                <a:gd name="T33" fmla="*/ 2147483647 h 131"/>
                <a:gd name="T34" fmla="*/ 1778109842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1515933582 h 131"/>
                <a:gd name="T48" fmla="*/ 2147483647 w 72"/>
                <a:gd name="T49" fmla="*/ 1515933582 h 131"/>
                <a:gd name="T50" fmla="*/ 2147483647 w 72"/>
                <a:gd name="T51" fmla="*/ 1212860438 h 131"/>
                <a:gd name="T52" fmla="*/ 2147483647 w 72"/>
                <a:gd name="T53" fmla="*/ 909503363 h 131"/>
                <a:gd name="T54" fmla="*/ 2147483647 w 72"/>
                <a:gd name="T55" fmla="*/ 454894047 h 131"/>
                <a:gd name="T56" fmla="*/ 2147483647 w 72"/>
                <a:gd name="T57" fmla="*/ 303073277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303073277 h 131"/>
                <a:gd name="T64" fmla="*/ 2147483647 w 72"/>
                <a:gd name="T65" fmla="*/ 454894047 h 131"/>
                <a:gd name="T66" fmla="*/ 2147483647 w 72"/>
                <a:gd name="T67" fmla="*/ 4548940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31"/>
                <a:gd name="T104" fmla="*/ 72 w 72"/>
                <a:gd name="T105" fmla="*/ 131 h 1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5" name="Freeform 2290"/>
            <p:cNvSpPr>
              <a:spLocks/>
            </p:cNvSpPr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592796855 h 144"/>
                <a:gd name="T2" fmla="*/ 2147483647 w 82"/>
                <a:gd name="T3" fmla="*/ 592796855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85531376 w 82"/>
                <a:gd name="T11" fmla="*/ 2147483647 h 144"/>
                <a:gd name="T12" fmla="*/ 285531376 w 82"/>
                <a:gd name="T13" fmla="*/ 2147483647 h 144"/>
                <a:gd name="T14" fmla="*/ 0 w 82"/>
                <a:gd name="T15" fmla="*/ 2147483647 h 144"/>
                <a:gd name="T16" fmla="*/ 285531376 w 82"/>
                <a:gd name="T17" fmla="*/ 2147483647 h 144"/>
                <a:gd name="T18" fmla="*/ 428433429 w 82"/>
                <a:gd name="T19" fmla="*/ 2147483647 h 144"/>
                <a:gd name="T20" fmla="*/ 714238187 w 82"/>
                <a:gd name="T21" fmla="*/ 2147483647 h 144"/>
                <a:gd name="T22" fmla="*/ 999769433 w 82"/>
                <a:gd name="T23" fmla="*/ 2147483647 h 144"/>
                <a:gd name="T24" fmla="*/ 1428202469 w 82"/>
                <a:gd name="T25" fmla="*/ 2147483647 h 144"/>
                <a:gd name="T26" fmla="*/ 1571104522 w 82"/>
                <a:gd name="T27" fmla="*/ 2147483647 h 144"/>
                <a:gd name="T28" fmla="*/ 1856635767 w 82"/>
                <a:gd name="T29" fmla="*/ 2147483647 h 144"/>
                <a:gd name="T30" fmla="*/ 1856635767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1629980280 h 144"/>
                <a:gd name="T40" fmla="*/ 2147483647 w 82"/>
                <a:gd name="T41" fmla="*/ 1629980280 h 144"/>
                <a:gd name="T42" fmla="*/ 2147483647 w 82"/>
                <a:gd name="T43" fmla="*/ 1185313252 h 144"/>
                <a:gd name="T44" fmla="*/ 2147483647 w 82"/>
                <a:gd name="T45" fmla="*/ 889054921 h 144"/>
                <a:gd name="T46" fmla="*/ 2147483647 w 82"/>
                <a:gd name="T47" fmla="*/ 444667690 h 144"/>
                <a:gd name="T48" fmla="*/ 2147483647 w 82"/>
                <a:gd name="T49" fmla="*/ 296258198 h 144"/>
                <a:gd name="T50" fmla="*/ 2147483647 w 82"/>
                <a:gd name="T51" fmla="*/ 296258198 h 144"/>
                <a:gd name="T52" fmla="*/ 2147483647 w 82"/>
                <a:gd name="T53" fmla="*/ 0 h 144"/>
                <a:gd name="T54" fmla="*/ 2147483647 w 82"/>
                <a:gd name="T55" fmla="*/ 296258198 h 144"/>
                <a:gd name="T56" fmla="*/ 2147483647 w 82"/>
                <a:gd name="T57" fmla="*/ 592796855 h 144"/>
                <a:gd name="T58" fmla="*/ 2147483647 w 82"/>
                <a:gd name="T59" fmla="*/ 592796855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2"/>
                <a:gd name="T91" fmla="*/ 0 h 144"/>
                <a:gd name="T92" fmla="*/ 82 w 82"/>
                <a:gd name="T93" fmla="*/ 144 h 1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6" name="Freeform 2291"/>
            <p:cNvSpPr>
              <a:spLocks/>
            </p:cNvSpPr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612335154 h 184"/>
                <a:gd name="T2" fmla="*/ 2147483647 w 98"/>
                <a:gd name="T3" fmla="*/ 612335154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38676889 w 98"/>
                <a:gd name="T11" fmla="*/ 2147483647 h 184"/>
                <a:gd name="T12" fmla="*/ 916453736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458369866 w 98"/>
                <a:gd name="T23" fmla="*/ 2147483647 h 184"/>
                <a:gd name="T24" fmla="*/ 763853955 w 98"/>
                <a:gd name="T25" fmla="*/ 2147483647 h 184"/>
                <a:gd name="T26" fmla="*/ 1069338445 w 98"/>
                <a:gd name="T27" fmla="*/ 2147483647 h 184"/>
                <a:gd name="T28" fmla="*/ 1527707910 w 98"/>
                <a:gd name="T29" fmla="*/ 2147483647 h 184"/>
                <a:gd name="T30" fmla="*/ 1680307691 w 98"/>
                <a:gd name="T31" fmla="*/ 2147483647 h 184"/>
                <a:gd name="T32" fmla="*/ 1985791646 w 98"/>
                <a:gd name="T33" fmla="*/ 2147483647 h 184"/>
                <a:gd name="T34" fmla="*/ 1985791646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1683634490 h 184"/>
                <a:gd name="T48" fmla="*/ 2147483647 w 98"/>
                <a:gd name="T49" fmla="*/ 1683634490 h 184"/>
                <a:gd name="T50" fmla="*/ 2147483647 w 98"/>
                <a:gd name="T51" fmla="*/ 1071299871 h 184"/>
                <a:gd name="T52" fmla="*/ 2147483647 w 98"/>
                <a:gd name="T53" fmla="*/ 918502063 h 184"/>
                <a:gd name="T54" fmla="*/ 2147483647 w 98"/>
                <a:gd name="T55" fmla="*/ 459251031 h 184"/>
                <a:gd name="T56" fmla="*/ 2147483647 w 98"/>
                <a:gd name="T57" fmla="*/ 306167577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306167577 h 184"/>
                <a:gd name="T64" fmla="*/ 2147483647 w 98"/>
                <a:gd name="T65" fmla="*/ 612335154 h 184"/>
                <a:gd name="T66" fmla="*/ 2147483647 w 98"/>
                <a:gd name="T67" fmla="*/ 612335154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8"/>
                <a:gd name="T103" fmla="*/ 0 h 184"/>
                <a:gd name="T104" fmla="*/ 98 w 98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7" name="Freeform 2292"/>
            <p:cNvSpPr>
              <a:spLocks/>
            </p:cNvSpPr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456077858 h 116"/>
                <a:gd name="T2" fmla="*/ 2147483647 w 64"/>
                <a:gd name="T3" fmla="*/ 456077858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1696166309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141369787 w 64"/>
                <a:gd name="T17" fmla="*/ 2147483647 h 116"/>
                <a:gd name="T18" fmla="*/ 424109295 w 64"/>
                <a:gd name="T19" fmla="*/ 2147483647 h 116"/>
                <a:gd name="T20" fmla="*/ 706849389 w 64"/>
                <a:gd name="T21" fmla="*/ 2147483647 h 116"/>
                <a:gd name="T22" fmla="*/ 989317440 w 64"/>
                <a:gd name="T23" fmla="*/ 2147483647 h 116"/>
                <a:gd name="T24" fmla="*/ 1413426866 w 64"/>
                <a:gd name="T25" fmla="*/ 2147483647 h 116"/>
                <a:gd name="T26" fmla="*/ 1696166309 w 64"/>
                <a:gd name="T27" fmla="*/ 2147483647 h 116"/>
                <a:gd name="T28" fmla="*/ 1978905752 w 64"/>
                <a:gd name="T29" fmla="*/ 2147483647 h 116"/>
                <a:gd name="T30" fmla="*/ 1978905752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1520354976 h 116"/>
                <a:gd name="T40" fmla="*/ 2147483647 w 64"/>
                <a:gd name="T41" fmla="*/ 1520354976 h 116"/>
                <a:gd name="T42" fmla="*/ 2147483647 w 64"/>
                <a:gd name="T43" fmla="*/ 1064276985 h 116"/>
                <a:gd name="T44" fmla="*/ 2147483647 w 64"/>
                <a:gd name="T45" fmla="*/ 608198726 h 116"/>
                <a:gd name="T46" fmla="*/ 2147483647 w 64"/>
                <a:gd name="T47" fmla="*/ 456077858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456077858 h 116"/>
                <a:gd name="T58" fmla="*/ 2147483647 w 64"/>
                <a:gd name="T59" fmla="*/ 456077858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116"/>
                <a:gd name="T92" fmla="*/ 64 w 64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8" name="Freeform 2293"/>
            <p:cNvSpPr>
              <a:spLocks/>
            </p:cNvSpPr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156850594 h 103"/>
                <a:gd name="T2" fmla="*/ 2147483647 w 86"/>
                <a:gd name="T3" fmla="*/ 156850594 h 103"/>
                <a:gd name="T4" fmla="*/ 2147483647 w 86"/>
                <a:gd name="T5" fmla="*/ 1412817245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1687630962 w 86"/>
                <a:gd name="T23" fmla="*/ 2147483647 h 103"/>
                <a:gd name="T24" fmla="*/ 1073790734 w 86"/>
                <a:gd name="T25" fmla="*/ 2147483647 h 103"/>
                <a:gd name="T26" fmla="*/ 613553829 w 86"/>
                <a:gd name="T27" fmla="*/ 2147483647 h 103"/>
                <a:gd name="T28" fmla="*/ 153316724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153316724 w 86"/>
                <a:gd name="T35" fmla="*/ 2147483647 h 103"/>
                <a:gd name="T36" fmla="*/ 460237039 w 86"/>
                <a:gd name="T37" fmla="*/ 2147483647 h 103"/>
                <a:gd name="T38" fmla="*/ 613553829 w 86"/>
                <a:gd name="T39" fmla="*/ 2147483647 h 103"/>
                <a:gd name="T40" fmla="*/ 1073790734 w 86"/>
                <a:gd name="T41" fmla="*/ 2147483647 h 103"/>
                <a:gd name="T42" fmla="*/ 1534027906 w 86"/>
                <a:gd name="T43" fmla="*/ 2147483647 h 103"/>
                <a:gd name="T44" fmla="*/ 1687630962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040800874 h 103"/>
                <a:gd name="T76" fmla="*/ 2147483647 w 86"/>
                <a:gd name="T77" fmla="*/ 2040800874 h 103"/>
                <a:gd name="T78" fmla="*/ 2147483647 w 86"/>
                <a:gd name="T79" fmla="*/ 1569667771 h 103"/>
                <a:gd name="T80" fmla="*/ 2147483647 w 86"/>
                <a:gd name="T81" fmla="*/ 1412817245 h 103"/>
                <a:gd name="T82" fmla="*/ 2147483647 w 86"/>
                <a:gd name="T83" fmla="*/ 941975713 h 103"/>
                <a:gd name="T84" fmla="*/ 2147483647 w 86"/>
                <a:gd name="T85" fmla="*/ 627983899 h 103"/>
                <a:gd name="T86" fmla="*/ 2147483647 w 86"/>
                <a:gd name="T87" fmla="*/ 313991949 h 103"/>
                <a:gd name="T88" fmla="*/ 2147483647 w 86"/>
                <a:gd name="T89" fmla="*/ 156850594 h 103"/>
                <a:gd name="T90" fmla="*/ 2147483647 w 86"/>
                <a:gd name="T91" fmla="*/ 0 h 103"/>
                <a:gd name="T92" fmla="*/ 2147483647 w 86"/>
                <a:gd name="T93" fmla="*/ 156850594 h 103"/>
                <a:gd name="T94" fmla="*/ 2147483647 w 86"/>
                <a:gd name="T95" fmla="*/ 156850594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6"/>
                <a:gd name="T145" fmla="*/ 0 h 103"/>
                <a:gd name="T146" fmla="*/ 86 w 86"/>
                <a:gd name="T147" fmla="*/ 103 h 1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9" name="Freeform 2294"/>
            <p:cNvSpPr>
              <a:spLocks/>
            </p:cNvSpPr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88521108 h 112"/>
                <a:gd name="T2" fmla="*/ 2147483647 w 80"/>
                <a:gd name="T3" fmla="*/ 288521108 h 112"/>
                <a:gd name="T4" fmla="*/ 2147483647 w 80"/>
                <a:gd name="T5" fmla="*/ 1730851579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1373282186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74709914 w 80"/>
                <a:gd name="T27" fmla="*/ 2147483647 h 112"/>
                <a:gd name="T28" fmla="*/ 412064291 w 80"/>
                <a:gd name="T29" fmla="*/ 2147483647 h 112"/>
                <a:gd name="T30" fmla="*/ 824129098 w 80"/>
                <a:gd name="T31" fmla="*/ 2147483647 h 112"/>
                <a:gd name="T32" fmla="*/ 1098838625 w 80"/>
                <a:gd name="T33" fmla="*/ 2147483647 h 112"/>
                <a:gd name="T34" fmla="*/ 1510636047 w 80"/>
                <a:gd name="T35" fmla="*/ 2147483647 h 112"/>
                <a:gd name="T36" fmla="*/ 1785345832 w 80"/>
                <a:gd name="T37" fmla="*/ 2147483647 h 112"/>
                <a:gd name="T38" fmla="*/ 1785345832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1730851579 h 112"/>
                <a:gd name="T56" fmla="*/ 2147483647 w 80"/>
                <a:gd name="T57" fmla="*/ 1730851579 h 112"/>
                <a:gd name="T58" fmla="*/ 2147483647 w 80"/>
                <a:gd name="T59" fmla="*/ 1298207518 h 112"/>
                <a:gd name="T60" fmla="*/ 2147483647 w 80"/>
                <a:gd name="T61" fmla="*/ 1009686803 h 112"/>
                <a:gd name="T62" fmla="*/ 2147483647 w 80"/>
                <a:gd name="T63" fmla="*/ 721165825 h 112"/>
                <a:gd name="T64" fmla="*/ 2147483647 w 80"/>
                <a:gd name="T65" fmla="*/ 288521108 h 112"/>
                <a:gd name="T66" fmla="*/ 2147483647 w 80"/>
                <a:gd name="T67" fmla="*/ 144123149 h 112"/>
                <a:gd name="T68" fmla="*/ 2147483647 w 80"/>
                <a:gd name="T69" fmla="*/ 0 h 112"/>
                <a:gd name="T70" fmla="*/ 2147483647 w 80"/>
                <a:gd name="T71" fmla="*/ 144123149 h 112"/>
                <a:gd name="T72" fmla="*/ 2147483647 w 80"/>
                <a:gd name="T73" fmla="*/ 288521108 h 112"/>
                <a:gd name="T74" fmla="*/ 2147483647 w 80"/>
                <a:gd name="T75" fmla="*/ 288521108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0"/>
                <a:gd name="T115" fmla="*/ 0 h 112"/>
                <a:gd name="T116" fmla="*/ 80 w 80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0" name="Freeform 2295"/>
            <p:cNvSpPr>
              <a:spLocks/>
            </p:cNvSpPr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423509418 h 125"/>
                <a:gd name="T2" fmla="*/ 2147483647 w 91"/>
                <a:gd name="T3" fmla="*/ 423509418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1107279961 w 91"/>
                <a:gd name="T13" fmla="*/ 2147483647 h 125"/>
                <a:gd name="T14" fmla="*/ 158224677 w 91"/>
                <a:gd name="T15" fmla="*/ 2147483647 h 125"/>
                <a:gd name="T16" fmla="*/ 158224677 w 91"/>
                <a:gd name="T17" fmla="*/ 2147483647 h 125"/>
                <a:gd name="T18" fmla="*/ 0 w 91"/>
                <a:gd name="T19" fmla="*/ 2147483647 h 125"/>
                <a:gd name="T20" fmla="*/ 158224677 w 91"/>
                <a:gd name="T21" fmla="*/ 2147483647 h 125"/>
                <a:gd name="T22" fmla="*/ 474381389 w 91"/>
                <a:gd name="T23" fmla="*/ 2147483647 h 125"/>
                <a:gd name="T24" fmla="*/ 790830742 w 91"/>
                <a:gd name="T25" fmla="*/ 2147483647 h 125"/>
                <a:gd name="T26" fmla="*/ 1265212266 w 91"/>
                <a:gd name="T27" fmla="*/ 2147483647 h 125"/>
                <a:gd name="T28" fmla="*/ 1739886094 w 91"/>
                <a:gd name="T29" fmla="*/ 2147483647 h 125"/>
                <a:gd name="T30" fmla="*/ 1898110703 w 91"/>
                <a:gd name="T31" fmla="*/ 2147483647 h 125"/>
                <a:gd name="T32" fmla="*/ 2056042197 w 91"/>
                <a:gd name="T33" fmla="*/ 2147483647 h 125"/>
                <a:gd name="T34" fmla="*/ 205604219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1411788055 h 125"/>
                <a:gd name="T48" fmla="*/ 2147483647 w 91"/>
                <a:gd name="T49" fmla="*/ 1411788055 h 125"/>
                <a:gd name="T50" fmla="*/ 2147483647 w 91"/>
                <a:gd name="T51" fmla="*/ 988278507 h 125"/>
                <a:gd name="T52" fmla="*/ 2147483647 w 91"/>
                <a:gd name="T53" fmla="*/ 564769219 h 125"/>
                <a:gd name="T54" fmla="*/ 2147483647 w 91"/>
                <a:gd name="T55" fmla="*/ 423509418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423509418 h 125"/>
                <a:gd name="T66" fmla="*/ 2147483647 w 91"/>
                <a:gd name="T67" fmla="*/ 423509418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1"/>
                <a:gd name="T103" fmla="*/ 0 h 125"/>
                <a:gd name="T104" fmla="*/ 91 w 91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1" name="Freeform 2296"/>
            <p:cNvSpPr>
              <a:spLocks/>
            </p:cNvSpPr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428618445 h 167"/>
                <a:gd name="T2" fmla="*/ 2147483647 w 131"/>
                <a:gd name="T3" fmla="*/ 428618445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82940754 w 131"/>
                <a:gd name="T13" fmla="*/ 2147483647 h 167"/>
                <a:gd name="T14" fmla="*/ 282940754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82940754 w 131"/>
                <a:gd name="T21" fmla="*/ 2147483647 h 167"/>
                <a:gd name="T22" fmla="*/ 565882029 w 131"/>
                <a:gd name="T23" fmla="*/ 2147483647 h 167"/>
                <a:gd name="T24" fmla="*/ 849094141 w 131"/>
                <a:gd name="T25" fmla="*/ 2147483647 h 167"/>
                <a:gd name="T26" fmla="*/ 1132035025 w 131"/>
                <a:gd name="T27" fmla="*/ 2147483647 h 167"/>
                <a:gd name="T28" fmla="*/ 1556446221 w 131"/>
                <a:gd name="T29" fmla="*/ 2147483647 h 167"/>
                <a:gd name="T30" fmla="*/ 1980857417 w 131"/>
                <a:gd name="T31" fmla="*/ 2147483647 h 167"/>
                <a:gd name="T32" fmla="*/ 1980857417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1715020664 h 167"/>
                <a:gd name="T44" fmla="*/ 2147483647 w 131"/>
                <a:gd name="T45" fmla="*/ 1715020664 h 167"/>
                <a:gd name="T46" fmla="*/ 2147483647 w 131"/>
                <a:gd name="T47" fmla="*/ 1429092130 h 167"/>
                <a:gd name="T48" fmla="*/ 2147483647 w 131"/>
                <a:gd name="T49" fmla="*/ 1000474076 h 167"/>
                <a:gd name="T50" fmla="*/ 2147483647 w 131"/>
                <a:gd name="T51" fmla="*/ 571582320 h 167"/>
                <a:gd name="T52" fmla="*/ 2147483647 w 131"/>
                <a:gd name="T53" fmla="*/ 428618445 h 167"/>
                <a:gd name="T54" fmla="*/ 2147483647 w 131"/>
                <a:gd name="T55" fmla="*/ 142963810 h 167"/>
                <a:gd name="T56" fmla="*/ 2147483647 w 131"/>
                <a:gd name="T57" fmla="*/ 0 h 167"/>
                <a:gd name="T58" fmla="*/ 2147483647 w 131"/>
                <a:gd name="T59" fmla="*/ 142963810 h 167"/>
                <a:gd name="T60" fmla="*/ 2147483647 w 131"/>
                <a:gd name="T61" fmla="*/ 428618445 h 167"/>
                <a:gd name="T62" fmla="*/ 2147483647 w 131"/>
                <a:gd name="T63" fmla="*/ 428618445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1"/>
                <a:gd name="T97" fmla="*/ 0 h 167"/>
                <a:gd name="T98" fmla="*/ 131 w 131"/>
                <a:gd name="T99" fmla="*/ 167 h 1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2" name="Freeform 2297"/>
            <p:cNvSpPr>
              <a:spLocks/>
            </p:cNvSpPr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752920410 h 185"/>
                <a:gd name="T2" fmla="*/ 2147483647 w 127"/>
                <a:gd name="T3" fmla="*/ 752920410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89406312 w 127"/>
                <a:gd name="T21" fmla="*/ 2147483647 h 185"/>
                <a:gd name="T22" fmla="*/ 289406312 w 127"/>
                <a:gd name="T23" fmla="*/ 2147483647 h 185"/>
                <a:gd name="T24" fmla="*/ 0 w 127"/>
                <a:gd name="T25" fmla="*/ 2147483647 h 185"/>
                <a:gd name="T26" fmla="*/ 289406312 w 127"/>
                <a:gd name="T27" fmla="*/ 2147483647 h 185"/>
                <a:gd name="T28" fmla="*/ 289406312 w 127"/>
                <a:gd name="T29" fmla="*/ 2147483647 h 185"/>
                <a:gd name="T30" fmla="*/ 578812623 w 127"/>
                <a:gd name="T31" fmla="*/ 2147483647 h 185"/>
                <a:gd name="T32" fmla="*/ 1012921894 w 127"/>
                <a:gd name="T33" fmla="*/ 2147483647 h 185"/>
                <a:gd name="T34" fmla="*/ 1157625247 w 127"/>
                <a:gd name="T35" fmla="*/ 2147483647 h 185"/>
                <a:gd name="T36" fmla="*/ 1591733993 w 127"/>
                <a:gd name="T37" fmla="*/ 2147483647 h 185"/>
                <a:gd name="T38" fmla="*/ 2025843788 w 127"/>
                <a:gd name="T39" fmla="*/ 2147483647 h 185"/>
                <a:gd name="T40" fmla="*/ 2025843788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1656424636 h 185"/>
                <a:gd name="T62" fmla="*/ 2147483647 w 127"/>
                <a:gd name="T63" fmla="*/ 1656424636 h 185"/>
                <a:gd name="T64" fmla="*/ 2147483647 w 127"/>
                <a:gd name="T65" fmla="*/ 1355255940 h 185"/>
                <a:gd name="T66" fmla="*/ 2147483647 w 127"/>
                <a:gd name="T67" fmla="*/ 903504226 h 185"/>
                <a:gd name="T68" fmla="*/ 2147483647 w 127"/>
                <a:gd name="T69" fmla="*/ 451752113 h 185"/>
                <a:gd name="T70" fmla="*/ 2147483647 w 127"/>
                <a:gd name="T71" fmla="*/ 301168297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301168297 h 185"/>
                <a:gd name="T78" fmla="*/ 2147483647 w 127"/>
                <a:gd name="T79" fmla="*/ 752920410 h 185"/>
                <a:gd name="T80" fmla="*/ 2147483647 w 127"/>
                <a:gd name="T81" fmla="*/ 752920410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7"/>
                <a:gd name="T124" fmla="*/ 0 h 185"/>
                <a:gd name="T125" fmla="*/ 127 w 127"/>
                <a:gd name="T126" fmla="*/ 185 h 1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3" name="Freeform 2298"/>
            <p:cNvSpPr>
              <a:spLocks/>
            </p:cNvSpPr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451530999 h 194"/>
                <a:gd name="T2" fmla="*/ 2147483647 w 156"/>
                <a:gd name="T3" fmla="*/ 451530999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96258208 w 156"/>
                <a:gd name="T19" fmla="*/ 2147483647 h 194"/>
                <a:gd name="T20" fmla="*/ 296258208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96258208 w 156"/>
                <a:gd name="T29" fmla="*/ 2147483647 h 194"/>
                <a:gd name="T30" fmla="*/ 592796874 w 156"/>
                <a:gd name="T31" fmla="*/ 2147483647 h 194"/>
                <a:gd name="T32" fmla="*/ 889054950 w 156"/>
                <a:gd name="T33" fmla="*/ 2147483647 h 194"/>
                <a:gd name="T34" fmla="*/ 1333722257 w 156"/>
                <a:gd name="T35" fmla="*/ 2147483647 h 194"/>
                <a:gd name="T36" fmla="*/ 1629980333 w 156"/>
                <a:gd name="T37" fmla="*/ 2147483647 h 194"/>
                <a:gd name="T38" fmla="*/ 1629980333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1956351846 h 194"/>
                <a:gd name="T66" fmla="*/ 2147483647 w 156"/>
                <a:gd name="T67" fmla="*/ 1956351846 h 194"/>
                <a:gd name="T68" fmla="*/ 2147483647 w 156"/>
                <a:gd name="T69" fmla="*/ 1504821512 h 194"/>
                <a:gd name="T70" fmla="*/ 2147483647 w 156"/>
                <a:gd name="T71" fmla="*/ 1053289849 h 194"/>
                <a:gd name="T72" fmla="*/ 2147483647 w 156"/>
                <a:gd name="T73" fmla="*/ 902779560 h 194"/>
                <a:gd name="T74" fmla="*/ 2147483647 w 156"/>
                <a:gd name="T75" fmla="*/ 451530999 h 194"/>
                <a:gd name="T76" fmla="*/ 2147483647 w 156"/>
                <a:gd name="T77" fmla="*/ 301020710 h 194"/>
                <a:gd name="T78" fmla="*/ 2147483647 w 156"/>
                <a:gd name="T79" fmla="*/ 0 h 194"/>
                <a:gd name="T80" fmla="*/ 2147483647 w 156"/>
                <a:gd name="T81" fmla="*/ 301020710 h 194"/>
                <a:gd name="T82" fmla="*/ 2147483647 w 156"/>
                <a:gd name="T83" fmla="*/ 451530999 h 194"/>
                <a:gd name="T84" fmla="*/ 2147483647 w 156"/>
                <a:gd name="T85" fmla="*/ 451530999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6"/>
                <a:gd name="T130" fmla="*/ 0 h 194"/>
                <a:gd name="T131" fmla="*/ 156 w 156"/>
                <a:gd name="T132" fmla="*/ 194 h 19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4" name="Freeform 2299"/>
            <p:cNvSpPr>
              <a:spLocks/>
            </p:cNvSpPr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433216736 h 233"/>
                <a:gd name="T2" fmla="*/ 2147483647 w 152"/>
                <a:gd name="T3" fmla="*/ 433216736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151221312 w 152"/>
                <a:gd name="T15" fmla="*/ 2147483647 h 233"/>
                <a:gd name="T16" fmla="*/ 151221312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453380500 w 152"/>
                <a:gd name="T25" fmla="*/ 2147483647 h 233"/>
                <a:gd name="T26" fmla="*/ 604601879 w 152"/>
                <a:gd name="T27" fmla="*/ 2147483647 h 233"/>
                <a:gd name="T28" fmla="*/ 1057982246 w 152"/>
                <a:gd name="T29" fmla="*/ 2147483647 h 233"/>
                <a:gd name="T30" fmla="*/ 1208919322 w 152"/>
                <a:gd name="T31" fmla="*/ 2147483647 h 233"/>
                <a:gd name="T32" fmla="*/ 1662300222 w 152"/>
                <a:gd name="T33" fmla="*/ 2147483647 h 233"/>
                <a:gd name="T34" fmla="*/ 1662300222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1299650339 h 233"/>
                <a:gd name="T48" fmla="*/ 2147483647 w 152"/>
                <a:gd name="T49" fmla="*/ 1299650339 h 233"/>
                <a:gd name="T50" fmla="*/ 2147483647 w 152"/>
                <a:gd name="T51" fmla="*/ 1010655912 h 233"/>
                <a:gd name="T52" fmla="*/ 2147483647 w 152"/>
                <a:gd name="T53" fmla="*/ 577714212 h 233"/>
                <a:gd name="T54" fmla="*/ 2147483647 w 152"/>
                <a:gd name="T55" fmla="*/ 433216736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433216736 h 233"/>
                <a:gd name="T66" fmla="*/ 2147483647 w 152"/>
                <a:gd name="T67" fmla="*/ 433216736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2"/>
                <a:gd name="T103" fmla="*/ 0 h 233"/>
                <a:gd name="T104" fmla="*/ 152 w 152"/>
                <a:gd name="T105" fmla="*/ 233 h 2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5" name="Freeform 2300"/>
            <p:cNvSpPr>
              <a:spLocks/>
            </p:cNvSpPr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306389312 h 89"/>
                <a:gd name="T2" fmla="*/ 2147483647 w 71"/>
                <a:gd name="T3" fmla="*/ 306389312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154635022 w 71"/>
                <a:gd name="T9" fmla="*/ 2147483647 h 89"/>
                <a:gd name="T10" fmla="*/ 154635022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154635022 w 71"/>
                <a:gd name="T19" fmla="*/ 2147483647 h 89"/>
                <a:gd name="T20" fmla="*/ 617963758 w 71"/>
                <a:gd name="T21" fmla="*/ 2147483647 h 89"/>
                <a:gd name="T22" fmla="*/ 1081580457 w 71"/>
                <a:gd name="T23" fmla="*/ 2147483647 h 89"/>
                <a:gd name="T24" fmla="*/ 1236215143 w 71"/>
                <a:gd name="T25" fmla="*/ 2147483647 h 89"/>
                <a:gd name="T26" fmla="*/ 1699831843 w 71"/>
                <a:gd name="T27" fmla="*/ 2147483647 h 89"/>
                <a:gd name="T28" fmla="*/ 1699831843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1379038124 h 89"/>
                <a:gd name="T36" fmla="*/ 2147483647 w 71"/>
                <a:gd name="T37" fmla="*/ 1379038124 h 89"/>
                <a:gd name="T38" fmla="*/ 2147483647 w 71"/>
                <a:gd name="T39" fmla="*/ 1072649213 h 89"/>
                <a:gd name="T40" fmla="*/ 2147483647 w 71"/>
                <a:gd name="T41" fmla="*/ 612778625 h 89"/>
                <a:gd name="T42" fmla="*/ 2147483647 w 71"/>
                <a:gd name="T43" fmla="*/ 153194656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306389312 h 89"/>
                <a:gd name="T54" fmla="*/ 2147483647 w 71"/>
                <a:gd name="T55" fmla="*/ 306389312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89"/>
                <a:gd name="T86" fmla="*/ 71 w 71"/>
                <a:gd name="T87" fmla="*/ 89 h 8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6" name="Freeform 2301"/>
            <p:cNvSpPr>
              <a:spLocks/>
            </p:cNvSpPr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143248167 h 91"/>
                <a:gd name="T2" fmla="*/ 2147483647 w 90"/>
                <a:gd name="T3" fmla="*/ 143248167 h 91"/>
                <a:gd name="T4" fmla="*/ 2147483647 w 90"/>
                <a:gd name="T5" fmla="*/ 1003284399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1481851902 w 90"/>
                <a:gd name="T19" fmla="*/ 2147483647 h 91"/>
                <a:gd name="T20" fmla="*/ 296258224 w 90"/>
                <a:gd name="T21" fmla="*/ 2147483647 h 91"/>
                <a:gd name="T22" fmla="*/ 296258224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96258224 w 90"/>
                <a:gd name="T29" fmla="*/ 2147483647 h 91"/>
                <a:gd name="T30" fmla="*/ 592796905 w 90"/>
                <a:gd name="T31" fmla="*/ 2147483647 h 91"/>
                <a:gd name="T32" fmla="*/ 889054996 w 90"/>
                <a:gd name="T33" fmla="*/ 2147483647 h 91"/>
                <a:gd name="T34" fmla="*/ 1185313352 w 90"/>
                <a:gd name="T35" fmla="*/ 2147483647 h 91"/>
                <a:gd name="T36" fmla="*/ 1629980418 w 90"/>
                <a:gd name="T37" fmla="*/ 2147483647 h 91"/>
                <a:gd name="T38" fmla="*/ 1778109993 w 90"/>
                <a:gd name="T39" fmla="*/ 2147483647 h 91"/>
                <a:gd name="T40" fmla="*/ 1778109993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006843034 h 91"/>
                <a:gd name="T56" fmla="*/ 2147483647 w 90"/>
                <a:gd name="T57" fmla="*/ 2006843034 h 91"/>
                <a:gd name="T58" fmla="*/ 2147483647 w 90"/>
                <a:gd name="T59" fmla="*/ 1720072595 h 91"/>
                <a:gd name="T60" fmla="*/ 2147483647 w 90"/>
                <a:gd name="T61" fmla="*/ 1433576391 h 91"/>
                <a:gd name="T62" fmla="*/ 2147483647 w 90"/>
                <a:gd name="T63" fmla="*/ 1146805952 h 91"/>
                <a:gd name="T64" fmla="*/ 2147483647 w 90"/>
                <a:gd name="T65" fmla="*/ 716788196 h 91"/>
                <a:gd name="T66" fmla="*/ 2147483647 w 90"/>
                <a:gd name="T67" fmla="*/ 430018149 h 91"/>
                <a:gd name="T68" fmla="*/ 2147483647 w 90"/>
                <a:gd name="T69" fmla="*/ 143248167 h 91"/>
                <a:gd name="T70" fmla="*/ 2147483647 w 90"/>
                <a:gd name="T71" fmla="*/ 0 h 91"/>
                <a:gd name="T72" fmla="*/ 2147483647 w 90"/>
                <a:gd name="T73" fmla="*/ 143248167 h 91"/>
                <a:gd name="T74" fmla="*/ 2147483647 w 90"/>
                <a:gd name="T75" fmla="*/ 14324816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91"/>
                <a:gd name="T116" fmla="*/ 90 w 90"/>
                <a:gd name="T117" fmla="*/ 91 h 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7" name="Freeform 2302"/>
            <p:cNvSpPr>
              <a:spLocks/>
            </p:cNvSpPr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303578268 h 125"/>
                <a:gd name="T2" fmla="*/ 2147483647 w 118"/>
                <a:gd name="T3" fmla="*/ 303578268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1733262906 w 118"/>
                <a:gd name="T15" fmla="*/ 2147483647 h 125"/>
                <a:gd name="T16" fmla="*/ 144530155 w 118"/>
                <a:gd name="T17" fmla="*/ 2147483647 h 125"/>
                <a:gd name="T18" fmla="*/ 144530155 w 118"/>
                <a:gd name="T19" fmla="*/ 2147483647 h 125"/>
                <a:gd name="T20" fmla="*/ 0 w 118"/>
                <a:gd name="T21" fmla="*/ 2147483647 h 125"/>
                <a:gd name="T22" fmla="*/ 144530155 w 118"/>
                <a:gd name="T23" fmla="*/ 2147483647 h 125"/>
                <a:gd name="T24" fmla="*/ 144530155 w 118"/>
                <a:gd name="T25" fmla="*/ 2147483647 h 125"/>
                <a:gd name="T26" fmla="*/ 577846210 w 118"/>
                <a:gd name="T27" fmla="*/ 2147483647 h 125"/>
                <a:gd name="T28" fmla="*/ 866631453 w 118"/>
                <a:gd name="T29" fmla="*/ 2147483647 h 125"/>
                <a:gd name="T30" fmla="*/ 1155416434 w 118"/>
                <a:gd name="T31" fmla="*/ 2147483647 h 125"/>
                <a:gd name="T32" fmla="*/ 1589007752 w 118"/>
                <a:gd name="T33" fmla="*/ 2147483647 h 125"/>
                <a:gd name="T34" fmla="*/ 1877792996 w 118"/>
                <a:gd name="T35" fmla="*/ 2147483647 h 125"/>
                <a:gd name="T36" fmla="*/ 1877792996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1669253023 h 125"/>
                <a:gd name="T50" fmla="*/ 2147483647 w 118"/>
                <a:gd name="T51" fmla="*/ 1669253023 h 125"/>
                <a:gd name="T52" fmla="*/ 2147483647 w 118"/>
                <a:gd name="T53" fmla="*/ 1365958657 h 125"/>
                <a:gd name="T54" fmla="*/ 2147483647 w 118"/>
                <a:gd name="T55" fmla="*/ 910449836 h 125"/>
                <a:gd name="T56" fmla="*/ 2147483647 w 118"/>
                <a:gd name="T57" fmla="*/ 758803187 h 125"/>
                <a:gd name="T58" fmla="*/ 2147483647 w 118"/>
                <a:gd name="T59" fmla="*/ 303578268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303578268 h 125"/>
                <a:gd name="T68" fmla="*/ 2147483647 w 118"/>
                <a:gd name="T69" fmla="*/ 303578268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125"/>
                <a:gd name="T107" fmla="*/ 118 w 118"/>
                <a:gd name="T108" fmla="*/ 125 h 1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8" name="Freeform 2303"/>
            <p:cNvSpPr>
              <a:spLocks/>
            </p:cNvSpPr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436831665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602950804 w 352"/>
                <a:gd name="T23" fmla="*/ 2147483647 h 350"/>
                <a:gd name="T24" fmla="*/ 0 w 352"/>
                <a:gd name="T25" fmla="*/ 2147483647 h 350"/>
                <a:gd name="T26" fmla="*/ 301333578 w 352"/>
                <a:gd name="T27" fmla="*/ 2147483647 h 350"/>
                <a:gd name="T28" fmla="*/ 452283949 w 352"/>
                <a:gd name="T29" fmla="*/ 2147483647 h 350"/>
                <a:gd name="T30" fmla="*/ 1054951504 w 352"/>
                <a:gd name="T31" fmla="*/ 2147483647 h 350"/>
                <a:gd name="T32" fmla="*/ 1507235053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1747881213 h 350"/>
                <a:gd name="T76" fmla="*/ 2147483647 w 352"/>
                <a:gd name="T77" fmla="*/ 1456383440 h 350"/>
                <a:gd name="T78" fmla="*/ 2147483647 w 352"/>
                <a:gd name="T79" fmla="*/ 873940607 h 350"/>
                <a:gd name="T80" fmla="*/ 2147483647 w 352"/>
                <a:gd name="T81" fmla="*/ 291221154 h 350"/>
                <a:gd name="T82" fmla="*/ 2147483647 w 352"/>
                <a:gd name="T83" fmla="*/ 291221154 h 350"/>
                <a:gd name="T84" fmla="*/ 2147483647 w 352"/>
                <a:gd name="T85" fmla="*/ 436831665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2"/>
                <a:gd name="T130" fmla="*/ 0 h 350"/>
                <a:gd name="T131" fmla="*/ 352 w 352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9" name="Freeform 2304"/>
            <p:cNvSpPr>
              <a:spLocks/>
            </p:cNvSpPr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153868534 h 80"/>
                <a:gd name="T2" fmla="*/ 2147483647 w 77"/>
                <a:gd name="T3" fmla="*/ 153868534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1232103825 w 77"/>
                <a:gd name="T13" fmla="*/ 2147483647 h 80"/>
                <a:gd name="T14" fmla="*/ 462039269 w 77"/>
                <a:gd name="T15" fmla="*/ 2147483647 h 80"/>
                <a:gd name="T16" fmla="*/ 154013112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154013112 w 77"/>
                <a:gd name="T23" fmla="*/ 2147483647 h 80"/>
                <a:gd name="T24" fmla="*/ 462039269 w 77"/>
                <a:gd name="T25" fmla="*/ 2147483647 h 80"/>
                <a:gd name="T26" fmla="*/ 616052449 w 77"/>
                <a:gd name="T27" fmla="*/ 2147483647 h 80"/>
                <a:gd name="T28" fmla="*/ 1078091048 w 77"/>
                <a:gd name="T29" fmla="*/ 2147483647 h 80"/>
                <a:gd name="T30" fmla="*/ 1540129915 w 77"/>
                <a:gd name="T31" fmla="*/ 2147483647 h 80"/>
                <a:gd name="T32" fmla="*/ 1694143496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1691980382 h 80"/>
                <a:gd name="T56" fmla="*/ 2147483647 w 77"/>
                <a:gd name="T57" fmla="*/ 1691980382 h 80"/>
                <a:gd name="T58" fmla="*/ 2147483647 w 77"/>
                <a:gd name="T59" fmla="*/ 1230373909 h 80"/>
                <a:gd name="T60" fmla="*/ 2147483647 w 77"/>
                <a:gd name="T61" fmla="*/ 769055957 h 80"/>
                <a:gd name="T62" fmla="*/ 2147483647 w 77"/>
                <a:gd name="T63" fmla="*/ 615187490 h 80"/>
                <a:gd name="T64" fmla="*/ 2147483647 w 77"/>
                <a:gd name="T65" fmla="*/ 153868534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153868534 h 80"/>
                <a:gd name="T74" fmla="*/ 2147483647 w 77"/>
                <a:gd name="T75" fmla="*/ 153868534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7"/>
                <a:gd name="T115" fmla="*/ 0 h 80"/>
                <a:gd name="T116" fmla="*/ 77 w 77"/>
                <a:gd name="T117" fmla="*/ 80 h 8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0" name="Freeform 2305"/>
            <p:cNvSpPr>
              <a:spLocks/>
            </p:cNvSpPr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592796850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1645160858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149611102 w 323"/>
                <a:gd name="T25" fmla="*/ 2147483647 h 282"/>
                <a:gd name="T26" fmla="*/ 897386212 w 323"/>
                <a:gd name="T27" fmla="*/ 2147483647 h 282"/>
                <a:gd name="T28" fmla="*/ 1645160858 w 323"/>
                <a:gd name="T29" fmla="*/ 2147483647 h 282"/>
                <a:gd name="T30" fmla="*/ 1794772424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1481851763 h 282"/>
                <a:gd name="T64" fmla="*/ 2147483647 w 323"/>
                <a:gd name="T65" fmla="*/ 889054913 h 282"/>
                <a:gd name="T66" fmla="*/ 2147483647 w 323"/>
                <a:gd name="T67" fmla="*/ 296258196 h 282"/>
                <a:gd name="T68" fmla="*/ 2147483647 w 323"/>
                <a:gd name="T69" fmla="*/ 0 h 282"/>
                <a:gd name="T70" fmla="*/ 2147483647 w 323"/>
                <a:gd name="T71" fmla="*/ 148129098 h 282"/>
                <a:gd name="T72" fmla="*/ 2147483647 w 323"/>
                <a:gd name="T73" fmla="*/ 592796850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3"/>
                <a:gd name="T112" fmla="*/ 0 h 282"/>
                <a:gd name="T113" fmla="*/ 323 w 323"/>
                <a:gd name="T114" fmla="*/ 282 h 2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1" name="Freeform 2306"/>
            <p:cNvSpPr>
              <a:spLocks/>
            </p:cNvSpPr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480471899 h 76"/>
                <a:gd name="T2" fmla="*/ 2147483647 w 53"/>
                <a:gd name="T3" fmla="*/ 480471899 h 76"/>
                <a:gd name="T4" fmla="*/ 2147483647 w 53"/>
                <a:gd name="T5" fmla="*/ 1762025241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1567366874 w 53"/>
                <a:gd name="T15" fmla="*/ 2147483647 h 76"/>
                <a:gd name="T16" fmla="*/ 627005140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313357269 w 53"/>
                <a:gd name="T27" fmla="*/ 2147483647 h 76"/>
                <a:gd name="T28" fmla="*/ 627005140 w 53"/>
                <a:gd name="T29" fmla="*/ 2147483647 h 76"/>
                <a:gd name="T30" fmla="*/ 1097040571 w 53"/>
                <a:gd name="T31" fmla="*/ 2147483647 h 76"/>
                <a:gd name="T32" fmla="*/ 1567366874 w 53"/>
                <a:gd name="T33" fmla="*/ 2147483647 h 76"/>
                <a:gd name="T34" fmla="*/ 1724045171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1922181952 h 76"/>
                <a:gd name="T54" fmla="*/ 2147483647 w 53"/>
                <a:gd name="T55" fmla="*/ 1922181952 h 76"/>
                <a:gd name="T56" fmla="*/ 2147483647 w 53"/>
                <a:gd name="T57" fmla="*/ 1441710732 h 76"/>
                <a:gd name="T58" fmla="*/ 2147483647 w 53"/>
                <a:gd name="T59" fmla="*/ 1121395952 h 76"/>
                <a:gd name="T60" fmla="*/ 2147483647 w 53"/>
                <a:gd name="T61" fmla="*/ 640629289 h 76"/>
                <a:gd name="T62" fmla="*/ 2147483647 w 53"/>
                <a:gd name="T63" fmla="*/ 480471899 h 76"/>
                <a:gd name="T64" fmla="*/ 2147483647 w 53"/>
                <a:gd name="T65" fmla="*/ 160157322 h 76"/>
                <a:gd name="T66" fmla="*/ 2147483647 w 53"/>
                <a:gd name="T67" fmla="*/ 0 h 76"/>
                <a:gd name="T68" fmla="*/ 2147483647 w 53"/>
                <a:gd name="T69" fmla="*/ 160157322 h 76"/>
                <a:gd name="T70" fmla="*/ 2147483647 w 53"/>
                <a:gd name="T71" fmla="*/ 480471899 h 76"/>
                <a:gd name="T72" fmla="*/ 2147483647 w 53"/>
                <a:gd name="T73" fmla="*/ 480471899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76"/>
                <a:gd name="T113" fmla="*/ 53 w 53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2" name="Freeform 2307"/>
            <p:cNvSpPr>
              <a:spLocks/>
            </p:cNvSpPr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458369866 h 98"/>
                <a:gd name="T2" fmla="*/ 2147483647 w 64"/>
                <a:gd name="T3" fmla="*/ 458369866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20275474 w 64"/>
                <a:gd name="T9" fmla="*/ 2147483647 h 98"/>
                <a:gd name="T10" fmla="*/ 141369787 w 64"/>
                <a:gd name="T11" fmla="*/ 2147483647 h 98"/>
                <a:gd name="T12" fmla="*/ 141369787 w 64"/>
                <a:gd name="T13" fmla="*/ 2147483647 h 98"/>
                <a:gd name="T14" fmla="*/ 0 w 64"/>
                <a:gd name="T15" fmla="*/ 2147483647 h 98"/>
                <a:gd name="T16" fmla="*/ 141369787 w 64"/>
                <a:gd name="T17" fmla="*/ 2147483647 h 98"/>
                <a:gd name="T18" fmla="*/ 424109295 w 64"/>
                <a:gd name="T19" fmla="*/ 2147483647 h 98"/>
                <a:gd name="T20" fmla="*/ 565479668 w 64"/>
                <a:gd name="T21" fmla="*/ 2147483647 h 98"/>
                <a:gd name="T22" fmla="*/ 989317440 w 64"/>
                <a:gd name="T23" fmla="*/ 2147483647 h 98"/>
                <a:gd name="T24" fmla="*/ 1413426866 w 64"/>
                <a:gd name="T25" fmla="*/ 2147483647 h 98"/>
                <a:gd name="T26" fmla="*/ 1554796587 w 64"/>
                <a:gd name="T27" fmla="*/ 2147483647 h 98"/>
                <a:gd name="T28" fmla="*/ 1978905752 w 64"/>
                <a:gd name="T29" fmla="*/ 2147483647 h 98"/>
                <a:gd name="T30" fmla="*/ 1978905752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1374822667 h 98"/>
                <a:gd name="T40" fmla="*/ 2147483647 w 64"/>
                <a:gd name="T41" fmla="*/ 1374822667 h 98"/>
                <a:gd name="T42" fmla="*/ 2147483647 w 64"/>
                <a:gd name="T43" fmla="*/ 1069338445 h 98"/>
                <a:gd name="T44" fmla="*/ 2147483647 w 64"/>
                <a:gd name="T45" fmla="*/ 610969247 h 98"/>
                <a:gd name="T46" fmla="*/ 2147483647 w 64"/>
                <a:gd name="T47" fmla="*/ 152885309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458369866 h 98"/>
                <a:gd name="T58" fmla="*/ 2147483647 w 64"/>
                <a:gd name="T59" fmla="*/ 458369866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4"/>
                <a:gd name="T91" fmla="*/ 0 h 98"/>
                <a:gd name="T92" fmla="*/ 64 w 64"/>
                <a:gd name="T93" fmla="*/ 98 h 9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3" name="Freeform 2308"/>
            <p:cNvSpPr>
              <a:spLocks/>
            </p:cNvSpPr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455224918 h 125"/>
                <a:gd name="T2" fmla="*/ 2147483647 w 78"/>
                <a:gd name="T3" fmla="*/ 455224918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1185313290 w 78"/>
                <a:gd name="T15" fmla="*/ 2147483647 h 125"/>
                <a:gd name="T16" fmla="*/ 444667704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96258208 w 78"/>
                <a:gd name="T25" fmla="*/ 2147483647 h 125"/>
                <a:gd name="T26" fmla="*/ 296258208 w 78"/>
                <a:gd name="T27" fmla="*/ 2147483647 h 125"/>
                <a:gd name="T28" fmla="*/ 592796874 w 78"/>
                <a:gd name="T29" fmla="*/ 2147483647 h 125"/>
                <a:gd name="T30" fmla="*/ 1037183988 w 78"/>
                <a:gd name="T31" fmla="*/ 2147483647 h 125"/>
                <a:gd name="T32" fmla="*/ 1481851824 w 78"/>
                <a:gd name="T33" fmla="*/ 2147483647 h 125"/>
                <a:gd name="T34" fmla="*/ 1926239467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074367976 w 78"/>
                <a:gd name="T47" fmla="*/ 2147483647 h 125"/>
                <a:gd name="T48" fmla="*/ 2074367976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1365958657 h 125"/>
                <a:gd name="T74" fmla="*/ 2147483647 w 78"/>
                <a:gd name="T75" fmla="*/ 1365958657 h 125"/>
                <a:gd name="T76" fmla="*/ 2147483647 w 78"/>
                <a:gd name="T77" fmla="*/ 1062381322 h 125"/>
                <a:gd name="T78" fmla="*/ 2147483647 w 78"/>
                <a:gd name="T79" fmla="*/ 607156537 h 125"/>
                <a:gd name="T80" fmla="*/ 2147483647 w 78"/>
                <a:gd name="T81" fmla="*/ 455224918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455224918 h 125"/>
                <a:gd name="T92" fmla="*/ 2147483647 w 78"/>
                <a:gd name="T93" fmla="*/ 455224918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"/>
                <a:gd name="T142" fmla="*/ 0 h 125"/>
                <a:gd name="T143" fmla="*/ 78 w 78"/>
                <a:gd name="T144" fmla="*/ 125 h 12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4" name="Freeform 2309"/>
            <p:cNvSpPr>
              <a:spLocks/>
            </p:cNvSpPr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429428321 h 88"/>
                <a:gd name="T2" fmla="*/ 2147483647 w 67"/>
                <a:gd name="T3" fmla="*/ 429428321 h 88"/>
                <a:gd name="T4" fmla="*/ 2147483647 w 67"/>
                <a:gd name="T5" fmla="*/ 2147483647 h 88"/>
                <a:gd name="T6" fmla="*/ 2104191459 w 67"/>
                <a:gd name="T7" fmla="*/ 2147483647 h 88"/>
                <a:gd name="T8" fmla="*/ 161861033 w 67"/>
                <a:gd name="T9" fmla="*/ 2147483647 h 88"/>
                <a:gd name="T10" fmla="*/ 161861033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161861033 w 67"/>
                <a:gd name="T17" fmla="*/ 2147483647 h 88"/>
                <a:gd name="T18" fmla="*/ 323721522 w 67"/>
                <a:gd name="T19" fmla="*/ 2147483647 h 88"/>
                <a:gd name="T20" fmla="*/ 809304554 w 67"/>
                <a:gd name="T21" fmla="*/ 2147483647 h 88"/>
                <a:gd name="T22" fmla="*/ 1294887178 w 67"/>
                <a:gd name="T23" fmla="*/ 2147483647 h 88"/>
                <a:gd name="T24" fmla="*/ 1618608018 w 67"/>
                <a:gd name="T25" fmla="*/ 2147483647 h 88"/>
                <a:gd name="T26" fmla="*/ 1942329949 w 67"/>
                <a:gd name="T27" fmla="*/ 2147483647 h 88"/>
                <a:gd name="T28" fmla="*/ 1942329949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1431974349 h 88"/>
                <a:gd name="T36" fmla="*/ 2147483647 w 67"/>
                <a:gd name="T37" fmla="*/ 1431974349 h 88"/>
                <a:gd name="T38" fmla="*/ 2147483647 w 67"/>
                <a:gd name="T39" fmla="*/ 1002272809 h 88"/>
                <a:gd name="T40" fmla="*/ 2147483647 w 67"/>
                <a:gd name="T41" fmla="*/ 572844619 h 88"/>
                <a:gd name="T42" fmla="*/ 2147483647 w 67"/>
                <a:gd name="T43" fmla="*/ 429428321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429428321 h 88"/>
                <a:gd name="T54" fmla="*/ 2147483647 w 67"/>
                <a:gd name="T55" fmla="*/ 429428321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7"/>
                <a:gd name="T85" fmla="*/ 0 h 88"/>
                <a:gd name="T86" fmla="*/ 67 w 67"/>
                <a:gd name="T87" fmla="*/ 88 h 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5" name="Freeform 2310"/>
            <p:cNvSpPr>
              <a:spLocks/>
            </p:cNvSpPr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644929577 h 70"/>
                <a:gd name="T2" fmla="*/ 2147483647 w 40"/>
                <a:gd name="T3" fmla="*/ 644929577 h 70"/>
                <a:gd name="T4" fmla="*/ 2147483647 w 40"/>
                <a:gd name="T5" fmla="*/ 2096243125 h 70"/>
                <a:gd name="T6" fmla="*/ 2147483647 w 40"/>
                <a:gd name="T7" fmla="*/ 2147483647 h 70"/>
                <a:gd name="T8" fmla="*/ 1236253393 w 40"/>
                <a:gd name="T9" fmla="*/ 2147483647 h 70"/>
                <a:gd name="T10" fmla="*/ 1236253393 w 40"/>
                <a:gd name="T11" fmla="*/ 2147483647 h 70"/>
                <a:gd name="T12" fmla="*/ 824168671 w 40"/>
                <a:gd name="T13" fmla="*/ 2147483647 h 70"/>
                <a:gd name="T14" fmla="*/ 549446038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137361381 w 40"/>
                <a:gd name="T21" fmla="*/ 2147483647 h 70"/>
                <a:gd name="T22" fmla="*/ 274722761 w 40"/>
                <a:gd name="T23" fmla="*/ 2147483647 h 70"/>
                <a:gd name="T24" fmla="*/ 549446038 w 40"/>
                <a:gd name="T25" fmla="*/ 2147483647 h 70"/>
                <a:gd name="T26" fmla="*/ 824168671 w 40"/>
                <a:gd name="T27" fmla="*/ 2147483647 h 70"/>
                <a:gd name="T28" fmla="*/ 1236253393 w 40"/>
                <a:gd name="T29" fmla="*/ 2147483647 h 70"/>
                <a:gd name="T30" fmla="*/ 1510709795 w 40"/>
                <a:gd name="T31" fmla="*/ 2147483647 h 70"/>
                <a:gd name="T32" fmla="*/ 1785432427 w 40"/>
                <a:gd name="T33" fmla="*/ 2147483647 h 70"/>
                <a:gd name="T34" fmla="*/ 1785432427 w 40"/>
                <a:gd name="T35" fmla="*/ 2147483647 h 70"/>
                <a:gd name="T36" fmla="*/ 1785432427 w 40"/>
                <a:gd name="T37" fmla="*/ 2147483647 h 70"/>
                <a:gd name="T38" fmla="*/ 2060155059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1289859153 h 70"/>
                <a:gd name="T52" fmla="*/ 2147483647 w 40"/>
                <a:gd name="T53" fmla="*/ 1289859153 h 70"/>
                <a:gd name="T54" fmla="*/ 2147483647 w 40"/>
                <a:gd name="T55" fmla="*/ 806087608 h 70"/>
                <a:gd name="T56" fmla="*/ 2147483647 w 40"/>
                <a:gd name="T57" fmla="*/ 322612834 h 70"/>
                <a:gd name="T58" fmla="*/ 2147483647 w 40"/>
                <a:gd name="T59" fmla="*/ 161158099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161158099 h 70"/>
                <a:gd name="T68" fmla="*/ 2147483647 w 40"/>
                <a:gd name="T69" fmla="*/ 644929577 h 70"/>
                <a:gd name="T70" fmla="*/ 2147483647 w 40"/>
                <a:gd name="T71" fmla="*/ 644929577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0"/>
                <a:gd name="T109" fmla="*/ 0 h 70"/>
                <a:gd name="T110" fmla="*/ 40 w 40"/>
                <a:gd name="T111" fmla="*/ 70 h 7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6" name="Freeform 2311"/>
            <p:cNvSpPr>
              <a:spLocks/>
            </p:cNvSpPr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843815684 h 58"/>
                <a:gd name="T2" fmla="*/ 2147483647 w 31"/>
                <a:gd name="T3" fmla="*/ 843815684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1430216531 w 31"/>
                <a:gd name="T9" fmla="*/ 2147483647 h 58"/>
                <a:gd name="T10" fmla="*/ 178658346 w 31"/>
                <a:gd name="T11" fmla="*/ 2147483647 h 58"/>
                <a:gd name="T12" fmla="*/ 178658346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178658346 w 31"/>
                <a:gd name="T21" fmla="*/ 2147483647 h 58"/>
                <a:gd name="T22" fmla="*/ 714949972 w 31"/>
                <a:gd name="T23" fmla="*/ 2147483647 h 58"/>
                <a:gd name="T24" fmla="*/ 893925398 w 31"/>
                <a:gd name="T25" fmla="*/ 2147483647 h 58"/>
                <a:gd name="T26" fmla="*/ 1430216531 w 31"/>
                <a:gd name="T27" fmla="*/ 2147483647 h 58"/>
                <a:gd name="T28" fmla="*/ 1787533083 w 31"/>
                <a:gd name="T29" fmla="*/ 2147483647 h 58"/>
                <a:gd name="T30" fmla="*/ 1787533083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843815684 h 58"/>
                <a:gd name="T40" fmla="*/ 2147483647 w 31"/>
                <a:gd name="T41" fmla="*/ 843815684 h 58"/>
                <a:gd name="T42" fmla="*/ 2147483647 w 31"/>
                <a:gd name="T43" fmla="*/ 562544222 h 58"/>
                <a:gd name="T44" fmla="*/ 2147483647 w 31"/>
                <a:gd name="T45" fmla="*/ 140636056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140636056 h 58"/>
                <a:gd name="T54" fmla="*/ 2147483647 w 31"/>
                <a:gd name="T55" fmla="*/ 562544222 h 58"/>
                <a:gd name="T56" fmla="*/ 2147483647 w 31"/>
                <a:gd name="T57" fmla="*/ 843815684 h 58"/>
                <a:gd name="T58" fmla="*/ 2147483647 w 31"/>
                <a:gd name="T59" fmla="*/ 843815684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58"/>
                <a:gd name="T92" fmla="*/ 31 w 31"/>
                <a:gd name="T93" fmla="*/ 58 h 5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7" name="Freeform 2312"/>
            <p:cNvSpPr>
              <a:spLocks/>
            </p:cNvSpPr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800786544 h 76"/>
                <a:gd name="T2" fmla="*/ 2147483647 w 45"/>
                <a:gd name="T3" fmla="*/ 800786544 h 76"/>
                <a:gd name="T4" fmla="*/ 2147483647 w 45"/>
                <a:gd name="T5" fmla="*/ 2082339750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1037227516 w 45"/>
                <a:gd name="T11" fmla="*/ 2147483647 h 76"/>
                <a:gd name="T12" fmla="*/ 444686060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444686060 w 45"/>
                <a:gd name="T23" fmla="*/ 2147483647 h 76"/>
                <a:gd name="T24" fmla="*/ 592821524 w 45"/>
                <a:gd name="T25" fmla="*/ 2147483647 h 76"/>
                <a:gd name="T26" fmla="*/ 1037227516 w 45"/>
                <a:gd name="T27" fmla="*/ 2147483647 h 76"/>
                <a:gd name="T28" fmla="*/ 1481913709 w 45"/>
                <a:gd name="T29" fmla="*/ 2147483647 h 76"/>
                <a:gd name="T30" fmla="*/ 1630049569 w 45"/>
                <a:gd name="T31" fmla="*/ 2147483647 h 76"/>
                <a:gd name="T32" fmla="*/ 1778184371 w 45"/>
                <a:gd name="T33" fmla="*/ 2147483647 h 76"/>
                <a:gd name="T34" fmla="*/ 1778184371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1281552934 h 76"/>
                <a:gd name="T48" fmla="*/ 2147483647 w 45"/>
                <a:gd name="T49" fmla="*/ 1281552934 h 76"/>
                <a:gd name="T50" fmla="*/ 2147483647 w 45"/>
                <a:gd name="T51" fmla="*/ 800786544 h 76"/>
                <a:gd name="T52" fmla="*/ 2147483647 w 45"/>
                <a:gd name="T53" fmla="*/ 320314645 h 76"/>
                <a:gd name="T54" fmla="*/ 2147483647 w 45"/>
                <a:gd name="T55" fmla="*/ 160157322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160157322 h 76"/>
                <a:gd name="T62" fmla="*/ 2147483647 w 45"/>
                <a:gd name="T63" fmla="*/ 320314645 h 76"/>
                <a:gd name="T64" fmla="*/ 2147483647 w 45"/>
                <a:gd name="T65" fmla="*/ 800786544 h 76"/>
                <a:gd name="T66" fmla="*/ 2147483647 w 45"/>
                <a:gd name="T67" fmla="*/ 800786544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76"/>
                <a:gd name="T104" fmla="*/ 45 w 45"/>
                <a:gd name="T105" fmla="*/ 76 h 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8" name="Freeform 2313"/>
            <p:cNvSpPr>
              <a:spLocks/>
            </p:cNvSpPr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769055957 h 80"/>
                <a:gd name="T2" fmla="*/ 2147483647 w 58"/>
                <a:gd name="T3" fmla="*/ 769055957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1547266323 w 58"/>
                <a:gd name="T13" fmla="*/ 2147483647 h 80"/>
                <a:gd name="T14" fmla="*/ 281272111 w 58"/>
                <a:gd name="T15" fmla="*/ 2147483647 h 80"/>
                <a:gd name="T16" fmla="*/ 281272111 w 58"/>
                <a:gd name="T17" fmla="*/ 2147483647 h 80"/>
                <a:gd name="T18" fmla="*/ 0 w 58"/>
                <a:gd name="T19" fmla="*/ 2147483647 h 80"/>
                <a:gd name="T20" fmla="*/ 281272111 w 58"/>
                <a:gd name="T21" fmla="*/ 2147483647 h 80"/>
                <a:gd name="T22" fmla="*/ 281272111 w 58"/>
                <a:gd name="T23" fmla="*/ 2147483647 h 80"/>
                <a:gd name="T24" fmla="*/ 562544222 w 58"/>
                <a:gd name="T25" fmla="*/ 2147483647 h 80"/>
                <a:gd name="T26" fmla="*/ 984451674 w 58"/>
                <a:gd name="T27" fmla="*/ 2147483647 h 80"/>
                <a:gd name="T28" fmla="*/ 1125087405 w 58"/>
                <a:gd name="T29" fmla="*/ 2147483647 h 80"/>
                <a:gd name="T30" fmla="*/ 1547266323 w 58"/>
                <a:gd name="T31" fmla="*/ 2147483647 h 80"/>
                <a:gd name="T32" fmla="*/ 1969173775 w 58"/>
                <a:gd name="T33" fmla="*/ 2147483647 h 80"/>
                <a:gd name="T34" fmla="*/ 1969173775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1230373909 h 80"/>
                <a:gd name="T46" fmla="*/ 2147483647 w 58"/>
                <a:gd name="T47" fmla="*/ 1230373909 h 80"/>
                <a:gd name="T48" fmla="*/ 2147483647 w 58"/>
                <a:gd name="T49" fmla="*/ 769055957 h 80"/>
                <a:gd name="T50" fmla="*/ 2147483647 w 58"/>
                <a:gd name="T51" fmla="*/ 615187490 h 80"/>
                <a:gd name="T52" fmla="*/ 2147483647 w 58"/>
                <a:gd name="T53" fmla="*/ 153868534 h 80"/>
                <a:gd name="T54" fmla="*/ 2147483647 w 58"/>
                <a:gd name="T55" fmla="*/ 153868534 h 80"/>
                <a:gd name="T56" fmla="*/ 2147483647 w 58"/>
                <a:gd name="T57" fmla="*/ 0 h 80"/>
                <a:gd name="T58" fmla="*/ 2147483647 w 58"/>
                <a:gd name="T59" fmla="*/ 153868534 h 80"/>
                <a:gd name="T60" fmla="*/ 2147483647 w 58"/>
                <a:gd name="T61" fmla="*/ 307737068 h 80"/>
                <a:gd name="T62" fmla="*/ 2147483647 w 58"/>
                <a:gd name="T63" fmla="*/ 769055957 h 80"/>
                <a:gd name="T64" fmla="*/ 2147483647 w 58"/>
                <a:gd name="T65" fmla="*/ 769055957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80"/>
                <a:gd name="T101" fmla="*/ 58 w 58"/>
                <a:gd name="T102" fmla="*/ 80 h 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9" name="Freeform 2314"/>
            <p:cNvSpPr>
              <a:spLocks/>
            </p:cNvSpPr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470842476 h 103"/>
                <a:gd name="T2" fmla="*/ 2147483647 w 72"/>
                <a:gd name="T3" fmla="*/ 470842476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148129099 w 72"/>
                <a:gd name="T11" fmla="*/ 2147483647 h 103"/>
                <a:gd name="T12" fmla="*/ 148129099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148129099 w 72"/>
                <a:gd name="T19" fmla="*/ 2147483647 h 103"/>
                <a:gd name="T20" fmla="*/ 444667690 w 72"/>
                <a:gd name="T21" fmla="*/ 2147483647 h 103"/>
                <a:gd name="T22" fmla="*/ 592796855 w 72"/>
                <a:gd name="T23" fmla="*/ 2147483647 h 103"/>
                <a:gd name="T24" fmla="*/ 1037183954 w 72"/>
                <a:gd name="T25" fmla="*/ 2147483647 h 103"/>
                <a:gd name="T26" fmla="*/ 1333722214 w 72"/>
                <a:gd name="T27" fmla="*/ 2147483647 h 103"/>
                <a:gd name="T28" fmla="*/ 1778109842 w 72"/>
                <a:gd name="T29" fmla="*/ 2147483647 h 103"/>
                <a:gd name="T30" fmla="*/ 1778109842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1412817245 h 103"/>
                <a:gd name="T40" fmla="*/ 2147483647 w 72"/>
                <a:gd name="T41" fmla="*/ 1412817245 h 103"/>
                <a:gd name="T42" fmla="*/ 2147483647 w 72"/>
                <a:gd name="T43" fmla="*/ 1098825700 h 103"/>
                <a:gd name="T44" fmla="*/ 2147483647 w 72"/>
                <a:gd name="T45" fmla="*/ 627983899 h 103"/>
                <a:gd name="T46" fmla="*/ 2147483647 w 72"/>
                <a:gd name="T47" fmla="*/ 470842476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156850594 h 103"/>
                <a:gd name="T56" fmla="*/ 2147483647 w 72"/>
                <a:gd name="T57" fmla="*/ 470842476 h 103"/>
                <a:gd name="T58" fmla="*/ 2147483647 w 72"/>
                <a:gd name="T59" fmla="*/ 470842476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2"/>
                <a:gd name="T91" fmla="*/ 0 h 103"/>
                <a:gd name="T92" fmla="*/ 72 w 72"/>
                <a:gd name="T93" fmla="*/ 103 h 10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0" name="Freeform 2315"/>
            <p:cNvSpPr>
              <a:spLocks/>
            </p:cNvSpPr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433115681 h 115"/>
                <a:gd name="T2" fmla="*/ 2147483647 w 76"/>
                <a:gd name="T3" fmla="*/ 433115681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160157322 w 76"/>
                <a:gd name="T19" fmla="*/ 2147483647 h 115"/>
                <a:gd name="T20" fmla="*/ 480471899 w 76"/>
                <a:gd name="T21" fmla="*/ 2147483647 h 115"/>
                <a:gd name="T22" fmla="*/ 800786544 w 76"/>
                <a:gd name="T23" fmla="*/ 2147483647 h 115"/>
                <a:gd name="T24" fmla="*/ 1281552934 w 76"/>
                <a:gd name="T25" fmla="*/ 2147483647 h 115"/>
                <a:gd name="T26" fmla="*/ 1441710732 w 76"/>
                <a:gd name="T27" fmla="*/ 2147483647 h 115"/>
                <a:gd name="T28" fmla="*/ 1922181952 w 76"/>
                <a:gd name="T29" fmla="*/ 2147483647 h 115"/>
                <a:gd name="T30" fmla="*/ 1922181952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1443534377 h 115"/>
                <a:gd name="T40" fmla="*/ 2147483647 w 76"/>
                <a:gd name="T41" fmla="*/ 1443534377 h 115"/>
                <a:gd name="T42" fmla="*/ 2147483647 w 76"/>
                <a:gd name="T43" fmla="*/ 1010419090 h 115"/>
                <a:gd name="T44" fmla="*/ 2147483647 w 76"/>
                <a:gd name="T45" fmla="*/ 577304064 h 115"/>
                <a:gd name="T46" fmla="*/ 2147483647 w 76"/>
                <a:gd name="T47" fmla="*/ 144463714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433115681 h 115"/>
                <a:gd name="T58" fmla="*/ 2147483647 w 76"/>
                <a:gd name="T59" fmla="*/ 433115681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115"/>
                <a:gd name="T92" fmla="*/ 76 w 76"/>
                <a:gd name="T93" fmla="*/ 115 h 1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1" name="Freeform 2316"/>
            <p:cNvSpPr>
              <a:spLocks/>
            </p:cNvSpPr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608198726 h 116"/>
                <a:gd name="T2" fmla="*/ 2147483647 w 80"/>
                <a:gd name="T3" fmla="*/ 608198726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307737068 w 80"/>
                <a:gd name="T19" fmla="*/ 2147483647 h 116"/>
                <a:gd name="T20" fmla="*/ 615187490 w 80"/>
                <a:gd name="T21" fmla="*/ 2147483647 h 116"/>
                <a:gd name="T22" fmla="*/ 922924424 w 80"/>
                <a:gd name="T23" fmla="*/ 2147483647 h 116"/>
                <a:gd name="T24" fmla="*/ 1230373909 w 80"/>
                <a:gd name="T25" fmla="*/ 2147483647 h 116"/>
                <a:gd name="T26" fmla="*/ 1691980382 w 80"/>
                <a:gd name="T27" fmla="*/ 2147483647 h 116"/>
                <a:gd name="T28" fmla="*/ 1845561667 w 80"/>
                <a:gd name="T29" fmla="*/ 2147483647 h 116"/>
                <a:gd name="T30" fmla="*/ 1845561667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1520354976 h 116"/>
                <a:gd name="T40" fmla="*/ 2147483647 w 80"/>
                <a:gd name="T41" fmla="*/ 1520354976 h 116"/>
                <a:gd name="T42" fmla="*/ 2147483647 w 80"/>
                <a:gd name="T43" fmla="*/ 1216397452 h 116"/>
                <a:gd name="T44" fmla="*/ 2147483647 w 80"/>
                <a:gd name="T45" fmla="*/ 760319995 h 116"/>
                <a:gd name="T46" fmla="*/ 2147483647 w 80"/>
                <a:gd name="T47" fmla="*/ 303957123 h 116"/>
                <a:gd name="T48" fmla="*/ 2147483647 w 80"/>
                <a:gd name="T49" fmla="*/ 152120801 h 116"/>
                <a:gd name="T50" fmla="*/ 2147483647 w 80"/>
                <a:gd name="T51" fmla="*/ 152120801 h 116"/>
                <a:gd name="T52" fmla="*/ 2147483647 w 80"/>
                <a:gd name="T53" fmla="*/ 0 h 116"/>
                <a:gd name="T54" fmla="*/ 2147483647 w 80"/>
                <a:gd name="T55" fmla="*/ 152120801 h 116"/>
                <a:gd name="T56" fmla="*/ 2147483647 w 80"/>
                <a:gd name="T57" fmla="*/ 608198726 h 116"/>
                <a:gd name="T58" fmla="*/ 2147483647 w 80"/>
                <a:gd name="T59" fmla="*/ 608198726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0"/>
                <a:gd name="T91" fmla="*/ 0 h 116"/>
                <a:gd name="T92" fmla="*/ 80 w 80"/>
                <a:gd name="T93" fmla="*/ 116 h 1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2" name="Freeform 2317"/>
            <p:cNvSpPr>
              <a:spLocks/>
            </p:cNvSpPr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430018149 h 91"/>
                <a:gd name="T2" fmla="*/ 2147483647 w 86"/>
                <a:gd name="T3" fmla="*/ 430018149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430018149 h 91"/>
                <a:gd name="T10" fmla="*/ 2147483647 w 86"/>
                <a:gd name="T11" fmla="*/ 1146805952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1073790734 w 86"/>
                <a:gd name="T21" fmla="*/ 2147483647 h 91"/>
                <a:gd name="T22" fmla="*/ 1073790734 w 86"/>
                <a:gd name="T23" fmla="*/ 2147483647 h 91"/>
                <a:gd name="T24" fmla="*/ 460237039 w 86"/>
                <a:gd name="T25" fmla="*/ 2147483647 h 91"/>
                <a:gd name="T26" fmla="*/ 306920382 w 86"/>
                <a:gd name="T27" fmla="*/ 2147483647 h 91"/>
                <a:gd name="T28" fmla="*/ 0 w 86"/>
                <a:gd name="T29" fmla="*/ 2147483647 h 91"/>
                <a:gd name="T30" fmla="*/ 306920382 w 86"/>
                <a:gd name="T31" fmla="*/ 2147483647 h 91"/>
                <a:gd name="T32" fmla="*/ 306920382 w 86"/>
                <a:gd name="T33" fmla="*/ 2147483647 h 91"/>
                <a:gd name="T34" fmla="*/ 613553829 w 86"/>
                <a:gd name="T35" fmla="*/ 2147483647 h 91"/>
                <a:gd name="T36" fmla="*/ 920474077 w 86"/>
                <a:gd name="T37" fmla="*/ 2147483647 h 91"/>
                <a:gd name="T38" fmla="*/ 1227393522 w 86"/>
                <a:gd name="T39" fmla="*/ 2147483647 h 91"/>
                <a:gd name="T40" fmla="*/ 1687630962 w 86"/>
                <a:gd name="T41" fmla="*/ 2147483647 h 91"/>
                <a:gd name="T42" fmla="*/ 1994264276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006843034 h 91"/>
                <a:gd name="T70" fmla="*/ 2147483647 w 86"/>
                <a:gd name="T71" fmla="*/ 2006843034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006843034 h 91"/>
                <a:gd name="T82" fmla="*/ 2147483647 w 86"/>
                <a:gd name="T83" fmla="*/ 1863594409 h 91"/>
                <a:gd name="T84" fmla="*/ 2147483647 w 86"/>
                <a:gd name="T85" fmla="*/ 1433576391 h 91"/>
                <a:gd name="T86" fmla="*/ 2147483647 w 86"/>
                <a:gd name="T87" fmla="*/ 1003284399 h 91"/>
                <a:gd name="T88" fmla="*/ 2147483647 w 86"/>
                <a:gd name="T89" fmla="*/ 573266381 h 91"/>
                <a:gd name="T90" fmla="*/ 2147483647 w 86"/>
                <a:gd name="T91" fmla="*/ 430018149 h 91"/>
                <a:gd name="T92" fmla="*/ 2147483647 w 86"/>
                <a:gd name="T93" fmla="*/ 430018149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6"/>
                <a:gd name="T142" fmla="*/ 0 h 91"/>
                <a:gd name="T143" fmla="*/ 86 w 86"/>
                <a:gd name="T144" fmla="*/ 91 h 9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3" name="Freeform 2318"/>
            <p:cNvSpPr>
              <a:spLocks/>
            </p:cNvSpPr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89178533 h 121"/>
                <a:gd name="T2" fmla="*/ 2147483647 w 103"/>
                <a:gd name="T3" fmla="*/ 289178533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1255967797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313991949 w 103"/>
                <a:gd name="T25" fmla="*/ 2147483647 h 121"/>
                <a:gd name="T26" fmla="*/ 627983899 w 103"/>
                <a:gd name="T27" fmla="*/ 2147483647 h 121"/>
                <a:gd name="T28" fmla="*/ 1098825700 w 103"/>
                <a:gd name="T29" fmla="*/ 2147483647 h 121"/>
                <a:gd name="T30" fmla="*/ 1412817245 w 103"/>
                <a:gd name="T31" fmla="*/ 2147483647 h 121"/>
                <a:gd name="T32" fmla="*/ 1883660125 w 103"/>
                <a:gd name="T33" fmla="*/ 2147483647 h 121"/>
                <a:gd name="T34" fmla="*/ 2040800874 w 103"/>
                <a:gd name="T35" fmla="*/ 2147483647 h 121"/>
                <a:gd name="T36" fmla="*/ 2040800874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1589930967 h 121"/>
                <a:gd name="T52" fmla="*/ 2147483647 w 103"/>
                <a:gd name="T53" fmla="*/ 1589930967 h 121"/>
                <a:gd name="T54" fmla="*/ 2147483647 w 103"/>
                <a:gd name="T55" fmla="*/ 1445342028 h 121"/>
                <a:gd name="T56" fmla="*/ 2147483647 w 103"/>
                <a:gd name="T57" fmla="*/ 1011849416 h 121"/>
                <a:gd name="T58" fmla="*/ 2147483647 w 103"/>
                <a:gd name="T59" fmla="*/ 578081550 h 121"/>
                <a:gd name="T60" fmla="*/ 2147483647 w 103"/>
                <a:gd name="T61" fmla="*/ 433492481 h 121"/>
                <a:gd name="T62" fmla="*/ 2147483647 w 103"/>
                <a:gd name="T63" fmla="*/ 289178533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89178533 h 121"/>
                <a:gd name="T70" fmla="*/ 2147483647 w 103"/>
                <a:gd name="T71" fmla="*/ 289178533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3"/>
                <a:gd name="T109" fmla="*/ 0 h 121"/>
                <a:gd name="T110" fmla="*/ 103 w 103"/>
                <a:gd name="T111" fmla="*/ 121 h 1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4" name="Freeform 2319"/>
            <p:cNvSpPr>
              <a:spLocks/>
            </p:cNvSpPr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1451264124 h 290"/>
                <a:gd name="T32" fmla="*/ 2147483647 w 272"/>
                <a:gd name="T33" fmla="*/ 870758842 h 290"/>
                <a:gd name="T34" fmla="*/ 2147483647 w 272"/>
                <a:gd name="T35" fmla="*/ 290253166 h 290"/>
                <a:gd name="T36" fmla="*/ 2147483647 w 272"/>
                <a:gd name="T37" fmla="*/ 0 h 290"/>
                <a:gd name="T38" fmla="*/ 2147483647 w 272"/>
                <a:gd name="T39" fmla="*/ 145264531 h 290"/>
                <a:gd name="T40" fmla="*/ 2147483647 w 272"/>
                <a:gd name="T41" fmla="*/ 2031770194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99571116 w 272"/>
                <a:gd name="T57" fmla="*/ 2147483647 h 290"/>
                <a:gd name="T58" fmla="*/ 898995236 w 272"/>
                <a:gd name="T59" fmla="*/ 2147483647 h 290"/>
                <a:gd name="T60" fmla="*/ 1348351710 w 272"/>
                <a:gd name="T61" fmla="*/ 2147483647 h 290"/>
                <a:gd name="T62" fmla="*/ 1198565953 w 272"/>
                <a:gd name="T63" fmla="*/ 2147483647 h 290"/>
                <a:gd name="T64" fmla="*/ 1647923224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2"/>
                <a:gd name="T154" fmla="*/ 0 h 290"/>
                <a:gd name="T155" fmla="*/ 272 w 272"/>
                <a:gd name="T156" fmla="*/ 290 h 2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5" name="Freeform 2320"/>
            <p:cNvSpPr>
              <a:spLocks/>
            </p:cNvSpPr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148130064 w 327"/>
                <a:gd name="T31" fmla="*/ 2147483647 h 336"/>
                <a:gd name="T32" fmla="*/ 148130064 w 327"/>
                <a:gd name="T33" fmla="*/ 2147483647 h 336"/>
                <a:gd name="T34" fmla="*/ 0 w 327"/>
                <a:gd name="T35" fmla="*/ 2147483647 h 336"/>
                <a:gd name="T36" fmla="*/ 148130064 w 327"/>
                <a:gd name="T37" fmla="*/ 2147483647 h 336"/>
                <a:gd name="T38" fmla="*/ 592800185 w 327"/>
                <a:gd name="T39" fmla="*/ 2147483647 h 336"/>
                <a:gd name="T40" fmla="*/ 1037190179 w 327"/>
                <a:gd name="T41" fmla="*/ 2147483647 h 336"/>
                <a:gd name="T42" fmla="*/ 1778120362 w 327"/>
                <a:gd name="T43" fmla="*/ 2147483647 h 336"/>
                <a:gd name="T44" fmla="*/ 1778120362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1778109950 h 336"/>
                <a:gd name="T82" fmla="*/ 2147483647 w 327"/>
                <a:gd name="T83" fmla="*/ 1778109950 h 336"/>
                <a:gd name="T84" fmla="*/ 2147483647 w 327"/>
                <a:gd name="T85" fmla="*/ 1333722295 h 336"/>
                <a:gd name="T86" fmla="*/ 2147483647 w 327"/>
                <a:gd name="T87" fmla="*/ 1185313324 h 336"/>
                <a:gd name="T88" fmla="*/ 2147483647 w 327"/>
                <a:gd name="T89" fmla="*/ 740925933 h 336"/>
                <a:gd name="T90" fmla="*/ 2147483647 w 327"/>
                <a:gd name="T91" fmla="*/ 296258216 h 336"/>
                <a:gd name="T92" fmla="*/ 2147483647 w 327"/>
                <a:gd name="T93" fmla="*/ 148129108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7"/>
                <a:gd name="T154" fmla="*/ 0 h 336"/>
                <a:gd name="T155" fmla="*/ 327 w 327"/>
                <a:gd name="T156" fmla="*/ 336 h 3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6" name="Freeform 2321"/>
            <p:cNvSpPr>
              <a:spLocks/>
            </p:cNvSpPr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98799933 h 350"/>
                <a:gd name="T2" fmla="*/ 2147483647 w 381"/>
                <a:gd name="T3" fmla="*/ 298799933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148130011 w 381"/>
                <a:gd name="T25" fmla="*/ 2147483647 h 350"/>
                <a:gd name="T26" fmla="*/ 148130011 w 381"/>
                <a:gd name="T27" fmla="*/ 2147483647 h 350"/>
                <a:gd name="T28" fmla="*/ 0 w 381"/>
                <a:gd name="T29" fmla="*/ 2147483647 h 350"/>
                <a:gd name="T30" fmla="*/ 148130011 w 381"/>
                <a:gd name="T31" fmla="*/ 2147483647 h 350"/>
                <a:gd name="T32" fmla="*/ 592799974 w 381"/>
                <a:gd name="T33" fmla="*/ 2147483647 h 350"/>
                <a:gd name="T34" fmla="*/ 1037189280 w 381"/>
                <a:gd name="T35" fmla="*/ 2147483647 h 350"/>
                <a:gd name="T36" fmla="*/ 1037189280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092445568 h 350"/>
                <a:gd name="T76" fmla="*/ 2147483647 w 381"/>
                <a:gd name="T77" fmla="*/ 2092445568 h 350"/>
                <a:gd name="T78" fmla="*/ 2147483647 w 381"/>
                <a:gd name="T79" fmla="*/ 1643822650 h 350"/>
                <a:gd name="T80" fmla="*/ 2147483647 w 381"/>
                <a:gd name="T81" fmla="*/ 1195482054 h 350"/>
                <a:gd name="T82" fmla="*/ 2147483647 w 381"/>
                <a:gd name="T83" fmla="*/ 896681988 h 350"/>
                <a:gd name="T84" fmla="*/ 2147483647 w 381"/>
                <a:gd name="T85" fmla="*/ 448341260 h 350"/>
                <a:gd name="T86" fmla="*/ 2147483647 w 381"/>
                <a:gd name="T87" fmla="*/ 298799933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98799933 h 350"/>
                <a:gd name="T94" fmla="*/ 2147483647 w 381"/>
                <a:gd name="T95" fmla="*/ 298799933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1"/>
                <a:gd name="T145" fmla="*/ 0 h 350"/>
                <a:gd name="T146" fmla="*/ 381 w 381"/>
                <a:gd name="T147" fmla="*/ 350 h 3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7" name="Freeform 2322"/>
            <p:cNvSpPr>
              <a:spLocks/>
            </p:cNvSpPr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146949895 h 328"/>
                <a:gd name="T2" fmla="*/ 2147483647 w 341"/>
                <a:gd name="T3" fmla="*/ 146949895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1494780256 w 341"/>
                <a:gd name="T31" fmla="*/ 2147483647 h 328"/>
                <a:gd name="T32" fmla="*/ 747531299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98843353 w 341"/>
                <a:gd name="T41" fmla="*/ 2147483647 h 328"/>
                <a:gd name="T42" fmla="*/ 448406135 w 341"/>
                <a:gd name="T43" fmla="*/ 2147483647 h 328"/>
                <a:gd name="T44" fmla="*/ 896812269 w 341"/>
                <a:gd name="T45" fmla="*/ 2147483647 h 328"/>
                <a:gd name="T46" fmla="*/ 1345217475 w 341"/>
                <a:gd name="T47" fmla="*/ 2147483647 h 328"/>
                <a:gd name="T48" fmla="*/ 1644343038 w 341"/>
                <a:gd name="T49" fmla="*/ 2147483647 h 328"/>
                <a:gd name="T50" fmla="*/ 1943186258 w 341"/>
                <a:gd name="T51" fmla="*/ 2147483647 h 328"/>
                <a:gd name="T52" fmla="*/ 2092749040 w 341"/>
                <a:gd name="T53" fmla="*/ 2147483647 h 328"/>
                <a:gd name="T54" fmla="*/ 2092749040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1908677539 h 328"/>
                <a:gd name="T84" fmla="*/ 2147483647 w 341"/>
                <a:gd name="T85" fmla="*/ 1908677539 h 328"/>
                <a:gd name="T86" fmla="*/ 2147483647 w 341"/>
                <a:gd name="T87" fmla="*/ 1615056430 h 328"/>
                <a:gd name="T88" fmla="*/ 2147483647 w 341"/>
                <a:gd name="T89" fmla="*/ 1174486019 h 328"/>
                <a:gd name="T90" fmla="*/ 2147483647 w 341"/>
                <a:gd name="T91" fmla="*/ 734192839 h 328"/>
                <a:gd name="T92" fmla="*/ 2147483647 w 341"/>
                <a:gd name="T93" fmla="*/ 587243010 h 328"/>
                <a:gd name="T94" fmla="*/ 2147483647 w 341"/>
                <a:gd name="T95" fmla="*/ 146949895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146949895 h 328"/>
                <a:gd name="T102" fmla="*/ 2147483647 w 341"/>
                <a:gd name="T103" fmla="*/ 146949895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1"/>
                <a:gd name="T157" fmla="*/ 0 h 328"/>
                <a:gd name="T158" fmla="*/ 341 w 341"/>
                <a:gd name="T159" fmla="*/ 328 h 32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8" name="Freeform 2323"/>
            <p:cNvSpPr>
              <a:spLocks/>
            </p:cNvSpPr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149876398 h 251"/>
                <a:gd name="T2" fmla="*/ 2147483647 w 286"/>
                <a:gd name="T3" fmla="*/ 149876398 h 251"/>
                <a:gd name="T4" fmla="*/ 2147483647 w 286"/>
                <a:gd name="T5" fmla="*/ 1949521805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151343859 w 286"/>
                <a:gd name="T23" fmla="*/ 2147483647 h 251"/>
                <a:gd name="T24" fmla="*/ 151343859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151343859 w 286"/>
                <a:gd name="T33" fmla="*/ 2147483647 h 251"/>
                <a:gd name="T34" fmla="*/ 605091952 w 286"/>
                <a:gd name="T35" fmla="*/ 2147483647 h 251"/>
                <a:gd name="T36" fmla="*/ 756435745 w 286"/>
                <a:gd name="T37" fmla="*/ 2147483647 h 251"/>
                <a:gd name="T38" fmla="*/ 1210467390 w 286"/>
                <a:gd name="T39" fmla="*/ 2147483647 h 251"/>
                <a:gd name="T40" fmla="*/ 1664498768 w 286"/>
                <a:gd name="T41" fmla="*/ 2147483647 h 251"/>
                <a:gd name="T42" fmla="*/ 1664498768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1799362303 h 251"/>
                <a:gd name="T72" fmla="*/ 2147483647 w 286"/>
                <a:gd name="T73" fmla="*/ 1799362303 h 251"/>
                <a:gd name="T74" fmla="*/ 2147483647 w 286"/>
                <a:gd name="T75" fmla="*/ 1499610702 h 251"/>
                <a:gd name="T76" fmla="*/ 2147483647 w 286"/>
                <a:gd name="T77" fmla="*/ 1199575400 h 251"/>
                <a:gd name="T78" fmla="*/ 2147483647 w 286"/>
                <a:gd name="T79" fmla="*/ 749664032 h 251"/>
                <a:gd name="T80" fmla="*/ 2147483647 w 286"/>
                <a:gd name="T81" fmla="*/ 300034903 h 251"/>
                <a:gd name="T82" fmla="*/ 2147483647 w 286"/>
                <a:gd name="T83" fmla="*/ 149876398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149876398 h 251"/>
                <a:gd name="T90" fmla="*/ 2147483647 w 286"/>
                <a:gd name="T91" fmla="*/ 149876398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6"/>
                <a:gd name="T139" fmla="*/ 0 h 251"/>
                <a:gd name="T140" fmla="*/ 286 w 286"/>
                <a:gd name="T141" fmla="*/ 251 h 25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9" name="Freeform 2324"/>
            <p:cNvSpPr>
              <a:spLocks/>
            </p:cNvSpPr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444670121 h 309"/>
                <a:gd name="T2" fmla="*/ 2147483647 w 319"/>
                <a:gd name="T3" fmla="*/ 444670121 h 309"/>
                <a:gd name="T4" fmla="*/ 2147483647 w 319"/>
                <a:gd name="T5" fmla="*/ 2074380661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93569208 w 319"/>
                <a:gd name="T41" fmla="*/ 2147483647 h 309"/>
                <a:gd name="T42" fmla="*/ 293569208 w 319"/>
                <a:gd name="T43" fmla="*/ 2147483647 h 309"/>
                <a:gd name="T44" fmla="*/ 0 w 319"/>
                <a:gd name="T45" fmla="*/ 2147483647 h 309"/>
                <a:gd name="T46" fmla="*/ 146923603 w 319"/>
                <a:gd name="T47" fmla="*/ 2147483647 h 309"/>
                <a:gd name="T48" fmla="*/ 293569208 w 319"/>
                <a:gd name="T49" fmla="*/ 2147483647 h 309"/>
                <a:gd name="T50" fmla="*/ 1027630503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1333730564 h 309"/>
                <a:gd name="T102" fmla="*/ 2147483647 w 319"/>
                <a:gd name="T103" fmla="*/ 1333730564 h 309"/>
                <a:gd name="T104" fmla="*/ 2147483647 w 319"/>
                <a:gd name="T105" fmla="*/ 1037190331 h 309"/>
                <a:gd name="T106" fmla="*/ 2147483647 w 319"/>
                <a:gd name="T107" fmla="*/ 592800272 h 309"/>
                <a:gd name="T108" fmla="*/ 2147483647 w 319"/>
                <a:gd name="T109" fmla="*/ 444670121 h 309"/>
                <a:gd name="T110" fmla="*/ 2147483647 w 319"/>
                <a:gd name="T111" fmla="*/ 148130086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148130086 h 309"/>
                <a:gd name="T118" fmla="*/ 2147483647 w 319"/>
                <a:gd name="T119" fmla="*/ 444670121 h 309"/>
                <a:gd name="T120" fmla="*/ 2147483647 w 319"/>
                <a:gd name="T121" fmla="*/ 444670121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9"/>
                <a:gd name="T184" fmla="*/ 0 h 309"/>
                <a:gd name="T185" fmla="*/ 319 w 319"/>
                <a:gd name="T186" fmla="*/ 309 h 30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0" name="Freeform 2325"/>
            <p:cNvSpPr>
              <a:spLocks/>
            </p:cNvSpPr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455055340 h 256"/>
                <a:gd name="T6" fmla="*/ 2147483647 w 264"/>
                <a:gd name="T7" fmla="*/ 1213291230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444667673 w 264"/>
                <a:gd name="T27" fmla="*/ 2147483647 h 256"/>
                <a:gd name="T28" fmla="*/ 444667673 w 264"/>
                <a:gd name="T29" fmla="*/ 2147483647 h 256"/>
                <a:gd name="T30" fmla="*/ 444667673 w 264"/>
                <a:gd name="T31" fmla="*/ 2147483647 h 256"/>
                <a:gd name="T32" fmla="*/ 444667673 w 264"/>
                <a:gd name="T33" fmla="*/ 2147483647 h 256"/>
                <a:gd name="T34" fmla="*/ 148129093 w 264"/>
                <a:gd name="T35" fmla="*/ 2147483647 h 256"/>
                <a:gd name="T36" fmla="*/ 148129093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444667673 w 264"/>
                <a:gd name="T45" fmla="*/ 2147483647 h 256"/>
                <a:gd name="T46" fmla="*/ 592796832 w 264"/>
                <a:gd name="T47" fmla="*/ 2147483647 h 256"/>
                <a:gd name="T48" fmla="*/ 1037183914 w 264"/>
                <a:gd name="T49" fmla="*/ 2147483647 h 256"/>
                <a:gd name="T50" fmla="*/ 1333722162 w 264"/>
                <a:gd name="T51" fmla="*/ 2147483647 h 256"/>
                <a:gd name="T52" fmla="*/ 1629980217 w 264"/>
                <a:gd name="T53" fmla="*/ 2147483647 h 256"/>
                <a:gd name="T54" fmla="*/ 1629980217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1820221361 h 256"/>
                <a:gd name="T78" fmla="*/ 2147483647 w 264"/>
                <a:gd name="T79" fmla="*/ 1820221361 h 256"/>
                <a:gd name="T80" fmla="*/ 2147483647 w 264"/>
                <a:gd name="T81" fmla="*/ 1668346970 h 256"/>
                <a:gd name="T82" fmla="*/ 2147483647 w 264"/>
                <a:gd name="T83" fmla="*/ 1516756296 h 256"/>
                <a:gd name="T84" fmla="*/ 2147483647 w 264"/>
                <a:gd name="T85" fmla="*/ 1061701355 h 256"/>
                <a:gd name="T86" fmla="*/ 2147483647 w 264"/>
                <a:gd name="T87" fmla="*/ 606646148 h 256"/>
                <a:gd name="T88" fmla="*/ 2147483647 w 264"/>
                <a:gd name="T89" fmla="*/ 151590208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4"/>
                <a:gd name="T148" fmla="*/ 0 h 256"/>
                <a:gd name="T149" fmla="*/ 264 w 264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1" name="Freeform 2326"/>
            <p:cNvSpPr>
              <a:spLocks/>
            </p:cNvSpPr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438947524 h 235"/>
                <a:gd name="T6" fmla="*/ 2147483647 w 256"/>
                <a:gd name="T7" fmla="*/ 1023933688 h 235"/>
                <a:gd name="T8" fmla="*/ 2147483647 w 256"/>
                <a:gd name="T9" fmla="*/ 1609197140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1213291230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048144532 h 235"/>
                <a:gd name="T78" fmla="*/ 2147483647 w 256"/>
                <a:gd name="T79" fmla="*/ 2048144532 h 235"/>
                <a:gd name="T80" fmla="*/ 2147483647 w 256"/>
                <a:gd name="T81" fmla="*/ 1755512938 h 235"/>
                <a:gd name="T82" fmla="*/ 2147483647 w 256"/>
                <a:gd name="T83" fmla="*/ 1462881343 h 235"/>
                <a:gd name="T84" fmla="*/ 2147483647 w 256"/>
                <a:gd name="T85" fmla="*/ 1170249748 h 235"/>
                <a:gd name="T86" fmla="*/ 2147483647 w 256"/>
                <a:gd name="T87" fmla="*/ 877617890 h 235"/>
                <a:gd name="T88" fmla="*/ 2147483647 w 256"/>
                <a:gd name="T89" fmla="*/ 438947524 h 235"/>
                <a:gd name="T90" fmla="*/ 2147483647 w 256"/>
                <a:gd name="T91" fmla="*/ 292631726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6"/>
                <a:gd name="T148" fmla="*/ 0 h 235"/>
                <a:gd name="T149" fmla="*/ 256 w 256"/>
                <a:gd name="T150" fmla="*/ 235 h 23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2" name="Freeform 2327"/>
            <p:cNvSpPr>
              <a:spLocks/>
            </p:cNvSpPr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1353217694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50001992 w 227"/>
                <a:gd name="T21" fmla="*/ 2147483647 h 206"/>
                <a:gd name="T22" fmla="*/ 150001992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300286741 w 227"/>
                <a:gd name="T31" fmla="*/ 2147483647 h 206"/>
                <a:gd name="T32" fmla="*/ 600573481 w 227"/>
                <a:gd name="T33" fmla="*/ 2147483647 h 206"/>
                <a:gd name="T34" fmla="*/ 900860089 w 227"/>
                <a:gd name="T35" fmla="*/ 2147483647 h 206"/>
                <a:gd name="T36" fmla="*/ 1201146963 w 227"/>
                <a:gd name="T37" fmla="*/ 2147483647 h 206"/>
                <a:gd name="T38" fmla="*/ 1501433571 w 227"/>
                <a:gd name="T39" fmla="*/ 2147483647 h 206"/>
                <a:gd name="T40" fmla="*/ 1501433571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1804196141 h 206"/>
                <a:gd name="T64" fmla="*/ 2147483647 w 227"/>
                <a:gd name="T65" fmla="*/ 1804196141 h 206"/>
                <a:gd name="T66" fmla="*/ 2147483647 w 227"/>
                <a:gd name="T67" fmla="*/ 1353217694 h 206"/>
                <a:gd name="T68" fmla="*/ 2147483647 w 227"/>
                <a:gd name="T69" fmla="*/ 1202797605 h 206"/>
                <a:gd name="T70" fmla="*/ 2147483647 w 227"/>
                <a:gd name="T71" fmla="*/ 751819423 h 206"/>
                <a:gd name="T72" fmla="*/ 2147483647 w 227"/>
                <a:gd name="T73" fmla="*/ 300557959 h 206"/>
                <a:gd name="T74" fmla="*/ 2147483647 w 227"/>
                <a:gd name="T75" fmla="*/ 150420688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7"/>
                <a:gd name="T127" fmla="*/ 0 h 206"/>
                <a:gd name="T128" fmla="*/ 227 w 227"/>
                <a:gd name="T129" fmla="*/ 206 h 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3" name="Freeform 2328"/>
            <p:cNvSpPr>
              <a:spLocks/>
            </p:cNvSpPr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96258247 h 234"/>
                <a:gd name="T2" fmla="*/ 2147483647 w 268"/>
                <a:gd name="T3" fmla="*/ 296258247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302970165 w 268"/>
                <a:gd name="T17" fmla="*/ 2147483647 h 234"/>
                <a:gd name="T18" fmla="*/ 302970165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302970165 w 268"/>
                <a:gd name="T27" fmla="*/ 2147483647 h 234"/>
                <a:gd name="T28" fmla="*/ 605940862 w 268"/>
                <a:gd name="T29" fmla="*/ 2147483647 h 234"/>
                <a:gd name="T30" fmla="*/ 909195044 w 268"/>
                <a:gd name="T31" fmla="*/ 2147483647 h 234"/>
                <a:gd name="T32" fmla="*/ 1212165342 w 268"/>
                <a:gd name="T33" fmla="*/ 2147483647 h 234"/>
                <a:gd name="T34" fmla="*/ 1666620656 w 268"/>
                <a:gd name="T35" fmla="*/ 2147483647 h 234"/>
                <a:gd name="T36" fmla="*/ 1666620656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1778110132 h 234"/>
                <a:gd name="T52" fmla="*/ 2147483647 w 268"/>
                <a:gd name="T53" fmla="*/ 1778110132 h 234"/>
                <a:gd name="T54" fmla="*/ 2147483647 w 268"/>
                <a:gd name="T55" fmla="*/ 1629980546 h 234"/>
                <a:gd name="T56" fmla="*/ 2147483647 w 268"/>
                <a:gd name="T57" fmla="*/ 1185313445 h 234"/>
                <a:gd name="T58" fmla="*/ 2147483647 w 268"/>
                <a:gd name="T59" fmla="*/ 889055066 h 234"/>
                <a:gd name="T60" fmla="*/ 2147483647 w 268"/>
                <a:gd name="T61" fmla="*/ 444667762 h 234"/>
                <a:gd name="T62" fmla="*/ 2147483647 w 268"/>
                <a:gd name="T63" fmla="*/ 296258247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96258247 h 234"/>
                <a:gd name="T70" fmla="*/ 2147483647 w 268"/>
                <a:gd name="T71" fmla="*/ 296258247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8"/>
                <a:gd name="T109" fmla="*/ 0 h 234"/>
                <a:gd name="T110" fmla="*/ 268 w 268"/>
                <a:gd name="T111" fmla="*/ 234 h 23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4" name="Freeform 2329"/>
            <p:cNvSpPr>
              <a:spLocks/>
            </p:cNvSpPr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146540144 w 286"/>
                <a:gd name="T29" fmla="*/ 2147483647 h 241"/>
                <a:gd name="T30" fmla="*/ 146540144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146540144 w 286"/>
                <a:gd name="T39" fmla="*/ 2147483647 h 241"/>
                <a:gd name="T40" fmla="*/ 586437946 w 286"/>
                <a:gd name="T41" fmla="*/ 2147483647 h 241"/>
                <a:gd name="T42" fmla="*/ 733255921 w 286"/>
                <a:gd name="T43" fmla="*/ 2147483647 h 241"/>
                <a:gd name="T44" fmla="*/ 1173153261 w 286"/>
                <a:gd name="T45" fmla="*/ 2147483647 h 241"/>
                <a:gd name="T46" fmla="*/ 1466233417 w 286"/>
                <a:gd name="T47" fmla="*/ 2147483647 h 241"/>
                <a:gd name="T48" fmla="*/ 1466233417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1822847553 h 241"/>
                <a:gd name="T76" fmla="*/ 2147483647 w 286"/>
                <a:gd name="T77" fmla="*/ 1822847553 h 241"/>
                <a:gd name="T78" fmla="*/ 2147483647 w 286"/>
                <a:gd name="T79" fmla="*/ 1670824562 h 241"/>
                <a:gd name="T80" fmla="*/ 2147483647 w 286"/>
                <a:gd name="T81" fmla="*/ 1215041577 h 241"/>
                <a:gd name="T82" fmla="*/ 2147483647 w 286"/>
                <a:gd name="T83" fmla="*/ 759543780 h 241"/>
                <a:gd name="T84" fmla="*/ 2147483647 w 286"/>
                <a:gd name="T85" fmla="*/ 607520788 h 241"/>
                <a:gd name="T86" fmla="*/ 2147483647 w 286"/>
                <a:gd name="T87" fmla="*/ 152022524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86"/>
                <a:gd name="T145" fmla="*/ 0 h 241"/>
                <a:gd name="T146" fmla="*/ 286 w 286"/>
                <a:gd name="T147" fmla="*/ 241 h 2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5" name="Freeform 2330"/>
            <p:cNvSpPr>
              <a:spLocks/>
            </p:cNvSpPr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146347240 h 241"/>
                <a:gd name="T2" fmla="*/ 2147483647 w 292"/>
                <a:gd name="T3" fmla="*/ 146347240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93400412 w 292"/>
                <a:gd name="T27" fmla="*/ 2147483647 h 241"/>
                <a:gd name="T28" fmla="*/ 293400412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93400412 w 292"/>
                <a:gd name="T37" fmla="*/ 2147483647 h 241"/>
                <a:gd name="T38" fmla="*/ 586522380 w 292"/>
                <a:gd name="T39" fmla="*/ 2147483647 h 241"/>
                <a:gd name="T40" fmla="*/ 1026483843 w 292"/>
                <a:gd name="T41" fmla="*/ 2147483647 h 241"/>
                <a:gd name="T42" fmla="*/ 1173323205 w 292"/>
                <a:gd name="T43" fmla="*/ 2147483647 h 241"/>
                <a:gd name="T44" fmla="*/ 1613283612 w 292"/>
                <a:gd name="T45" fmla="*/ 2147483647 h 241"/>
                <a:gd name="T46" fmla="*/ 1613283612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1609817339 h 241"/>
                <a:gd name="T68" fmla="*/ 2147483647 w 292"/>
                <a:gd name="T69" fmla="*/ 1609817339 h 241"/>
                <a:gd name="T70" fmla="*/ 2147483647 w 292"/>
                <a:gd name="T71" fmla="*/ 1170776869 h 241"/>
                <a:gd name="T72" fmla="*/ 2147483647 w 292"/>
                <a:gd name="T73" fmla="*/ 1024429431 h 241"/>
                <a:gd name="T74" fmla="*/ 2147483647 w 292"/>
                <a:gd name="T75" fmla="*/ 585388435 h 241"/>
                <a:gd name="T76" fmla="*/ 2147483647 w 292"/>
                <a:gd name="T77" fmla="*/ 146347240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146347240 h 241"/>
                <a:gd name="T86" fmla="*/ 2147483647 w 292"/>
                <a:gd name="T87" fmla="*/ 14634724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2"/>
                <a:gd name="T133" fmla="*/ 0 h 241"/>
                <a:gd name="T134" fmla="*/ 292 w 292"/>
                <a:gd name="T135" fmla="*/ 241 h 2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6" name="Freeform 2331"/>
            <p:cNvSpPr>
              <a:spLocks/>
            </p:cNvSpPr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96261016 w 237"/>
                <a:gd name="T27" fmla="*/ 2147483647 h 205"/>
                <a:gd name="T28" fmla="*/ 296261016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96261016 w 237"/>
                <a:gd name="T37" fmla="*/ 2147483647 h 205"/>
                <a:gd name="T38" fmla="*/ 592801434 w 237"/>
                <a:gd name="T39" fmla="*/ 2147483647 h 205"/>
                <a:gd name="T40" fmla="*/ 889062318 w 237"/>
                <a:gd name="T41" fmla="*/ 2147483647 h 205"/>
                <a:gd name="T42" fmla="*/ 1333733045 w 237"/>
                <a:gd name="T43" fmla="*/ 2147483647 h 205"/>
                <a:gd name="T44" fmla="*/ 1778124635 w 237"/>
                <a:gd name="T45" fmla="*/ 2147483647 h 205"/>
                <a:gd name="T46" fmla="*/ 1778124635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1830692019 h 205"/>
                <a:gd name="T72" fmla="*/ 2147483647 w 237"/>
                <a:gd name="T73" fmla="*/ 1830692019 h 205"/>
                <a:gd name="T74" fmla="*/ 2147483647 w 237"/>
                <a:gd name="T75" fmla="*/ 1373018881 h 205"/>
                <a:gd name="T76" fmla="*/ 2147483647 w 237"/>
                <a:gd name="T77" fmla="*/ 1220556991 h 205"/>
                <a:gd name="T78" fmla="*/ 2147483647 w 237"/>
                <a:gd name="T79" fmla="*/ 762883586 h 205"/>
                <a:gd name="T80" fmla="*/ 2147483647 w 237"/>
                <a:gd name="T81" fmla="*/ 457673272 h 205"/>
                <a:gd name="T82" fmla="*/ 2147483647 w 237"/>
                <a:gd name="T83" fmla="*/ 152462490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7"/>
                <a:gd name="T139" fmla="*/ 0 h 205"/>
                <a:gd name="T140" fmla="*/ 237 w 237"/>
                <a:gd name="T141" fmla="*/ 205 h 20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7" name="Freeform 2332"/>
            <p:cNvSpPr>
              <a:spLocks/>
            </p:cNvSpPr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432636838 h 224"/>
                <a:gd name="T2" fmla="*/ 2147483647 w 237"/>
                <a:gd name="T3" fmla="*/ 432636838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1333733045 w 237"/>
                <a:gd name="T25" fmla="*/ 2147483647 h 224"/>
                <a:gd name="T26" fmla="*/ 148130244 w 237"/>
                <a:gd name="T27" fmla="*/ 2147483647 h 224"/>
                <a:gd name="T28" fmla="*/ 148130244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148130244 w 237"/>
                <a:gd name="T35" fmla="*/ 2147483647 h 224"/>
                <a:gd name="T36" fmla="*/ 592801434 w 237"/>
                <a:gd name="T37" fmla="*/ 2147483647 h 224"/>
                <a:gd name="T38" fmla="*/ 1037192495 w 237"/>
                <a:gd name="T39" fmla="*/ 2147483647 h 224"/>
                <a:gd name="T40" fmla="*/ 1185322408 w 237"/>
                <a:gd name="T41" fmla="*/ 2147483647 h 224"/>
                <a:gd name="T42" fmla="*/ 1629993400 w 237"/>
                <a:gd name="T43" fmla="*/ 2147483647 h 224"/>
                <a:gd name="T44" fmla="*/ 1778124635 w 237"/>
                <a:gd name="T45" fmla="*/ 2147483647 h 224"/>
                <a:gd name="T46" fmla="*/ 1778124635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1730822161 h 224"/>
                <a:gd name="T72" fmla="*/ 2147483647 w 237"/>
                <a:gd name="T73" fmla="*/ 1730822161 h 224"/>
                <a:gd name="T74" fmla="*/ 2147483647 w 237"/>
                <a:gd name="T75" fmla="*/ 1298185978 h 224"/>
                <a:gd name="T76" fmla="*/ 2147483647 w 237"/>
                <a:gd name="T77" fmla="*/ 1009669292 h 224"/>
                <a:gd name="T78" fmla="*/ 2147483647 w 237"/>
                <a:gd name="T79" fmla="*/ 577032585 h 224"/>
                <a:gd name="T80" fmla="*/ 2147483647 w 237"/>
                <a:gd name="T81" fmla="*/ 432636838 h 224"/>
                <a:gd name="T82" fmla="*/ 2147483647 w 237"/>
                <a:gd name="T83" fmla="*/ 144120874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432636838 h 224"/>
                <a:gd name="T90" fmla="*/ 2147483647 w 237"/>
                <a:gd name="T91" fmla="*/ 432636838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7"/>
                <a:gd name="T139" fmla="*/ 0 h 224"/>
                <a:gd name="T140" fmla="*/ 237 w 237"/>
                <a:gd name="T141" fmla="*/ 224 h 2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8" name="Freeform 2333"/>
            <p:cNvSpPr>
              <a:spLocks/>
            </p:cNvSpPr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96258245 h 228"/>
                <a:gd name="T2" fmla="*/ 2147483647 w 274"/>
                <a:gd name="T3" fmla="*/ 296258245 h 228"/>
                <a:gd name="T4" fmla="*/ 2147483647 w 274"/>
                <a:gd name="T5" fmla="*/ 1778110120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1465505305 w 274"/>
                <a:gd name="T25" fmla="*/ 2147483647 h 228"/>
                <a:gd name="T26" fmla="*/ 439762707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146494973 w 274"/>
                <a:gd name="T35" fmla="*/ 2147483647 h 228"/>
                <a:gd name="T36" fmla="*/ 439762707 w 274"/>
                <a:gd name="T37" fmla="*/ 2147483647 h 228"/>
                <a:gd name="T38" fmla="*/ 732752653 w 274"/>
                <a:gd name="T39" fmla="*/ 2147483647 h 228"/>
                <a:gd name="T40" fmla="*/ 1026020848 w 274"/>
                <a:gd name="T41" fmla="*/ 2147483647 h 228"/>
                <a:gd name="T42" fmla="*/ 1465505305 w 274"/>
                <a:gd name="T43" fmla="*/ 2147483647 h 228"/>
                <a:gd name="T44" fmla="*/ 1758773500 w 274"/>
                <a:gd name="T45" fmla="*/ 2147483647 h 228"/>
                <a:gd name="T46" fmla="*/ 2051763314 w 274"/>
                <a:gd name="T47" fmla="*/ 2147483647 h 228"/>
                <a:gd name="T48" fmla="*/ 2051763314 w 274"/>
                <a:gd name="T49" fmla="*/ 2147483647 h 228"/>
                <a:gd name="T50" fmla="*/ 2051763314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1778110120 h 228"/>
                <a:gd name="T80" fmla="*/ 2147483647 w 274"/>
                <a:gd name="T81" fmla="*/ 1778110120 h 228"/>
                <a:gd name="T82" fmla="*/ 2147483647 w 274"/>
                <a:gd name="T83" fmla="*/ 1629980534 h 228"/>
                <a:gd name="T84" fmla="*/ 2147483647 w 274"/>
                <a:gd name="T85" fmla="*/ 1185313437 h 228"/>
                <a:gd name="T86" fmla="*/ 2147483647 w 274"/>
                <a:gd name="T87" fmla="*/ 889055060 h 228"/>
                <a:gd name="T88" fmla="*/ 2147483647 w 274"/>
                <a:gd name="T89" fmla="*/ 592796948 h 228"/>
                <a:gd name="T90" fmla="*/ 2147483647 w 274"/>
                <a:gd name="T91" fmla="*/ 296258245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96258245 h 228"/>
                <a:gd name="T98" fmla="*/ 2147483647 w 274"/>
                <a:gd name="T99" fmla="*/ 296258245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74"/>
                <a:gd name="T151" fmla="*/ 0 h 228"/>
                <a:gd name="T152" fmla="*/ 274 w 274"/>
                <a:gd name="T153" fmla="*/ 228 h 2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9" name="Freeform 2334"/>
            <p:cNvSpPr>
              <a:spLocks/>
            </p:cNvSpPr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148129120 h 216"/>
                <a:gd name="T2" fmla="*/ 2147483647 w 251"/>
                <a:gd name="T3" fmla="*/ 148129120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449911235 w 251"/>
                <a:gd name="T21" fmla="*/ 2147483647 h 216"/>
                <a:gd name="T22" fmla="*/ 449911235 w 251"/>
                <a:gd name="T23" fmla="*/ 2147483647 h 216"/>
                <a:gd name="T24" fmla="*/ 149876398 w 251"/>
                <a:gd name="T25" fmla="*/ 2147483647 h 216"/>
                <a:gd name="T26" fmla="*/ 0 w 251"/>
                <a:gd name="T27" fmla="*/ 2147483647 h 216"/>
                <a:gd name="T28" fmla="*/ 149876398 w 251"/>
                <a:gd name="T29" fmla="*/ 2147483647 h 216"/>
                <a:gd name="T30" fmla="*/ 599787700 w 251"/>
                <a:gd name="T31" fmla="*/ 2147483647 h 216"/>
                <a:gd name="T32" fmla="*/ 1049698803 w 251"/>
                <a:gd name="T33" fmla="*/ 2147483647 h 216"/>
                <a:gd name="T34" fmla="*/ 1349451201 w 251"/>
                <a:gd name="T35" fmla="*/ 2147483647 h 216"/>
                <a:gd name="T36" fmla="*/ 1349451201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074368201 h 216"/>
                <a:gd name="T66" fmla="*/ 2147483647 w 251"/>
                <a:gd name="T67" fmla="*/ 2074368201 h 216"/>
                <a:gd name="T68" fmla="*/ 2147483647 w 251"/>
                <a:gd name="T69" fmla="*/ 1629980510 h 216"/>
                <a:gd name="T70" fmla="*/ 2147483647 w 251"/>
                <a:gd name="T71" fmla="*/ 1185313419 h 216"/>
                <a:gd name="T72" fmla="*/ 2147483647 w 251"/>
                <a:gd name="T73" fmla="*/ 740925993 h 216"/>
                <a:gd name="T74" fmla="*/ 2147483647 w 251"/>
                <a:gd name="T75" fmla="*/ 592796939 h 216"/>
                <a:gd name="T76" fmla="*/ 2147483647 w 251"/>
                <a:gd name="T77" fmla="*/ 148129120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148129120 h 216"/>
                <a:gd name="T84" fmla="*/ 2147483647 w 251"/>
                <a:gd name="T85" fmla="*/ 148129120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1"/>
                <a:gd name="T130" fmla="*/ 0 h 216"/>
                <a:gd name="T131" fmla="*/ 251 w 251"/>
                <a:gd name="T132" fmla="*/ 216 h 21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0" name="Freeform 2335"/>
            <p:cNvSpPr>
              <a:spLocks/>
            </p:cNvSpPr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146113297 h 202"/>
                <a:gd name="T2" fmla="*/ 2147483647 w 247"/>
                <a:gd name="T3" fmla="*/ 146113297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455316403 w 247"/>
                <a:gd name="T17" fmla="*/ 2147483647 h 202"/>
                <a:gd name="T18" fmla="*/ 455316403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303639090 w 247"/>
                <a:gd name="T25" fmla="*/ 2147483647 h 202"/>
                <a:gd name="T26" fmla="*/ 455316403 w 247"/>
                <a:gd name="T27" fmla="*/ 2147483647 h 202"/>
                <a:gd name="T28" fmla="*/ 607278180 w 247"/>
                <a:gd name="T29" fmla="*/ 2147483647 h 202"/>
                <a:gd name="T30" fmla="*/ 1062593916 w 247"/>
                <a:gd name="T31" fmla="*/ 2147483647 h 202"/>
                <a:gd name="T32" fmla="*/ 1518194782 w 247"/>
                <a:gd name="T33" fmla="*/ 2147483647 h 202"/>
                <a:gd name="T34" fmla="*/ 1973511052 w 247"/>
                <a:gd name="T35" fmla="*/ 2147483647 h 202"/>
                <a:gd name="T36" fmla="*/ 1973511052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1897805475 h 202"/>
                <a:gd name="T52" fmla="*/ 2147483647 w 247"/>
                <a:gd name="T53" fmla="*/ 1897805475 h 202"/>
                <a:gd name="T54" fmla="*/ 2147483647 w 247"/>
                <a:gd name="T55" fmla="*/ 1459743800 h 202"/>
                <a:gd name="T56" fmla="*/ 2147483647 w 247"/>
                <a:gd name="T57" fmla="*/ 1313908587 h 202"/>
                <a:gd name="T58" fmla="*/ 2147483647 w 247"/>
                <a:gd name="T59" fmla="*/ 875846649 h 202"/>
                <a:gd name="T60" fmla="*/ 2147483647 w 247"/>
                <a:gd name="T61" fmla="*/ 583897678 h 202"/>
                <a:gd name="T62" fmla="*/ 2147483647 w 247"/>
                <a:gd name="T63" fmla="*/ 291949102 h 202"/>
                <a:gd name="T64" fmla="*/ 2147483647 w 247"/>
                <a:gd name="T65" fmla="*/ 146113297 h 202"/>
                <a:gd name="T66" fmla="*/ 2147483647 w 247"/>
                <a:gd name="T67" fmla="*/ 0 h 202"/>
                <a:gd name="T68" fmla="*/ 2147483647 w 247"/>
                <a:gd name="T69" fmla="*/ 146113297 h 202"/>
                <a:gd name="T70" fmla="*/ 2147483647 w 247"/>
                <a:gd name="T71" fmla="*/ 146113297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7"/>
                <a:gd name="T109" fmla="*/ 0 h 202"/>
                <a:gd name="T110" fmla="*/ 247 w 247"/>
                <a:gd name="T111" fmla="*/ 202 h 20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1" name="Freeform 2336"/>
            <p:cNvSpPr>
              <a:spLocks/>
            </p:cNvSpPr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144676854 w 251"/>
                <a:gd name="T15" fmla="*/ 2147483647 h 211"/>
                <a:gd name="T16" fmla="*/ 144676854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144676854 w 251"/>
                <a:gd name="T25" fmla="*/ 2147483647 h 211"/>
                <a:gd name="T26" fmla="*/ 578707417 w 251"/>
                <a:gd name="T27" fmla="*/ 2147483647 h 211"/>
                <a:gd name="T28" fmla="*/ 868060470 w 251"/>
                <a:gd name="T29" fmla="*/ 2147483647 h 211"/>
                <a:gd name="T30" fmla="*/ 1157413785 w 251"/>
                <a:gd name="T31" fmla="*/ 2147483647 h 211"/>
                <a:gd name="T32" fmla="*/ 1591169076 w 251"/>
                <a:gd name="T33" fmla="*/ 2147483647 h 211"/>
                <a:gd name="T34" fmla="*/ 1591169076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1899148347 h 211"/>
                <a:gd name="T48" fmla="*/ 2147483647 w 251"/>
                <a:gd name="T49" fmla="*/ 1899148347 h 211"/>
                <a:gd name="T50" fmla="*/ 2147483647 w 251"/>
                <a:gd name="T51" fmla="*/ 1460905180 h 211"/>
                <a:gd name="T52" fmla="*/ 2147483647 w 251"/>
                <a:gd name="T53" fmla="*/ 1314731081 h 211"/>
                <a:gd name="T54" fmla="*/ 2147483647 w 251"/>
                <a:gd name="T55" fmla="*/ 876487651 h 211"/>
                <a:gd name="T56" fmla="*/ 2147483647 w 251"/>
                <a:gd name="T57" fmla="*/ 438243825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1"/>
                <a:gd name="T103" fmla="*/ 0 h 211"/>
                <a:gd name="T104" fmla="*/ 251 w 251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2" name="Freeform 2337"/>
            <p:cNvSpPr>
              <a:spLocks/>
            </p:cNvSpPr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444671007 w 255"/>
                <a:gd name="T15" fmla="*/ 2147483647 h 192"/>
                <a:gd name="T16" fmla="*/ 444671007 w 255"/>
                <a:gd name="T17" fmla="*/ 2147483647 h 192"/>
                <a:gd name="T18" fmla="*/ 0 w 255"/>
                <a:gd name="T19" fmla="*/ 2147483647 h 192"/>
                <a:gd name="T20" fmla="*/ 296260409 w 255"/>
                <a:gd name="T21" fmla="*/ 2147483647 h 192"/>
                <a:gd name="T22" fmla="*/ 444671007 w 255"/>
                <a:gd name="T23" fmla="*/ 2147483647 h 192"/>
                <a:gd name="T24" fmla="*/ 1037192222 w 255"/>
                <a:gd name="T25" fmla="*/ 2147483647 h 192"/>
                <a:gd name="T26" fmla="*/ 1629992970 w 255"/>
                <a:gd name="T27" fmla="*/ 2147483647 h 192"/>
                <a:gd name="T28" fmla="*/ 1629992970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1778110031 h 192"/>
                <a:gd name="T52" fmla="*/ 2147483647 w 255"/>
                <a:gd name="T53" fmla="*/ 1778110031 h 192"/>
                <a:gd name="T54" fmla="*/ 2147483647 w 255"/>
                <a:gd name="T55" fmla="*/ 1333722355 h 192"/>
                <a:gd name="T56" fmla="*/ 2147483647 w 255"/>
                <a:gd name="T57" fmla="*/ 1185313377 h 192"/>
                <a:gd name="T58" fmla="*/ 2147483647 w 255"/>
                <a:gd name="T59" fmla="*/ 740925967 h 192"/>
                <a:gd name="T60" fmla="*/ 2147483647 w 255"/>
                <a:gd name="T61" fmla="*/ 296258230 h 192"/>
                <a:gd name="T62" fmla="*/ 2147483647 w 255"/>
                <a:gd name="T63" fmla="*/ 148129115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5"/>
                <a:gd name="T109" fmla="*/ 0 h 192"/>
                <a:gd name="T110" fmla="*/ 255 w 255"/>
                <a:gd name="T111" fmla="*/ 192 h 19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3" name="Freeform 2338"/>
            <p:cNvSpPr>
              <a:spLocks/>
            </p:cNvSpPr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89178533 w 242"/>
                <a:gd name="T25" fmla="*/ 2147483647 h 189"/>
                <a:gd name="T26" fmla="*/ 289178533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433492481 w 242"/>
                <a:gd name="T35" fmla="*/ 2147483647 h 189"/>
                <a:gd name="T36" fmla="*/ 578081550 w 242"/>
                <a:gd name="T37" fmla="*/ 2147483647 h 189"/>
                <a:gd name="T38" fmla="*/ 1011849416 w 242"/>
                <a:gd name="T39" fmla="*/ 2147483647 h 189"/>
                <a:gd name="T40" fmla="*/ 1156163101 w 242"/>
                <a:gd name="T41" fmla="*/ 2147483647 h 189"/>
                <a:gd name="T42" fmla="*/ 1589930967 w 242"/>
                <a:gd name="T43" fmla="*/ 2147483647 h 189"/>
                <a:gd name="T44" fmla="*/ 1589930967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1778127378 h 189"/>
                <a:gd name="T66" fmla="*/ 2147483647 w 242"/>
                <a:gd name="T67" fmla="*/ 1778127378 h 189"/>
                <a:gd name="T68" fmla="*/ 2147483647 w 242"/>
                <a:gd name="T69" fmla="*/ 1333735366 h 189"/>
                <a:gd name="T70" fmla="*/ 2147483647 w 242"/>
                <a:gd name="T71" fmla="*/ 1185325647 h 189"/>
                <a:gd name="T72" fmla="*/ 2147483647 w 242"/>
                <a:gd name="T73" fmla="*/ 740933371 h 189"/>
                <a:gd name="T74" fmla="*/ 2147483647 w 242"/>
                <a:gd name="T75" fmla="*/ 444672074 h 189"/>
                <a:gd name="T76" fmla="*/ 2147483647 w 242"/>
                <a:gd name="T77" fmla="*/ 148130913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2"/>
                <a:gd name="T130" fmla="*/ 0 h 189"/>
                <a:gd name="T131" fmla="*/ 242 w 242"/>
                <a:gd name="T132" fmla="*/ 189 h 18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4" name="Freeform 2339"/>
            <p:cNvSpPr>
              <a:spLocks/>
            </p:cNvSpPr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143766571 h 197"/>
                <a:gd name="T2" fmla="*/ 2147483647 w 238"/>
                <a:gd name="T3" fmla="*/ 143766571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1609382988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438998741 w 238"/>
                <a:gd name="T31" fmla="*/ 2147483647 h 197"/>
                <a:gd name="T32" fmla="*/ 1024330175 w 238"/>
                <a:gd name="T33" fmla="*/ 2147483647 h 197"/>
                <a:gd name="T34" fmla="*/ 1609382988 w 238"/>
                <a:gd name="T35" fmla="*/ 2147483647 h 197"/>
                <a:gd name="T36" fmla="*/ 1609382988 w 238"/>
                <a:gd name="T37" fmla="*/ 2147483647 h 197"/>
                <a:gd name="T38" fmla="*/ 2048382123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1580881050 h 197"/>
                <a:gd name="T66" fmla="*/ 2147483647 w 238"/>
                <a:gd name="T67" fmla="*/ 1580881050 h 197"/>
                <a:gd name="T68" fmla="*/ 2147483647 w 238"/>
                <a:gd name="T69" fmla="*/ 1437114545 h 197"/>
                <a:gd name="T70" fmla="*/ 2147483647 w 238"/>
                <a:gd name="T71" fmla="*/ 1006089760 h 197"/>
                <a:gd name="T72" fmla="*/ 2147483647 w 238"/>
                <a:gd name="T73" fmla="*/ 574791291 h 197"/>
                <a:gd name="T74" fmla="*/ 2147483647 w 238"/>
                <a:gd name="T75" fmla="*/ 431024654 h 197"/>
                <a:gd name="T76" fmla="*/ 2147483647 w 238"/>
                <a:gd name="T77" fmla="*/ 143766571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143766571 h 197"/>
                <a:gd name="T84" fmla="*/ 2147483647 w 238"/>
                <a:gd name="T85" fmla="*/ 143766571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8"/>
                <a:gd name="T130" fmla="*/ 0 h 197"/>
                <a:gd name="T131" fmla="*/ 238 w 238"/>
                <a:gd name="T132" fmla="*/ 197 h 19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5" name="Freeform 2340"/>
            <p:cNvSpPr>
              <a:spLocks/>
            </p:cNvSpPr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143893705 h 206"/>
                <a:gd name="T2" fmla="*/ 2147483647 w 227"/>
                <a:gd name="T3" fmla="*/ 143893705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44431313 w 227"/>
                <a:gd name="T21" fmla="*/ 2147483647 h 206"/>
                <a:gd name="T22" fmla="*/ 144431313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144431313 w 227"/>
                <a:gd name="T31" fmla="*/ 2147483647 h 206"/>
                <a:gd name="T32" fmla="*/ 577175046 w 227"/>
                <a:gd name="T33" fmla="*/ 2147483647 h 206"/>
                <a:gd name="T34" fmla="*/ 865762176 w 227"/>
                <a:gd name="T35" fmla="*/ 2147483647 h 206"/>
                <a:gd name="T36" fmla="*/ 1298781340 w 227"/>
                <a:gd name="T37" fmla="*/ 2147483647 h 206"/>
                <a:gd name="T38" fmla="*/ 1442936697 w 227"/>
                <a:gd name="T39" fmla="*/ 2147483647 h 206"/>
                <a:gd name="T40" fmla="*/ 144293669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1726725242 h 206"/>
                <a:gd name="T60" fmla="*/ 2147483647 w 227"/>
                <a:gd name="T61" fmla="*/ 1726725242 h 206"/>
                <a:gd name="T62" fmla="*/ 2147483647 w 227"/>
                <a:gd name="T63" fmla="*/ 1582832127 h 206"/>
                <a:gd name="T64" fmla="*/ 2147483647 w 227"/>
                <a:gd name="T65" fmla="*/ 1151150685 h 206"/>
                <a:gd name="T66" fmla="*/ 2147483647 w 227"/>
                <a:gd name="T67" fmla="*/ 719468982 h 206"/>
                <a:gd name="T68" fmla="*/ 2147483647 w 227"/>
                <a:gd name="T69" fmla="*/ 431681573 h 206"/>
                <a:gd name="T70" fmla="*/ 2147483647 w 227"/>
                <a:gd name="T71" fmla="*/ 143893705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143893705 h 206"/>
                <a:gd name="T78" fmla="*/ 2147483647 w 227"/>
                <a:gd name="T79" fmla="*/ 143893705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7"/>
                <a:gd name="T121" fmla="*/ 0 h 206"/>
                <a:gd name="T122" fmla="*/ 227 w 227"/>
                <a:gd name="T123" fmla="*/ 206 h 2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6" name="Freeform 2341"/>
            <p:cNvSpPr>
              <a:spLocks/>
            </p:cNvSpPr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305295467 h 202"/>
                <a:gd name="T2" fmla="*/ 2147483647 w 242"/>
                <a:gd name="T3" fmla="*/ 305295467 h 202"/>
                <a:gd name="T4" fmla="*/ 2147483647 w 242"/>
                <a:gd name="T5" fmla="*/ 1220895427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1200221492 w 242"/>
                <a:gd name="T27" fmla="*/ 2147483647 h 202"/>
                <a:gd name="T28" fmla="*/ 1200221492 w 242"/>
                <a:gd name="T29" fmla="*/ 2147483647 h 202"/>
                <a:gd name="T30" fmla="*/ 900095316 w 242"/>
                <a:gd name="T31" fmla="*/ 2147483647 h 202"/>
                <a:gd name="T32" fmla="*/ 900095316 w 242"/>
                <a:gd name="T33" fmla="*/ 2147483647 h 202"/>
                <a:gd name="T34" fmla="*/ 450047392 w 242"/>
                <a:gd name="T35" fmla="*/ 2147483647 h 202"/>
                <a:gd name="T36" fmla="*/ 300126043 w 242"/>
                <a:gd name="T37" fmla="*/ 2147483647 h 202"/>
                <a:gd name="T38" fmla="*/ 300126043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300126043 w 242"/>
                <a:gd name="T45" fmla="*/ 2147483647 h 202"/>
                <a:gd name="T46" fmla="*/ 599969405 w 242"/>
                <a:gd name="T47" fmla="*/ 2147483647 h 202"/>
                <a:gd name="T48" fmla="*/ 1050017196 w 242"/>
                <a:gd name="T49" fmla="*/ 2147483647 h 202"/>
                <a:gd name="T50" fmla="*/ 1500346871 w 242"/>
                <a:gd name="T51" fmla="*/ 2147483647 h 202"/>
                <a:gd name="T52" fmla="*/ 1650268751 w 242"/>
                <a:gd name="T53" fmla="*/ 2147483647 h 202"/>
                <a:gd name="T54" fmla="*/ 1650268751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36781427 h 202"/>
                <a:gd name="T86" fmla="*/ 2147483647 w 242"/>
                <a:gd name="T87" fmla="*/ 2136781427 h 202"/>
                <a:gd name="T88" fmla="*/ 2147483647 w 242"/>
                <a:gd name="T89" fmla="*/ 1831486094 h 202"/>
                <a:gd name="T90" fmla="*/ 2147483647 w 242"/>
                <a:gd name="T91" fmla="*/ 1526190760 h 202"/>
                <a:gd name="T92" fmla="*/ 2147483647 w 242"/>
                <a:gd name="T93" fmla="*/ 1220895427 h 202"/>
                <a:gd name="T94" fmla="*/ 2147483647 w 242"/>
                <a:gd name="T95" fmla="*/ 915600361 h 202"/>
                <a:gd name="T96" fmla="*/ 2147483647 w 242"/>
                <a:gd name="T97" fmla="*/ 457800448 h 202"/>
                <a:gd name="T98" fmla="*/ 2147483647 w 242"/>
                <a:gd name="T99" fmla="*/ 305295467 h 202"/>
                <a:gd name="T100" fmla="*/ 2147483647 w 242"/>
                <a:gd name="T101" fmla="*/ 0 h 202"/>
                <a:gd name="T102" fmla="*/ 2147483647 w 242"/>
                <a:gd name="T103" fmla="*/ 305295467 h 202"/>
                <a:gd name="T104" fmla="*/ 2147483647 w 242"/>
                <a:gd name="T105" fmla="*/ 305295467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2"/>
                <a:gd name="T160" fmla="*/ 0 h 202"/>
                <a:gd name="T161" fmla="*/ 242 w 242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7" name="Freeform 2342"/>
            <p:cNvSpPr>
              <a:spLocks/>
            </p:cNvSpPr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904112958 h 179"/>
                <a:gd name="T6" fmla="*/ 2147483647 w 223"/>
                <a:gd name="T7" fmla="*/ 2109503159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046648363 w 223"/>
                <a:gd name="T31" fmla="*/ 2147483647 h 179"/>
                <a:gd name="T32" fmla="*/ 292497525 w 223"/>
                <a:gd name="T33" fmla="*/ 2147483647 h 179"/>
                <a:gd name="T34" fmla="*/ 292497525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92497525 w 223"/>
                <a:gd name="T43" fmla="*/ 2147483647 h 179"/>
                <a:gd name="T44" fmla="*/ 584716902 w 223"/>
                <a:gd name="T45" fmla="*/ 2147483647 h 179"/>
                <a:gd name="T46" fmla="*/ 877214295 w 223"/>
                <a:gd name="T47" fmla="*/ 2147483647 h 179"/>
                <a:gd name="T48" fmla="*/ 1169433804 w 223"/>
                <a:gd name="T49" fmla="*/ 2147483647 h 179"/>
                <a:gd name="T50" fmla="*/ 1608180157 w 223"/>
                <a:gd name="T51" fmla="*/ 2147483647 h 179"/>
                <a:gd name="T52" fmla="*/ 1608180157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1807942826 h 179"/>
                <a:gd name="T84" fmla="*/ 2147483647 w 223"/>
                <a:gd name="T85" fmla="*/ 1807942826 h 179"/>
                <a:gd name="T86" fmla="*/ 2147483647 w 223"/>
                <a:gd name="T87" fmla="*/ 1506666647 h 179"/>
                <a:gd name="T88" fmla="*/ 2147483647 w 223"/>
                <a:gd name="T89" fmla="*/ 1205389403 h 179"/>
                <a:gd name="T90" fmla="*/ 2147483647 w 223"/>
                <a:gd name="T91" fmla="*/ 753474868 h 179"/>
                <a:gd name="T92" fmla="*/ 2147483647 w 223"/>
                <a:gd name="T93" fmla="*/ 602553689 h 179"/>
                <a:gd name="T94" fmla="*/ 2147483647 w 223"/>
                <a:gd name="T95" fmla="*/ 150638156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3"/>
                <a:gd name="T157" fmla="*/ 0 h 179"/>
                <a:gd name="T158" fmla="*/ 223 w 223"/>
                <a:gd name="T159" fmla="*/ 179 h 17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8" name="Freeform 2343"/>
            <p:cNvSpPr>
              <a:spLocks/>
            </p:cNvSpPr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96258233 h 198"/>
                <a:gd name="T2" fmla="*/ 2147483647 w 233"/>
                <a:gd name="T3" fmla="*/ 296258233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021586729 w 233"/>
                <a:gd name="T21" fmla="*/ 2147483647 h 198"/>
                <a:gd name="T22" fmla="*/ 433216736 w 233"/>
                <a:gd name="T23" fmla="*/ 2147483647 h 198"/>
                <a:gd name="T24" fmla="*/ 433216736 w 233"/>
                <a:gd name="T25" fmla="*/ 2147483647 h 198"/>
                <a:gd name="T26" fmla="*/ 144497410 w 233"/>
                <a:gd name="T27" fmla="*/ 2147483647 h 198"/>
                <a:gd name="T28" fmla="*/ 0 w 233"/>
                <a:gd name="T29" fmla="*/ 2147483647 h 198"/>
                <a:gd name="T30" fmla="*/ 144497410 w 233"/>
                <a:gd name="T31" fmla="*/ 2147483647 h 198"/>
                <a:gd name="T32" fmla="*/ 433216736 w 233"/>
                <a:gd name="T33" fmla="*/ 2147483647 h 198"/>
                <a:gd name="T34" fmla="*/ 721936652 w 233"/>
                <a:gd name="T35" fmla="*/ 2147483647 h 198"/>
                <a:gd name="T36" fmla="*/ 1010655912 w 233"/>
                <a:gd name="T37" fmla="*/ 2147483647 h 198"/>
                <a:gd name="T38" fmla="*/ 1443872255 w 233"/>
                <a:gd name="T39" fmla="*/ 2147483647 h 198"/>
                <a:gd name="T40" fmla="*/ 1732866944 w 233"/>
                <a:gd name="T41" fmla="*/ 2147483647 h 198"/>
                <a:gd name="T42" fmla="*/ 1732866944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1778110048 h 198"/>
                <a:gd name="T66" fmla="*/ 2147483647 w 233"/>
                <a:gd name="T67" fmla="*/ 1778110048 h 198"/>
                <a:gd name="T68" fmla="*/ 2147483647 w 233"/>
                <a:gd name="T69" fmla="*/ 1333722368 h 198"/>
                <a:gd name="T70" fmla="*/ 2147483647 w 233"/>
                <a:gd name="T71" fmla="*/ 889055024 h 198"/>
                <a:gd name="T72" fmla="*/ 2147483647 w 233"/>
                <a:gd name="T73" fmla="*/ 592796924 h 198"/>
                <a:gd name="T74" fmla="*/ 2147483647 w 233"/>
                <a:gd name="T75" fmla="*/ 296258233 h 198"/>
                <a:gd name="T76" fmla="*/ 2147483647 w 233"/>
                <a:gd name="T77" fmla="*/ 148129116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96258233 h 198"/>
                <a:gd name="T84" fmla="*/ 2147483647 w 233"/>
                <a:gd name="T85" fmla="*/ 296258233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3"/>
                <a:gd name="T130" fmla="*/ 0 h 198"/>
                <a:gd name="T131" fmla="*/ 233 w 233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9" name="Freeform 2344"/>
            <p:cNvSpPr>
              <a:spLocks/>
            </p:cNvSpPr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740925967 h 192"/>
                <a:gd name="T6" fmla="*/ 2147483647 w 241"/>
                <a:gd name="T7" fmla="*/ 1926239608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92693954 w 241"/>
                <a:gd name="T23" fmla="*/ 2147483647 h 192"/>
                <a:gd name="T24" fmla="*/ 292693954 w 241"/>
                <a:gd name="T25" fmla="*/ 2147483647 h 192"/>
                <a:gd name="T26" fmla="*/ 146347240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146347240 w 241"/>
                <a:gd name="T33" fmla="*/ 2147483647 h 192"/>
                <a:gd name="T34" fmla="*/ 292693954 w 241"/>
                <a:gd name="T35" fmla="*/ 2147483647 h 192"/>
                <a:gd name="T36" fmla="*/ 731735082 w 241"/>
                <a:gd name="T37" fmla="*/ 2147483647 h 192"/>
                <a:gd name="T38" fmla="*/ 878082257 w 241"/>
                <a:gd name="T39" fmla="*/ 2147483647 h 192"/>
                <a:gd name="T40" fmla="*/ 1317122990 w 241"/>
                <a:gd name="T41" fmla="*/ 2147483647 h 192"/>
                <a:gd name="T42" fmla="*/ 1317122990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1778110031 h 192"/>
                <a:gd name="T68" fmla="*/ 2147483647 w 241"/>
                <a:gd name="T69" fmla="*/ 1778110031 h 192"/>
                <a:gd name="T70" fmla="*/ 2147483647 w 241"/>
                <a:gd name="T71" fmla="*/ 1629980453 h 192"/>
                <a:gd name="T72" fmla="*/ 2147483647 w 241"/>
                <a:gd name="T73" fmla="*/ 1333722355 h 192"/>
                <a:gd name="T74" fmla="*/ 2147483647 w 241"/>
                <a:gd name="T75" fmla="*/ 1037184064 h 192"/>
                <a:gd name="T76" fmla="*/ 2147483647 w 241"/>
                <a:gd name="T77" fmla="*/ 592796918 h 192"/>
                <a:gd name="T78" fmla="*/ 2147483647 w 241"/>
                <a:gd name="T79" fmla="*/ 148129115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1"/>
                <a:gd name="T133" fmla="*/ 0 h 192"/>
                <a:gd name="T134" fmla="*/ 241 w 241"/>
                <a:gd name="T135" fmla="*/ 192 h 19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0" name="Freeform 2345"/>
            <p:cNvSpPr>
              <a:spLocks/>
            </p:cNvSpPr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444667704 h 156"/>
                <a:gd name="T6" fmla="*/ 2147483647 w 201"/>
                <a:gd name="T7" fmla="*/ 1185313290 h 156"/>
                <a:gd name="T8" fmla="*/ 2147483647 w 201"/>
                <a:gd name="T9" fmla="*/ 2074367976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074387434 w 201"/>
                <a:gd name="T25" fmla="*/ 2147483647 h 156"/>
                <a:gd name="T26" fmla="*/ 148130343 w 201"/>
                <a:gd name="T27" fmla="*/ 2147483647 h 156"/>
                <a:gd name="T28" fmla="*/ 148130343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148130343 w 201"/>
                <a:gd name="T35" fmla="*/ 2147483647 h 156"/>
                <a:gd name="T36" fmla="*/ 740933164 w 201"/>
                <a:gd name="T37" fmla="*/ 2147483647 h 156"/>
                <a:gd name="T38" fmla="*/ 1629996605 w 201"/>
                <a:gd name="T39" fmla="*/ 2147483647 h 156"/>
                <a:gd name="T40" fmla="*/ 1629996605 w 201"/>
                <a:gd name="T41" fmla="*/ 2147483647 h 156"/>
                <a:gd name="T42" fmla="*/ 2074387434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074367976 h 156"/>
                <a:gd name="T72" fmla="*/ 2147483647 w 201"/>
                <a:gd name="T73" fmla="*/ 2074367976 h 156"/>
                <a:gd name="T74" fmla="*/ 2147483647 w 201"/>
                <a:gd name="T75" fmla="*/ 1778109900 h 156"/>
                <a:gd name="T76" fmla="*/ 2147483647 w 201"/>
                <a:gd name="T77" fmla="*/ 1333722257 h 156"/>
                <a:gd name="T78" fmla="*/ 2147483647 w 201"/>
                <a:gd name="T79" fmla="*/ 1185313290 h 156"/>
                <a:gd name="T80" fmla="*/ 2147483647 w 201"/>
                <a:gd name="T81" fmla="*/ 740925912 h 156"/>
                <a:gd name="T82" fmla="*/ 2147483647 w 201"/>
                <a:gd name="T83" fmla="*/ 444667704 h 156"/>
                <a:gd name="T84" fmla="*/ 2147483647 w 201"/>
                <a:gd name="T85" fmla="*/ 148129104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1"/>
                <a:gd name="T139" fmla="*/ 0 h 156"/>
                <a:gd name="T140" fmla="*/ 201 w 201"/>
                <a:gd name="T141" fmla="*/ 156 h 15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1" name="Freeform 2346"/>
            <p:cNvSpPr>
              <a:spLocks/>
            </p:cNvSpPr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88521108 w 112"/>
                <a:gd name="T11" fmla="*/ 2147483647 h 90"/>
                <a:gd name="T12" fmla="*/ 288521108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88521108 w 112"/>
                <a:gd name="T21" fmla="*/ 2147483647 h 90"/>
                <a:gd name="T22" fmla="*/ 577042741 w 112"/>
                <a:gd name="T23" fmla="*/ 2147483647 h 90"/>
                <a:gd name="T24" fmla="*/ 1009686803 w 112"/>
                <a:gd name="T25" fmla="*/ 2147483647 h 90"/>
                <a:gd name="T26" fmla="*/ 1442330602 w 112"/>
                <a:gd name="T27" fmla="*/ 2147483647 h 90"/>
                <a:gd name="T28" fmla="*/ 1586728495 w 112"/>
                <a:gd name="T29" fmla="*/ 2147483647 h 90"/>
                <a:gd name="T30" fmla="*/ 1586728495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1778109993 h 90"/>
                <a:gd name="T40" fmla="*/ 2147483647 w 112"/>
                <a:gd name="T41" fmla="*/ 1778109993 h 90"/>
                <a:gd name="T42" fmla="*/ 2147483647 w 112"/>
                <a:gd name="T43" fmla="*/ 1629980418 h 90"/>
                <a:gd name="T44" fmla="*/ 2147483647 w 112"/>
                <a:gd name="T45" fmla="*/ 1185313352 h 90"/>
                <a:gd name="T46" fmla="*/ 2147483647 w 112"/>
                <a:gd name="T47" fmla="*/ 889054996 h 90"/>
                <a:gd name="T48" fmla="*/ 2147483647 w 112"/>
                <a:gd name="T49" fmla="*/ 444667727 h 90"/>
                <a:gd name="T50" fmla="*/ 2147483647 w 112"/>
                <a:gd name="T51" fmla="*/ 296258224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2"/>
                <a:gd name="T91" fmla="*/ 0 h 90"/>
                <a:gd name="T92" fmla="*/ 112 w 112"/>
                <a:gd name="T93" fmla="*/ 90 h 9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2" name="Freeform 2347"/>
            <p:cNvSpPr>
              <a:spLocks/>
            </p:cNvSpPr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148129099 h 72"/>
                <a:gd name="T2" fmla="*/ 2147483647 w 86"/>
                <a:gd name="T3" fmla="*/ 148129099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306920382 w 86"/>
                <a:gd name="T11" fmla="*/ 2147483647 h 72"/>
                <a:gd name="T12" fmla="*/ 306920382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460237039 w 86"/>
                <a:gd name="T21" fmla="*/ 2147483647 h 72"/>
                <a:gd name="T22" fmla="*/ 613553829 w 86"/>
                <a:gd name="T23" fmla="*/ 2147483647 h 72"/>
                <a:gd name="T24" fmla="*/ 1073790734 w 86"/>
                <a:gd name="T25" fmla="*/ 2147483647 h 72"/>
                <a:gd name="T26" fmla="*/ 1534027906 w 86"/>
                <a:gd name="T27" fmla="*/ 2147483647 h 72"/>
                <a:gd name="T28" fmla="*/ 1687630962 w 86"/>
                <a:gd name="T29" fmla="*/ 2147483647 h 72"/>
                <a:gd name="T30" fmla="*/ 1687630962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1778109842 h 72"/>
                <a:gd name="T40" fmla="*/ 2147483647 w 86"/>
                <a:gd name="T41" fmla="*/ 1778109842 h 72"/>
                <a:gd name="T42" fmla="*/ 2147483647 w 86"/>
                <a:gd name="T43" fmla="*/ 1629980280 h 72"/>
                <a:gd name="T44" fmla="*/ 2147483647 w 86"/>
                <a:gd name="T45" fmla="*/ 1185313252 h 72"/>
                <a:gd name="T46" fmla="*/ 2147483647 w 86"/>
                <a:gd name="T47" fmla="*/ 740925888 h 72"/>
                <a:gd name="T48" fmla="*/ 2147483647 w 86"/>
                <a:gd name="T49" fmla="*/ 444667690 h 72"/>
                <a:gd name="T50" fmla="*/ 2147483647 w 86"/>
                <a:gd name="T51" fmla="*/ 148129099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148129099 h 72"/>
                <a:gd name="T58" fmla="*/ 2147483647 w 86"/>
                <a:gd name="T59" fmla="*/ 148129099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72"/>
                <a:gd name="T92" fmla="*/ 86 w 86"/>
                <a:gd name="T93" fmla="*/ 72 h 7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3" name="Freeform 2348"/>
            <p:cNvSpPr>
              <a:spLocks/>
            </p:cNvSpPr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148129112 h 180"/>
                <a:gd name="T2" fmla="*/ 2147483647 w 138"/>
                <a:gd name="T3" fmla="*/ 148129112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1778109809 w 138"/>
                <a:gd name="T17" fmla="*/ 2147483647 h 180"/>
                <a:gd name="T18" fmla="*/ 740925874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148129096 w 138"/>
                <a:gd name="T29" fmla="*/ 2147483647 h 180"/>
                <a:gd name="T30" fmla="*/ 592796844 w 138"/>
                <a:gd name="T31" fmla="*/ 2147483647 h 180"/>
                <a:gd name="T32" fmla="*/ 1037183935 w 138"/>
                <a:gd name="T33" fmla="*/ 2147483647 h 180"/>
                <a:gd name="T34" fmla="*/ 1333722189 w 138"/>
                <a:gd name="T35" fmla="*/ 2147483647 h 180"/>
                <a:gd name="T36" fmla="*/ 1629980250 w 138"/>
                <a:gd name="T37" fmla="*/ 2147483647 h 180"/>
                <a:gd name="T38" fmla="*/ 1926239369 w 138"/>
                <a:gd name="T39" fmla="*/ 2147483647 h 180"/>
                <a:gd name="T40" fmla="*/ 1926239369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1481851902 h 180"/>
                <a:gd name="T62" fmla="*/ 2147483647 w 138"/>
                <a:gd name="T63" fmla="*/ 1481851902 h 180"/>
                <a:gd name="T64" fmla="*/ 2147483647 w 138"/>
                <a:gd name="T65" fmla="*/ 1185313352 h 180"/>
                <a:gd name="T66" fmla="*/ 2147483647 w 138"/>
                <a:gd name="T67" fmla="*/ 740925951 h 180"/>
                <a:gd name="T68" fmla="*/ 2147483647 w 138"/>
                <a:gd name="T69" fmla="*/ 592796905 h 180"/>
                <a:gd name="T70" fmla="*/ 2147483647 w 138"/>
                <a:gd name="T71" fmla="*/ 148129112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148129112 h 180"/>
                <a:gd name="T80" fmla="*/ 2147483647 w 138"/>
                <a:gd name="T81" fmla="*/ 148129112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80"/>
                <a:gd name="T125" fmla="*/ 138 w 138"/>
                <a:gd name="T126" fmla="*/ 180 h 1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4" name="Freeform 2349"/>
            <p:cNvSpPr>
              <a:spLocks/>
            </p:cNvSpPr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96263410 h 111"/>
                <a:gd name="T2" fmla="*/ 2147483647 w 90"/>
                <a:gd name="T3" fmla="*/ 296263410 h 111"/>
                <a:gd name="T4" fmla="*/ 2147483647 w 90"/>
                <a:gd name="T5" fmla="*/ 1481877311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96258224 w 90"/>
                <a:gd name="T17" fmla="*/ 2147483647 h 111"/>
                <a:gd name="T18" fmla="*/ 296258224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96258224 w 90"/>
                <a:gd name="T27" fmla="*/ 2147483647 h 111"/>
                <a:gd name="T28" fmla="*/ 592796905 w 90"/>
                <a:gd name="T29" fmla="*/ 2147483647 h 111"/>
                <a:gd name="T30" fmla="*/ 889054996 w 90"/>
                <a:gd name="T31" fmla="*/ 2147483647 h 111"/>
                <a:gd name="T32" fmla="*/ 1333722327 w 90"/>
                <a:gd name="T33" fmla="*/ 2147483647 h 111"/>
                <a:gd name="T34" fmla="*/ 1629980418 w 90"/>
                <a:gd name="T35" fmla="*/ 2147483647 h 111"/>
                <a:gd name="T36" fmla="*/ 1629980418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1778140060 h 111"/>
                <a:gd name="T52" fmla="*/ 2147483647 w 90"/>
                <a:gd name="T53" fmla="*/ 1778140060 h 111"/>
                <a:gd name="T54" fmla="*/ 2147483647 w 90"/>
                <a:gd name="T55" fmla="*/ 1333745407 h 111"/>
                <a:gd name="T56" fmla="*/ 2147483647 w 90"/>
                <a:gd name="T57" fmla="*/ 889070030 h 111"/>
                <a:gd name="T58" fmla="*/ 2147483647 w 90"/>
                <a:gd name="T59" fmla="*/ 592806752 h 111"/>
                <a:gd name="T60" fmla="*/ 2147483647 w 90"/>
                <a:gd name="T61" fmla="*/ 148131970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96263410 h 111"/>
                <a:gd name="T70" fmla="*/ 2147483647 w 90"/>
                <a:gd name="T71" fmla="*/ 296263410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"/>
                <a:gd name="T109" fmla="*/ 0 h 111"/>
                <a:gd name="T110" fmla="*/ 90 w 90"/>
                <a:gd name="T111" fmla="*/ 111 h 1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5" name="Freeform 2350"/>
            <p:cNvSpPr>
              <a:spLocks/>
            </p:cNvSpPr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592796939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148137568 w 33"/>
                <a:gd name="T11" fmla="*/ 2147483647 h 54"/>
                <a:gd name="T12" fmla="*/ 444693105 w 33"/>
                <a:gd name="T13" fmla="*/ 2147483647 h 54"/>
                <a:gd name="T14" fmla="*/ 889105744 w 33"/>
                <a:gd name="T15" fmla="*/ 2147483647 h 54"/>
                <a:gd name="T16" fmla="*/ 1185381013 w 33"/>
                <a:gd name="T17" fmla="*/ 2147483647 h 54"/>
                <a:gd name="T18" fmla="*/ 1481936483 w 33"/>
                <a:gd name="T19" fmla="*/ 2147483647 h 54"/>
                <a:gd name="T20" fmla="*/ 1778211487 w 33"/>
                <a:gd name="T21" fmla="*/ 2147483647 h 54"/>
                <a:gd name="T22" fmla="*/ 2147483647 w 33"/>
                <a:gd name="T23" fmla="*/ 1629980510 h 54"/>
                <a:gd name="T24" fmla="*/ 2147483647 w 33"/>
                <a:gd name="T25" fmla="*/ 1629980510 h 54"/>
                <a:gd name="T26" fmla="*/ 2147483647 w 33"/>
                <a:gd name="T27" fmla="*/ 1185313419 h 54"/>
                <a:gd name="T28" fmla="*/ 2147483647 w 33"/>
                <a:gd name="T29" fmla="*/ 740925993 h 54"/>
                <a:gd name="T30" fmla="*/ 2147483647 w 33"/>
                <a:gd name="T31" fmla="*/ 444667752 h 54"/>
                <a:gd name="T32" fmla="*/ 2147483647 w 33"/>
                <a:gd name="T33" fmla="*/ 148129120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148129120 h 54"/>
                <a:gd name="T40" fmla="*/ 2147483647 w 33"/>
                <a:gd name="T41" fmla="*/ 592796939 h 54"/>
                <a:gd name="T42" fmla="*/ 2147483647 w 33"/>
                <a:gd name="T43" fmla="*/ 59279693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54"/>
                <a:gd name="T68" fmla="*/ 33 w 33"/>
                <a:gd name="T69" fmla="*/ 54 h 5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6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92129437 h 431"/>
                <a:gd name="T28" fmla="*/ 2147483647 w 2196"/>
                <a:gd name="T29" fmla="*/ 146203244 h 431"/>
                <a:gd name="T30" fmla="*/ 2147483647 w 2196"/>
                <a:gd name="T31" fmla="*/ 730739629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740925873 w 2196"/>
                <a:gd name="T43" fmla="*/ 2147483647 h 431"/>
                <a:gd name="T44" fmla="*/ 1185313227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96"/>
                <a:gd name="T166" fmla="*/ 0 h 431"/>
                <a:gd name="T167" fmla="*/ 2196 w 2196"/>
                <a:gd name="T168" fmla="*/ 431 h 43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7" name="Freeform 2352"/>
            <p:cNvSpPr>
              <a:spLocks/>
            </p:cNvSpPr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1788129323 h 536"/>
                <a:gd name="T12" fmla="*/ 2147483647 w 499"/>
                <a:gd name="T13" fmla="*/ 148963969 h 536"/>
                <a:gd name="T14" fmla="*/ 2147483647 w 499"/>
                <a:gd name="T15" fmla="*/ 0 h 536"/>
                <a:gd name="T16" fmla="*/ 2147483647 w 499"/>
                <a:gd name="T17" fmla="*/ 596136857 h 536"/>
                <a:gd name="T18" fmla="*/ 2147483647 w 499"/>
                <a:gd name="T19" fmla="*/ 745101289 h 536"/>
                <a:gd name="T20" fmla="*/ 2147483647 w 499"/>
                <a:gd name="T21" fmla="*/ 1788129323 h 536"/>
                <a:gd name="T22" fmla="*/ 1767364571 w 499"/>
                <a:gd name="T23" fmla="*/ 2147483647 h 536"/>
                <a:gd name="T24" fmla="*/ 441771433 w 499"/>
                <a:gd name="T25" fmla="*/ 2147483647 h 536"/>
                <a:gd name="T26" fmla="*/ 0 w 499"/>
                <a:gd name="T27" fmla="*/ 2147483647 h 536"/>
                <a:gd name="T28" fmla="*/ 147257166 w 499"/>
                <a:gd name="T29" fmla="*/ 2147483647 h 536"/>
                <a:gd name="T30" fmla="*/ 589028665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99"/>
                <a:gd name="T178" fmla="*/ 0 h 536"/>
                <a:gd name="T179" fmla="*/ 499 w 499"/>
                <a:gd name="T180" fmla="*/ 536 h 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8" name="Freeform 2353"/>
            <p:cNvSpPr>
              <a:spLocks/>
            </p:cNvSpPr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1942425784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1046116672 h 712"/>
                <a:gd name="T20" fmla="*/ 1778110107 w 444"/>
                <a:gd name="T21" fmla="*/ 1793181776 h 712"/>
                <a:gd name="T22" fmla="*/ 444667756 w 444"/>
                <a:gd name="T23" fmla="*/ 2147483647 h 712"/>
                <a:gd name="T24" fmla="*/ 0 w 444"/>
                <a:gd name="T25" fmla="*/ 2147483647 h 712"/>
                <a:gd name="T26" fmla="*/ 296258243 w 444"/>
                <a:gd name="T27" fmla="*/ 2147483647 h 712"/>
                <a:gd name="T28" fmla="*/ 592796943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4"/>
                <a:gd name="T166" fmla="*/ 0 h 712"/>
                <a:gd name="T167" fmla="*/ 444 w 444"/>
                <a:gd name="T168" fmla="*/ 712 h 71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9" name="Freeform 2354"/>
            <p:cNvSpPr>
              <a:spLocks/>
            </p:cNvSpPr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889054877 h 1032"/>
                <a:gd name="T24" fmla="*/ 2147483647 w 786"/>
                <a:gd name="T25" fmla="*/ 889054877 h 1032"/>
                <a:gd name="T26" fmla="*/ 2147483647 w 786"/>
                <a:gd name="T27" fmla="*/ 1185313193 h 1032"/>
                <a:gd name="T28" fmla="*/ 2147483647 w 786"/>
                <a:gd name="T29" fmla="*/ 592796826 h 1032"/>
                <a:gd name="T30" fmla="*/ 2147483647 w 786"/>
                <a:gd name="T31" fmla="*/ 296258184 h 1032"/>
                <a:gd name="T32" fmla="*/ 2147483647 w 786"/>
                <a:gd name="T33" fmla="*/ 889054877 h 1032"/>
                <a:gd name="T34" fmla="*/ 592796922 w 786"/>
                <a:gd name="T35" fmla="*/ 1926239309 h 1032"/>
                <a:gd name="T36" fmla="*/ 0 w 786"/>
                <a:gd name="T37" fmla="*/ 2147483647 h 1032"/>
                <a:gd name="T38" fmla="*/ 592796922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6"/>
                <a:gd name="T187" fmla="*/ 0 h 1032"/>
                <a:gd name="T188" fmla="*/ 786 w 786"/>
                <a:gd name="T189" fmla="*/ 1032 h 10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0" name="Freeform 2355"/>
            <p:cNvSpPr>
              <a:spLocks/>
            </p:cNvSpPr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589378902 h 514"/>
                <a:gd name="T2" fmla="*/ 2147483647 w 831"/>
                <a:gd name="T3" fmla="*/ 1767856528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1629984462 w 831"/>
                <a:gd name="T19" fmla="*/ 2147483647 h 514"/>
                <a:gd name="T20" fmla="*/ 0 w 831"/>
                <a:gd name="T21" fmla="*/ 2147483647 h 514"/>
                <a:gd name="T22" fmla="*/ 444668782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1325753364 h 514"/>
                <a:gd name="T90" fmla="*/ 2147483647 w 831"/>
                <a:gd name="T91" fmla="*/ 0 h 514"/>
                <a:gd name="T92" fmla="*/ 2147483647 w 831"/>
                <a:gd name="T93" fmla="*/ 589378902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31"/>
                <a:gd name="T142" fmla="*/ 0 h 514"/>
                <a:gd name="T143" fmla="*/ 831 w 831"/>
                <a:gd name="T144" fmla="*/ 514 h 51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1" name="Freeform 2356"/>
            <p:cNvSpPr>
              <a:spLocks/>
            </p:cNvSpPr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1629992128 h 279"/>
                <a:gd name="T32" fmla="*/ 2147483647 w 169"/>
                <a:gd name="T33" fmla="*/ 889061095 h 279"/>
                <a:gd name="T34" fmla="*/ 2147483647 w 169"/>
                <a:gd name="T35" fmla="*/ 296260256 h 279"/>
                <a:gd name="T36" fmla="*/ 2147483647 w 169"/>
                <a:gd name="T37" fmla="*/ 296260256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1892165328 w 169"/>
                <a:gd name="T45" fmla="*/ 296260256 h 279"/>
                <a:gd name="T46" fmla="*/ 1164409149 w 169"/>
                <a:gd name="T47" fmla="*/ 740931033 h 279"/>
                <a:gd name="T48" fmla="*/ 582205101 w 169"/>
                <a:gd name="T49" fmla="*/ 1333730946 h 279"/>
                <a:gd name="T50" fmla="*/ 145551407 w 169"/>
                <a:gd name="T51" fmla="*/ 1926252252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436653628 w 169"/>
                <a:gd name="T57" fmla="*/ 2147483647 h 279"/>
                <a:gd name="T58" fmla="*/ 727755916 w 169"/>
                <a:gd name="T59" fmla="*/ 2147483647 h 279"/>
                <a:gd name="T60" fmla="*/ 727755916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9"/>
                <a:gd name="T181" fmla="*/ 0 h 279"/>
                <a:gd name="T182" fmla="*/ 169 w 169"/>
                <a:gd name="T183" fmla="*/ 279 h 27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2" name="Freeform 2357"/>
            <p:cNvSpPr>
              <a:spLocks/>
            </p:cNvSpPr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740929365 h 387"/>
                <a:gd name="T4" fmla="*/ 2147483647 w 659"/>
                <a:gd name="T5" fmla="*/ 296260012 h 387"/>
                <a:gd name="T6" fmla="*/ 2147483647 w 659"/>
                <a:gd name="T7" fmla="*/ 1333728790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1629988670 h 387"/>
                <a:gd name="T22" fmla="*/ 2147483647 w 659"/>
                <a:gd name="T23" fmla="*/ 1481858730 h 387"/>
                <a:gd name="T24" fmla="*/ 1190878992 w 659"/>
                <a:gd name="T25" fmla="*/ 2147483647 h 387"/>
                <a:gd name="T26" fmla="*/ 0 w 659"/>
                <a:gd name="T27" fmla="*/ 2147483647 h 387"/>
                <a:gd name="T28" fmla="*/ 1042019317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59"/>
                <a:gd name="T142" fmla="*/ 0 h 387"/>
                <a:gd name="T143" fmla="*/ 659 w 659"/>
                <a:gd name="T144" fmla="*/ 387 h 38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2686080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图片 3" descr="图片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557" name="图片 10" descr="图片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pic>
        <p:nvPicPr>
          <p:cNvPr id="23560" name="图片 14" descr="图片1.pngd ad e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1" name="图片 15" descr="图片1.pngd ad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FEMALE : </a:t>
            </a:r>
            <a:endParaRPr lang="zh-CN" altLang="en-US" sz="3733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b="1" dirty="0">
                <a:solidFill>
                  <a:prstClr val="white"/>
                </a:solidFill>
                <a:latin typeface="Arial Black" panose="020B0A04020102020204" pitchFamily="34" charset="0"/>
                <a:ea typeface="DFPPOP3W12-B5" pitchFamily="82" charset="-120"/>
              </a:rPr>
              <a:t>MALE : </a:t>
            </a:r>
            <a:endParaRPr lang="zh-CN" altLang="en-US" sz="3733" b="1" dirty="0">
              <a:solidFill>
                <a:prstClr val="white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5867" dirty="0">
                <a:solidFill>
                  <a:prstClr val="white"/>
                </a:solidFill>
              </a:rPr>
              <a:t>43</a:t>
            </a:r>
            <a:r>
              <a:rPr lang="en-US" altLang="zh-CN" sz="3200" dirty="0">
                <a:solidFill>
                  <a:prstClr val="white"/>
                </a:solidFill>
              </a:rPr>
              <a:t>%</a:t>
            </a:r>
            <a:endParaRPr lang="zh-CN" altLang="en-US" sz="3200" dirty="0">
              <a:solidFill>
                <a:prstClr val="white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5867" dirty="0">
                <a:solidFill>
                  <a:prstClr val="white"/>
                </a:solidFill>
              </a:rPr>
              <a:t>57</a:t>
            </a:r>
            <a:r>
              <a:rPr lang="en-US" altLang="zh-CN" sz="3200" dirty="0">
                <a:solidFill>
                  <a:prstClr val="white"/>
                </a:solidFill>
              </a:rPr>
              <a:t>%</a:t>
            </a:r>
            <a:endParaRPr lang="zh-CN" altLang="en-US" sz="3200" dirty="0">
              <a:solidFill>
                <a:prstClr val="white"/>
              </a:solidFill>
            </a:endParaRPr>
          </a:p>
        </p:txBody>
      </p:sp>
      <p:sp>
        <p:nvSpPr>
          <p:cNvPr id="23566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b="1">
                <a:solidFill>
                  <a:prstClr val="white"/>
                </a:solidFill>
              </a:rPr>
              <a:t>ADD TITLE HERE</a:t>
            </a:r>
            <a:endParaRPr lang="zh-CN" altLang="en-US" b="1">
              <a:solidFill>
                <a:prstClr val="white"/>
              </a:solidFill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2000">
              <a:solidFill>
                <a:prstClr val="white"/>
              </a:solidFill>
              <a:ea typeface="微软雅黑" panose="020B0503020204020204" pitchFamily="34" charset="-122"/>
            </a:endParaRPr>
          </a:p>
        </p:txBody>
      </p:sp>
      <p:sp>
        <p:nvSpPr>
          <p:cNvPr id="23567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b="1">
                <a:solidFill>
                  <a:prstClr val="white"/>
                </a:solidFill>
              </a:rPr>
              <a:t>ADD TITLE HERE</a:t>
            </a:r>
            <a:endParaRPr lang="zh-CN" altLang="en-US" b="1">
              <a:solidFill>
                <a:prstClr val="white"/>
              </a:solidFill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2000">
              <a:solidFill>
                <a:prstClr val="white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3568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3569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357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7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8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9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0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1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2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3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4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5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5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5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570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872969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组合 13"/>
          <p:cNvGrpSpPr>
            <a:grpSpLocks/>
          </p:cNvGrpSpPr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469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9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white"/>
                </a:solidFill>
              </a:endParaRPr>
            </a:p>
          </p:txBody>
        </p:sp>
      </p:grpSp>
      <p:grpSp>
        <p:nvGrpSpPr>
          <p:cNvPr id="24579" name="组合 45"/>
          <p:cNvGrpSpPr>
            <a:grpSpLocks/>
          </p:cNvGrpSpPr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pic>
          <p:nvPicPr>
            <p:cNvPr id="24696" name="图片 29" descr="145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0" name="组合 27"/>
          <p:cNvGrpSpPr>
            <a:grpSpLocks/>
          </p:cNvGrpSpPr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pic>
          <p:nvPicPr>
            <p:cNvPr id="24694" name="图片 30" descr="234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1" name="组合 26"/>
          <p:cNvGrpSpPr>
            <a:grpSpLocks/>
          </p:cNvGrpSpPr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pic>
          <p:nvPicPr>
            <p:cNvPr id="24692" name="图片 31" descr="34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2" name="组合 28"/>
          <p:cNvGrpSpPr>
            <a:grpSpLocks/>
          </p:cNvGrpSpPr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pic>
          <p:nvPicPr>
            <p:cNvPr id="24690" name="图片 32" descr="345 (2).pn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3" name="组合 36"/>
          <p:cNvGrpSpPr>
            <a:grpSpLocks/>
          </p:cNvGrpSpPr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468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8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white"/>
                </a:solidFill>
              </a:endParaRPr>
            </a:p>
          </p:txBody>
        </p:sp>
      </p:grpSp>
      <p:grpSp>
        <p:nvGrpSpPr>
          <p:cNvPr id="24584" name="组合 39"/>
          <p:cNvGrpSpPr>
            <a:grpSpLocks/>
          </p:cNvGrpSpPr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468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8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white"/>
                </a:solidFill>
              </a:endParaRPr>
            </a:p>
          </p:txBody>
        </p:sp>
      </p:grpSp>
      <p:grpSp>
        <p:nvGrpSpPr>
          <p:cNvPr id="24585" name="组合 42"/>
          <p:cNvGrpSpPr>
            <a:grpSpLocks/>
          </p:cNvGrpSpPr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4683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84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20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prstClr val="white"/>
                </a:solidFill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200">
                <a:solidFill>
                  <a:prstClr val="white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4598" name="组合 4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9" name="组合 4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60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0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1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2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3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4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5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6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7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8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8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8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600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0381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组合 1"/>
          <p:cNvGrpSpPr>
            <a:grpSpLocks/>
          </p:cNvGrpSpPr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5781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82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25603" name="组合 7"/>
          <p:cNvGrpSpPr>
            <a:grpSpLocks/>
          </p:cNvGrpSpPr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5776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77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四</a:t>
              </a:r>
            </a:p>
          </p:txBody>
        </p:sp>
      </p:grpSp>
      <p:grpSp>
        <p:nvGrpSpPr>
          <p:cNvPr id="25604" name="组合 13"/>
          <p:cNvGrpSpPr>
            <a:grpSpLocks/>
          </p:cNvGrpSpPr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5771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72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25605" name="组合 19"/>
          <p:cNvGrpSpPr>
            <a:grpSpLocks/>
          </p:cNvGrpSpPr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5766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67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25606" name="组合 215"/>
          <p:cNvGrpSpPr>
            <a:grpSpLocks/>
          </p:cNvGrpSpPr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5607" name="Freeform 1582"/>
            <p:cNvSpPr>
              <a:spLocks/>
            </p:cNvSpPr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1794944633 w 43"/>
                <a:gd name="T17" fmla="*/ 2074367908 h 72"/>
                <a:gd name="T18" fmla="*/ 1794944633 w 43"/>
                <a:gd name="T19" fmla="*/ 1778109842 h 72"/>
                <a:gd name="T20" fmla="*/ 1794944633 w 43"/>
                <a:gd name="T21" fmla="*/ 1481851776 h 72"/>
                <a:gd name="T22" fmla="*/ 1794944633 w 43"/>
                <a:gd name="T23" fmla="*/ 1481851776 h 72"/>
                <a:gd name="T24" fmla="*/ 1794944633 w 43"/>
                <a:gd name="T25" fmla="*/ 1037183954 h 72"/>
                <a:gd name="T26" fmla="*/ 1794944633 w 43"/>
                <a:gd name="T27" fmla="*/ 889054921 h 72"/>
                <a:gd name="T28" fmla="*/ 1656831296 w 43"/>
                <a:gd name="T29" fmla="*/ 444667690 h 72"/>
                <a:gd name="T30" fmla="*/ 1380871322 w 43"/>
                <a:gd name="T31" fmla="*/ 296258198 h 72"/>
                <a:gd name="T32" fmla="*/ 1104643614 w 43"/>
                <a:gd name="T33" fmla="*/ 0 h 72"/>
                <a:gd name="T34" fmla="*/ 690301794 w 43"/>
                <a:gd name="T35" fmla="*/ 0 h 72"/>
                <a:gd name="T36" fmla="*/ 552188457 w 43"/>
                <a:gd name="T37" fmla="*/ 296258198 h 72"/>
                <a:gd name="T38" fmla="*/ 138113919 w 43"/>
                <a:gd name="T39" fmla="*/ 444667690 h 72"/>
                <a:gd name="T40" fmla="*/ 138113919 w 43"/>
                <a:gd name="T41" fmla="*/ 444667690 h 72"/>
                <a:gd name="T42" fmla="*/ 0 w 43"/>
                <a:gd name="T43" fmla="*/ 1037183954 h 72"/>
                <a:gd name="T44" fmla="*/ 0 w 43"/>
                <a:gd name="T45" fmla="*/ 1629980280 h 72"/>
                <a:gd name="T46" fmla="*/ 138113919 w 43"/>
                <a:gd name="T47" fmla="*/ 2147483647 h 72"/>
                <a:gd name="T48" fmla="*/ 552188457 w 43"/>
                <a:gd name="T49" fmla="*/ 2147483647 h 72"/>
                <a:gd name="T50" fmla="*/ 1242756951 w 43"/>
                <a:gd name="T51" fmla="*/ 2147483647 h 72"/>
                <a:gd name="T52" fmla="*/ 1242756951 w 43"/>
                <a:gd name="T53" fmla="*/ 2147483647 h 72"/>
                <a:gd name="T54" fmla="*/ 1794944633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72"/>
                <a:gd name="T128" fmla="*/ 43 w 43"/>
                <a:gd name="T129" fmla="*/ 72 h 7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08" name="Freeform 1583"/>
            <p:cNvSpPr>
              <a:spLocks/>
            </p:cNvSpPr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074368128 w 24"/>
                <a:gd name="T9" fmla="*/ 2147483647 h 52"/>
                <a:gd name="T10" fmla="*/ 2074368128 w 24"/>
                <a:gd name="T11" fmla="*/ 1161683862 h 52"/>
                <a:gd name="T12" fmla="*/ 2074368128 w 24"/>
                <a:gd name="T13" fmla="*/ 1161683862 h 52"/>
                <a:gd name="T14" fmla="*/ 1778110031 w 24"/>
                <a:gd name="T15" fmla="*/ 663733036 h 52"/>
                <a:gd name="T16" fmla="*/ 1629980453 w 24"/>
                <a:gd name="T17" fmla="*/ 331866793 h 52"/>
                <a:gd name="T18" fmla="*/ 1481851933 w 24"/>
                <a:gd name="T19" fmla="*/ 0 h 52"/>
                <a:gd name="T20" fmla="*/ 1037184064 w 24"/>
                <a:gd name="T21" fmla="*/ 0 h 52"/>
                <a:gd name="T22" fmla="*/ 592796918 w 24"/>
                <a:gd name="T23" fmla="*/ 0 h 52"/>
                <a:gd name="T24" fmla="*/ 148129115 w 24"/>
                <a:gd name="T25" fmla="*/ 331866793 h 52"/>
                <a:gd name="T26" fmla="*/ 0 w 24"/>
                <a:gd name="T27" fmla="*/ 663733036 h 52"/>
                <a:gd name="T28" fmla="*/ 0 w 24"/>
                <a:gd name="T29" fmla="*/ 1161683862 h 52"/>
                <a:gd name="T30" fmla="*/ 0 w 24"/>
                <a:gd name="T31" fmla="*/ 1161683862 h 52"/>
                <a:gd name="T32" fmla="*/ 0 w 24"/>
                <a:gd name="T33" fmla="*/ 2147483647 h 52"/>
                <a:gd name="T34" fmla="*/ 444667737 w 24"/>
                <a:gd name="T35" fmla="*/ 2147483647 h 52"/>
                <a:gd name="T36" fmla="*/ 1037184064 w 24"/>
                <a:gd name="T37" fmla="*/ 2147483647 h 52"/>
                <a:gd name="T38" fmla="*/ 1778110031 w 24"/>
                <a:gd name="T39" fmla="*/ 2147483647 h 52"/>
                <a:gd name="T40" fmla="*/ 1778110031 w 24"/>
                <a:gd name="T41" fmla="*/ 2147483647 h 52"/>
                <a:gd name="T42" fmla="*/ 2074368128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52"/>
                <a:gd name="T92" fmla="*/ 24 w 24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09" name="Freeform 1584"/>
            <p:cNvSpPr>
              <a:spLocks/>
            </p:cNvSpPr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5166222 w 31"/>
                <a:gd name="T9" fmla="*/ 650079725 h 64"/>
                <a:gd name="T10" fmla="*/ 2145166222 w 31"/>
                <a:gd name="T11" fmla="*/ 650079725 h 64"/>
                <a:gd name="T12" fmla="*/ 1966508509 w 31"/>
                <a:gd name="T13" fmla="*/ 162594420 h 64"/>
                <a:gd name="T14" fmla="*/ 1430216531 w 31"/>
                <a:gd name="T15" fmla="*/ 0 h 64"/>
                <a:gd name="T16" fmla="*/ 1072583111 w 31"/>
                <a:gd name="T17" fmla="*/ 0 h 64"/>
                <a:gd name="T18" fmla="*/ 536291555 w 31"/>
                <a:gd name="T19" fmla="*/ 162594420 h 64"/>
                <a:gd name="T20" fmla="*/ 357633843 w 31"/>
                <a:gd name="T21" fmla="*/ 324890885 h 64"/>
                <a:gd name="T22" fmla="*/ 0 w 31"/>
                <a:gd name="T23" fmla="*/ 812674076 h 64"/>
                <a:gd name="T24" fmla="*/ 0 w 31"/>
                <a:gd name="T25" fmla="*/ 1300159449 h 64"/>
                <a:gd name="T26" fmla="*/ 357633843 w 31"/>
                <a:gd name="T27" fmla="*/ 1787644550 h 64"/>
                <a:gd name="T28" fmla="*/ 357633843 w 31"/>
                <a:gd name="T29" fmla="*/ 1787644550 h 64"/>
                <a:gd name="T30" fmla="*/ 1251241105 w 31"/>
                <a:gd name="T31" fmla="*/ 2147483647 h 64"/>
                <a:gd name="T32" fmla="*/ 1966508509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"/>
                <a:gd name="T85" fmla="*/ 0 h 64"/>
                <a:gd name="T86" fmla="*/ 31 w 31"/>
                <a:gd name="T87" fmla="*/ 64 h 6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0" name="Freeform 1585"/>
            <p:cNvSpPr>
              <a:spLocks/>
            </p:cNvSpPr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1511926205 w 19"/>
                <a:gd name="T5" fmla="*/ 296258249 h 30"/>
                <a:gd name="T6" fmla="*/ 1511926205 w 19"/>
                <a:gd name="T7" fmla="*/ 296258249 h 30"/>
                <a:gd name="T8" fmla="*/ 1259854701 w 19"/>
                <a:gd name="T9" fmla="*/ 148129124 h 30"/>
                <a:gd name="T10" fmla="*/ 1008034606 w 19"/>
                <a:gd name="T11" fmla="*/ 0 h 30"/>
                <a:gd name="T12" fmla="*/ 630053181 w 19"/>
                <a:gd name="T13" fmla="*/ 0 h 30"/>
                <a:gd name="T14" fmla="*/ 503891473 w 19"/>
                <a:gd name="T15" fmla="*/ 0 h 30"/>
                <a:gd name="T16" fmla="*/ 125909953 w 19"/>
                <a:gd name="T17" fmla="*/ 296258249 h 30"/>
                <a:gd name="T18" fmla="*/ 0 w 19"/>
                <a:gd name="T19" fmla="*/ 592796955 h 30"/>
                <a:gd name="T20" fmla="*/ 0 w 19"/>
                <a:gd name="T21" fmla="*/ 889055072 h 30"/>
                <a:gd name="T22" fmla="*/ 0 w 19"/>
                <a:gd name="T23" fmla="*/ 1333722440 h 30"/>
                <a:gd name="T24" fmla="*/ 0 w 19"/>
                <a:gd name="T25" fmla="*/ 1333722440 h 30"/>
                <a:gd name="T26" fmla="*/ 755963102 w 19"/>
                <a:gd name="T27" fmla="*/ 2147483647 h 30"/>
                <a:gd name="T28" fmla="*/ 755963102 w 19"/>
                <a:gd name="T29" fmla="*/ 2147483647 h 30"/>
                <a:gd name="T30" fmla="*/ 1133944278 w 19"/>
                <a:gd name="T31" fmla="*/ 2147483647 h 30"/>
                <a:gd name="T32" fmla="*/ 1259854701 w 19"/>
                <a:gd name="T33" fmla="*/ 2147483647 h 30"/>
                <a:gd name="T34" fmla="*/ 1637835625 w 19"/>
                <a:gd name="T35" fmla="*/ 2147483647 h 30"/>
                <a:gd name="T36" fmla="*/ 2015817552 w 19"/>
                <a:gd name="T37" fmla="*/ 2147483647 h 30"/>
                <a:gd name="T38" fmla="*/ 2141727474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30"/>
                <a:gd name="T74" fmla="*/ 19 w 19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1" name="Freeform 1586"/>
            <p:cNvSpPr>
              <a:spLocks/>
            </p:cNvSpPr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1185340893 h 81"/>
                <a:gd name="T20" fmla="*/ 2147483647 w 64"/>
                <a:gd name="T21" fmla="*/ 444677660 h 81"/>
                <a:gd name="T22" fmla="*/ 2147483647 w 64"/>
                <a:gd name="T23" fmla="*/ 148132422 h 81"/>
                <a:gd name="T24" fmla="*/ 1625050198 w 64"/>
                <a:gd name="T25" fmla="*/ 0 h 81"/>
                <a:gd name="T26" fmla="*/ 1625050198 w 64"/>
                <a:gd name="T27" fmla="*/ 0 h 81"/>
                <a:gd name="T28" fmla="*/ 974970474 w 64"/>
                <a:gd name="T29" fmla="*/ 0 h 81"/>
                <a:gd name="T30" fmla="*/ 650079725 w 64"/>
                <a:gd name="T31" fmla="*/ 148132422 h 81"/>
                <a:gd name="T32" fmla="*/ 324890885 w 64"/>
                <a:gd name="T33" fmla="*/ 444677660 h 81"/>
                <a:gd name="T34" fmla="*/ 324890885 w 64"/>
                <a:gd name="T35" fmla="*/ 740943033 h 81"/>
                <a:gd name="T36" fmla="*/ 0 w 64"/>
                <a:gd name="T37" fmla="*/ 1185340893 h 81"/>
                <a:gd name="T38" fmla="*/ 324890885 w 64"/>
                <a:gd name="T39" fmla="*/ 1333753710 h 81"/>
                <a:gd name="T40" fmla="*/ 487485237 w 64"/>
                <a:gd name="T41" fmla="*/ 1778151835 h 81"/>
                <a:gd name="T42" fmla="*/ 974970474 w 64"/>
                <a:gd name="T43" fmla="*/ 1778151835 h 81"/>
                <a:gd name="T44" fmla="*/ 974970474 w 64"/>
                <a:gd name="T45" fmla="*/ 1778151835 h 81"/>
                <a:gd name="T46" fmla="*/ 1625050198 w 64"/>
                <a:gd name="T47" fmla="*/ 2074416546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"/>
                <a:gd name="T127" fmla="*/ 0 h 81"/>
                <a:gd name="T128" fmla="*/ 64 w 6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2" name="Freeform 1587"/>
            <p:cNvSpPr>
              <a:spLocks/>
            </p:cNvSpPr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074430089 h 63"/>
                <a:gd name="T18" fmla="*/ 1926332703 w 39"/>
                <a:gd name="T19" fmla="*/ 1037215574 h 63"/>
                <a:gd name="T20" fmla="*/ 1926332703 w 39"/>
                <a:gd name="T21" fmla="*/ 1037215574 h 63"/>
                <a:gd name="T22" fmla="*/ 1926332703 w 39"/>
                <a:gd name="T23" fmla="*/ 592814849 h 63"/>
                <a:gd name="T24" fmla="*/ 1778196372 w 39"/>
                <a:gd name="T25" fmla="*/ 296267458 h 63"/>
                <a:gd name="T26" fmla="*/ 1333787380 w 39"/>
                <a:gd name="T27" fmla="*/ 0 h 63"/>
                <a:gd name="T28" fmla="*/ 1037234517 w 39"/>
                <a:gd name="T29" fmla="*/ 0 h 63"/>
                <a:gd name="T30" fmla="*/ 592825524 w 39"/>
                <a:gd name="T31" fmla="*/ 0 h 63"/>
                <a:gd name="T32" fmla="*/ 444689061 w 39"/>
                <a:gd name="T33" fmla="*/ 296267458 h 63"/>
                <a:gd name="T34" fmla="*/ 148136397 w 39"/>
                <a:gd name="T35" fmla="*/ 592814849 h 63"/>
                <a:gd name="T36" fmla="*/ 0 w 39"/>
                <a:gd name="T37" fmla="*/ 1037215574 h 63"/>
                <a:gd name="T38" fmla="*/ 0 w 39"/>
                <a:gd name="T39" fmla="*/ 1037215574 h 63"/>
                <a:gd name="T40" fmla="*/ 148136397 w 39"/>
                <a:gd name="T41" fmla="*/ 2074430089 h 63"/>
                <a:gd name="T42" fmla="*/ 592825524 w 39"/>
                <a:gd name="T43" fmla="*/ 2147483647 h 63"/>
                <a:gd name="T44" fmla="*/ 1778196372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63"/>
                <a:gd name="T110" fmla="*/ 39 w 39"/>
                <a:gd name="T111" fmla="*/ 63 h 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3" name="Freeform 1588"/>
            <p:cNvSpPr>
              <a:spLocks/>
            </p:cNvSpPr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1692114786 h 61"/>
                <a:gd name="T16" fmla="*/ 2074455033 w 45"/>
                <a:gd name="T17" fmla="*/ 986931587 h 61"/>
                <a:gd name="T18" fmla="*/ 2074455033 w 45"/>
                <a:gd name="T19" fmla="*/ 986931587 h 61"/>
                <a:gd name="T20" fmla="*/ 1926320231 w 45"/>
                <a:gd name="T21" fmla="*/ 564038349 h 61"/>
                <a:gd name="T22" fmla="*/ 1630049569 w 45"/>
                <a:gd name="T23" fmla="*/ 140874259 h 61"/>
                <a:gd name="T24" fmla="*/ 1333778907 w 45"/>
                <a:gd name="T25" fmla="*/ 0 h 61"/>
                <a:gd name="T26" fmla="*/ 889092185 w 45"/>
                <a:gd name="T27" fmla="*/ 0 h 61"/>
                <a:gd name="T28" fmla="*/ 592821524 w 45"/>
                <a:gd name="T29" fmla="*/ 0 h 61"/>
                <a:gd name="T30" fmla="*/ 296270794 w 45"/>
                <a:gd name="T31" fmla="*/ 140874259 h 61"/>
                <a:gd name="T32" fmla="*/ 0 w 45"/>
                <a:gd name="T33" fmla="*/ 564038349 h 61"/>
                <a:gd name="T34" fmla="*/ 0 w 45"/>
                <a:gd name="T35" fmla="*/ 986931587 h 61"/>
                <a:gd name="T36" fmla="*/ 0 w 45"/>
                <a:gd name="T37" fmla="*/ 986931587 h 61"/>
                <a:gd name="T38" fmla="*/ 296270794 w 45"/>
                <a:gd name="T39" fmla="*/ 1832988980 h 61"/>
                <a:gd name="T40" fmla="*/ 592821524 w 45"/>
                <a:gd name="T41" fmla="*/ 2147483647 h 61"/>
                <a:gd name="T42" fmla="*/ 1926320231 w 45"/>
                <a:gd name="T43" fmla="*/ 2147483647 h 61"/>
                <a:gd name="T44" fmla="*/ 1926320231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5"/>
                <a:gd name="T109" fmla="*/ 0 h 61"/>
                <a:gd name="T110" fmla="*/ 45 w 45"/>
                <a:gd name="T111" fmla="*/ 61 h 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4" name="Freeform 1589"/>
            <p:cNvSpPr>
              <a:spLocks/>
            </p:cNvSpPr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1949990050 h 49"/>
                <a:gd name="T10" fmla="*/ 2074766958 w 33"/>
                <a:gd name="T11" fmla="*/ 557025196 h 49"/>
                <a:gd name="T12" fmla="*/ 2074766958 w 33"/>
                <a:gd name="T13" fmla="*/ 557025196 h 49"/>
                <a:gd name="T14" fmla="*/ 1926349519 w 33"/>
                <a:gd name="T15" fmla="*/ 139188911 h 49"/>
                <a:gd name="T16" fmla="*/ 1630073456 w 33"/>
                <a:gd name="T17" fmla="*/ 0 h 49"/>
                <a:gd name="T18" fmla="*/ 1333798452 w 33"/>
                <a:gd name="T19" fmla="*/ 0 h 49"/>
                <a:gd name="T20" fmla="*/ 889105744 w 33"/>
                <a:gd name="T21" fmla="*/ 0 h 49"/>
                <a:gd name="T22" fmla="*/ 444693105 w 33"/>
                <a:gd name="T23" fmla="*/ 0 h 49"/>
                <a:gd name="T24" fmla="*/ 296275137 w 33"/>
                <a:gd name="T25" fmla="*/ 417835702 h 49"/>
                <a:gd name="T26" fmla="*/ 0 w 33"/>
                <a:gd name="T27" fmla="*/ 557025196 h 49"/>
                <a:gd name="T28" fmla="*/ 296275137 w 33"/>
                <a:gd name="T29" fmla="*/ 1114317869 h 49"/>
                <a:gd name="T30" fmla="*/ 296275137 w 33"/>
                <a:gd name="T31" fmla="*/ 1114317869 h 49"/>
                <a:gd name="T32" fmla="*/ 889105744 w 33"/>
                <a:gd name="T33" fmla="*/ 2147483647 h 49"/>
                <a:gd name="T34" fmla="*/ 1481936483 w 33"/>
                <a:gd name="T35" fmla="*/ 2147483647 h 49"/>
                <a:gd name="T36" fmla="*/ 1481936483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3"/>
                <a:gd name="T94" fmla="*/ 0 h 49"/>
                <a:gd name="T95" fmla="*/ 33 w 33"/>
                <a:gd name="T96" fmla="*/ 49 h 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5" name="Freeform 1590"/>
            <p:cNvSpPr>
              <a:spLocks/>
            </p:cNvSpPr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1926411920 w 21"/>
                <a:gd name="T5" fmla="*/ 560179301 h 25"/>
                <a:gd name="T6" fmla="*/ 1926411920 w 21"/>
                <a:gd name="T7" fmla="*/ 560179301 h 25"/>
                <a:gd name="T8" fmla="*/ 1630127805 w 21"/>
                <a:gd name="T9" fmla="*/ 186835046 h 25"/>
                <a:gd name="T10" fmla="*/ 1185700046 w 21"/>
                <a:gd name="T11" fmla="*/ 0 h 25"/>
                <a:gd name="T12" fmla="*/ 889135196 w 21"/>
                <a:gd name="T13" fmla="*/ 0 h 25"/>
                <a:gd name="T14" fmla="*/ 444707304 w 21"/>
                <a:gd name="T15" fmla="*/ 186835046 h 25"/>
                <a:gd name="T16" fmla="*/ 296285305 w 21"/>
                <a:gd name="T17" fmla="*/ 560179301 h 25"/>
                <a:gd name="T18" fmla="*/ 0 w 21"/>
                <a:gd name="T19" fmla="*/ 746688080 h 25"/>
                <a:gd name="T20" fmla="*/ 0 w 21"/>
                <a:gd name="T21" fmla="*/ 1306867524 h 25"/>
                <a:gd name="T22" fmla="*/ 0 w 21"/>
                <a:gd name="T23" fmla="*/ 1866719201 h 25"/>
                <a:gd name="T24" fmla="*/ 0 w 21"/>
                <a:gd name="T25" fmla="*/ 1866719201 h 25"/>
                <a:gd name="T26" fmla="*/ 1037277782 w 21"/>
                <a:gd name="T27" fmla="*/ 2147483647 h 25"/>
                <a:gd name="T28" fmla="*/ 1037277782 w 21"/>
                <a:gd name="T29" fmla="*/ 2147483647 h 25"/>
                <a:gd name="T30" fmla="*/ 1481985219 w 21"/>
                <a:gd name="T31" fmla="*/ 2147483647 h 25"/>
                <a:gd name="T32" fmla="*/ 1630127805 w 21"/>
                <a:gd name="T33" fmla="*/ 2147483647 h 25"/>
                <a:gd name="T34" fmla="*/ 2074834977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"/>
                <a:gd name="T73" fmla="*/ 0 h 25"/>
                <a:gd name="T74" fmla="*/ 21 w 21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6" name="Freeform 1591"/>
            <p:cNvSpPr>
              <a:spLocks/>
            </p:cNvSpPr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1573158172 w 25"/>
                <a:gd name="T1" fmla="*/ 554999830 h 46"/>
                <a:gd name="T2" fmla="*/ 1573158172 w 25"/>
                <a:gd name="T3" fmla="*/ 554999830 h 46"/>
                <a:gd name="T4" fmla="*/ 655482614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131096504 w 25"/>
                <a:gd name="T13" fmla="*/ 2147483647 h 46"/>
                <a:gd name="T14" fmla="*/ 262193007 w 25"/>
                <a:gd name="T15" fmla="*/ 2147483647 h 46"/>
                <a:gd name="T16" fmla="*/ 655482614 w 25"/>
                <a:gd name="T17" fmla="*/ 2147483647 h 46"/>
                <a:gd name="T18" fmla="*/ 1048772030 w 25"/>
                <a:gd name="T19" fmla="*/ 2147483647 h 46"/>
                <a:gd name="T20" fmla="*/ 1310965228 w 25"/>
                <a:gd name="T21" fmla="*/ 2147483647 h 46"/>
                <a:gd name="T22" fmla="*/ 1573158172 w 25"/>
                <a:gd name="T23" fmla="*/ 2147483647 h 46"/>
                <a:gd name="T24" fmla="*/ 1704254644 w 25"/>
                <a:gd name="T25" fmla="*/ 2147483647 h 46"/>
                <a:gd name="T26" fmla="*/ 1704254644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1109731505 h 46"/>
                <a:gd name="T32" fmla="*/ 2147483647 w 25"/>
                <a:gd name="T33" fmla="*/ 1109731505 h 46"/>
                <a:gd name="T34" fmla="*/ 2147483647 w 25"/>
                <a:gd name="T35" fmla="*/ 693548477 h 46"/>
                <a:gd name="T36" fmla="*/ 2147483647 w 25"/>
                <a:gd name="T37" fmla="*/ 277366096 h 46"/>
                <a:gd name="T38" fmla="*/ 2147483647 w 25"/>
                <a:gd name="T39" fmla="*/ 138816867 h 46"/>
                <a:gd name="T40" fmla="*/ 2147483647 w 25"/>
                <a:gd name="T41" fmla="*/ 0 h 46"/>
                <a:gd name="T42" fmla="*/ 2147483647 w 25"/>
                <a:gd name="T43" fmla="*/ 0 h 46"/>
                <a:gd name="T44" fmla="*/ 1966447588 w 25"/>
                <a:gd name="T45" fmla="*/ 0 h 46"/>
                <a:gd name="T46" fmla="*/ 1704254644 w 25"/>
                <a:gd name="T47" fmla="*/ 138816867 h 46"/>
                <a:gd name="T48" fmla="*/ 1573158172 w 25"/>
                <a:gd name="T49" fmla="*/ 554999830 h 46"/>
                <a:gd name="T50" fmla="*/ 1573158172 w 25"/>
                <a:gd name="T51" fmla="*/ 554999830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5"/>
                <a:gd name="T79" fmla="*/ 0 h 46"/>
                <a:gd name="T80" fmla="*/ 25 w 25"/>
                <a:gd name="T81" fmla="*/ 46 h 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7" name="Freeform 1592"/>
            <p:cNvSpPr>
              <a:spLocks/>
            </p:cNvSpPr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568767262 h 73"/>
                <a:gd name="T2" fmla="*/ 2147483647 w 33"/>
                <a:gd name="T3" fmla="*/ 568767262 h 73"/>
                <a:gd name="T4" fmla="*/ 1778211487 w 33"/>
                <a:gd name="T5" fmla="*/ 2147483647 h 73"/>
                <a:gd name="T6" fmla="*/ 1037243246 w 33"/>
                <a:gd name="T7" fmla="*/ 2147483647 h 73"/>
                <a:gd name="T8" fmla="*/ 444693105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444693105 w 33"/>
                <a:gd name="T17" fmla="*/ 2147483647 h 73"/>
                <a:gd name="T18" fmla="*/ 592830739 w 33"/>
                <a:gd name="T19" fmla="*/ 2147483647 h 73"/>
                <a:gd name="T20" fmla="*/ 1037243246 w 33"/>
                <a:gd name="T21" fmla="*/ 2147483647 h 73"/>
                <a:gd name="T22" fmla="*/ 1333798452 w 33"/>
                <a:gd name="T23" fmla="*/ 2147483647 h 73"/>
                <a:gd name="T24" fmla="*/ 1630073456 w 33"/>
                <a:gd name="T25" fmla="*/ 2147483647 h 73"/>
                <a:gd name="T26" fmla="*/ 2074766958 w 33"/>
                <a:gd name="T27" fmla="*/ 2147483647 h 73"/>
                <a:gd name="T28" fmla="*/ 2074766958 w 33"/>
                <a:gd name="T29" fmla="*/ 2147483647 h 73"/>
                <a:gd name="T30" fmla="*/ 2074766958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1137262082 h 73"/>
                <a:gd name="T38" fmla="*/ 2147483647 w 33"/>
                <a:gd name="T39" fmla="*/ 1137262082 h 73"/>
                <a:gd name="T40" fmla="*/ 2147483647 w 33"/>
                <a:gd name="T41" fmla="*/ 710959012 h 73"/>
                <a:gd name="T42" fmla="*/ 2147483647 w 33"/>
                <a:gd name="T43" fmla="*/ 284383631 h 73"/>
                <a:gd name="T44" fmla="*/ 2147483647 w 33"/>
                <a:gd name="T45" fmla="*/ 142191815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142191815 h 73"/>
                <a:gd name="T54" fmla="*/ 2147483647 w 33"/>
                <a:gd name="T55" fmla="*/ 568767262 h 73"/>
                <a:gd name="T56" fmla="*/ 2147483647 w 33"/>
                <a:gd name="T57" fmla="*/ 568767262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73"/>
                <a:gd name="T89" fmla="*/ 33 w 33"/>
                <a:gd name="T90" fmla="*/ 73 h 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8" name="Freeform 1593"/>
            <p:cNvSpPr>
              <a:spLocks/>
            </p:cNvSpPr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426575381 h 73"/>
                <a:gd name="T2" fmla="*/ 2147483647 w 31"/>
                <a:gd name="T3" fmla="*/ 426575381 h 73"/>
                <a:gd name="T4" fmla="*/ 2147483647 w 31"/>
                <a:gd name="T5" fmla="*/ 1137262082 h 73"/>
                <a:gd name="T6" fmla="*/ 1880020993 w 31"/>
                <a:gd name="T7" fmla="*/ 1990412583 h 73"/>
                <a:gd name="T8" fmla="*/ 1477214987 w 31"/>
                <a:gd name="T9" fmla="*/ 2147483647 h 73"/>
                <a:gd name="T10" fmla="*/ 1477214987 w 31"/>
                <a:gd name="T11" fmla="*/ 2147483647 h 73"/>
                <a:gd name="T12" fmla="*/ 1342947343 w 31"/>
                <a:gd name="T13" fmla="*/ 2147483647 h 73"/>
                <a:gd name="T14" fmla="*/ 940141593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402805622 w 31"/>
                <a:gd name="T25" fmla="*/ 2147483647 h 73"/>
                <a:gd name="T26" fmla="*/ 537073906 w 31"/>
                <a:gd name="T27" fmla="*/ 2147483647 h 73"/>
                <a:gd name="T28" fmla="*/ 940141593 w 31"/>
                <a:gd name="T29" fmla="*/ 2147483647 h 73"/>
                <a:gd name="T30" fmla="*/ 1342947343 w 31"/>
                <a:gd name="T31" fmla="*/ 2147483647 h 73"/>
                <a:gd name="T32" fmla="*/ 1611483656 w 31"/>
                <a:gd name="T33" fmla="*/ 2147483647 h 73"/>
                <a:gd name="T34" fmla="*/ 1880020993 w 31"/>
                <a:gd name="T35" fmla="*/ 2147483647 h 73"/>
                <a:gd name="T36" fmla="*/ 1880020993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1706029083 h 73"/>
                <a:gd name="T48" fmla="*/ 2147483647 w 31"/>
                <a:gd name="T49" fmla="*/ 1706029083 h 73"/>
                <a:gd name="T50" fmla="*/ 2147483647 w 31"/>
                <a:gd name="T51" fmla="*/ 1421645582 h 73"/>
                <a:gd name="T52" fmla="*/ 2147483647 w 31"/>
                <a:gd name="T53" fmla="*/ 995070593 h 73"/>
                <a:gd name="T54" fmla="*/ 2147483647 w 31"/>
                <a:gd name="T55" fmla="*/ 853151284 h 73"/>
                <a:gd name="T56" fmla="*/ 2147483647 w 31"/>
                <a:gd name="T57" fmla="*/ 426575381 h 73"/>
                <a:gd name="T58" fmla="*/ 2147483647 w 31"/>
                <a:gd name="T59" fmla="*/ 284383631 h 73"/>
                <a:gd name="T60" fmla="*/ 2147483647 w 31"/>
                <a:gd name="T61" fmla="*/ 0 h 73"/>
                <a:gd name="T62" fmla="*/ 2147483647 w 31"/>
                <a:gd name="T63" fmla="*/ 284383631 h 73"/>
                <a:gd name="T64" fmla="*/ 2147483647 w 31"/>
                <a:gd name="T65" fmla="*/ 426575381 h 73"/>
                <a:gd name="T66" fmla="*/ 2147483647 w 31"/>
                <a:gd name="T67" fmla="*/ 426575381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73"/>
                <a:gd name="T104" fmla="*/ 31 w 31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19" name="Freeform 1594"/>
            <p:cNvSpPr>
              <a:spLocks/>
            </p:cNvSpPr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1425288273 w 17"/>
                <a:gd name="T1" fmla="*/ 592821524 h 45"/>
                <a:gd name="T2" fmla="*/ 1425288273 w 17"/>
                <a:gd name="T3" fmla="*/ 592821524 h 45"/>
                <a:gd name="T4" fmla="*/ 1323466192 w 17"/>
                <a:gd name="T5" fmla="*/ 296270794 h 45"/>
                <a:gd name="T6" fmla="*/ 1119822963 w 17"/>
                <a:gd name="T7" fmla="*/ 0 h 45"/>
                <a:gd name="T8" fmla="*/ 916179034 w 17"/>
                <a:gd name="T9" fmla="*/ 0 h 45"/>
                <a:gd name="T10" fmla="*/ 610931319 w 17"/>
                <a:gd name="T11" fmla="*/ 0 h 45"/>
                <a:gd name="T12" fmla="*/ 407287507 w 17"/>
                <a:gd name="T13" fmla="*/ 296270794 h 45"/>
                <a:gd name="T14" fmla="*/ 203643754 w 17"/>
                <a:gd name="T15" fmla="*/ 444686060 h 45"/>
                <a:gd name="T16" fmla="*/ 203643754 w 17"/>
                <a:gd name="T17" fmla="*/ 889092185 h 45"/>
                <a:gd name="T18" fmla="*/ 0 w 17"/>
                <a:gd name="T19" fmla="*/ 1185363641 h 45"/>
                <a:gd name="T20" fmla="*/ 0 w 17"/>
                <a:gd name="T21" fmla="*/ 1185363641 h 45"/>
                <a:gd name="T22" fmla="*/ 305465893 w 17"/>
                <a:gd name="T23" fmla="*/ 2147483647 h 45"/>
                <a:gd name="T24" fmla="*/ 305465893 w 17"/>
                <a:gd name="T25" fmla="*/ 2147483647 h 45"/>
                <a:gd name="T26" fmla="*/ 305465893 w 17"/>
                <a:gd name="T27" fmla="*/ 2147483647 h 45"/>
                <a:gd name="T28" fmla="*/ 305465893 w 17"/>
                <a:gd name="T29" fmla="*/ 2147483647 h 45"/>
                <a:gd name="T30" fmla="*/ 610931319 w 17"/>
                <a:gd name="T31" fmla="*/ 2147483647 h 45"/>
                <a:gd name="T32" fmla="*/ 712753401 w 17"/>
                <a:gd name="T33" fmla="*/ 2147483647 h 45"/>
                <a:gd name="T34" fmla="*/ 1018000882 w 17"/>
                <a:gd name="T35" fmla="*/ 2147483647 h 45"/>
                <a:gd name="T36" fmla="*/ 1323466192 w 17"/>
                <a:gd name="T37" fmla="*/ 2147483647 h 45"/>
                <a:gd name="T38" fmla="*/ 1425288273 w 17"/>
                <a:gd name="T39" fmla="*/ 2147483647 h 45"/>
                <a:gd name="T40" fmla="*/ 1730753582 w 17"/>
                <a:gd name="T41" fmla="*/ 2147483647 h 45"/>
                <a:gd name="T42" fmla="*/ 1730753582 w 17"/>
                <a:gd name="T43" fmla="*/ 2147483647 h 45"/>
                <a:gd name="T44" fmla="*/ 1730753582 w 17"/>
                <a:gd name="T45" fmla="*/ 2147483647 h 45"/>
                <a:gd name="T46" fmla="*/ 1730753582 w 17"/>
                <a:gd name="T47" fmla="*/ 2147483647 h 45"/>
                <a:gd name="T48" fmla="*/ 1425288273 w 17"/>
                <a:gd name="T49" fmla="*/ 592821524 h 45"/>
                <a:gd name="T50" fmla="*/ 1425288273 w 17"/>
                <a:gd name="T51" fmla="*/ 592821524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45"/>
                <a:gd name="T80" fmla="*/ 17 w 17"/>
                <a:gd name="T81" fmla="*/ 45 h 4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0" name="Freeform 1595"/>
            <p:cNvSpPr>
              <a:spLocks/>
            </p:cNvSpPr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1121450276 h 38"/>
                <a:gd name="T2" fmla="*/ 0 w 14"/>
                <a:gd name="T3" fmla="*/ 2147483647 h 38"/>
                <a:gd name="T4" fmla="*/ 0 w 14"/>
                <a:gd name="T5" fmla="*/ 2147483647 h 38"/>
                <a:gd name="T6" fmla="*/ 364568568 w 14"/>
                <a:gd name="T7" fmla="*/ 2147483647 h 38"/>
                <a:gd name="T8" fmla="*/ 546852782 w 14"/>
                <a:gd name="T9" fmla="*/ 2147483647 h 38"/>
                <a:gd name="T10" fmla="*/ 1093705563 w 14"/>
                <a:gd name="T11" fmla="*/ 2147483647 h 38"/>
                <a:gd name="T12" fmla="*/ 1275989493 w 14"/>
                <a:gd name="T13" fmla="*/ 2147483647 h 38"/>
                <a:gd name="T14" fmla="*/ 1822842700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1121450276 h 38"/>
                <a:gd name="T24" fmla="*/ 2147483647 w 14"/>
                <a:gd name="T25" fmla="*/ 1121450276 h 38"/>
                <a:gd name="T26" fmla="*/ 2147483647 w 14"/>
                <a:gd name="T27" fmla="*/ 480494945 h 38"/>
                <a:gd name="T28" fmla="*/ 2147483647 w 14"/>
                <a:gd name="T29" fmla="*/ 160165004 h 38"/>
                <a:gd name="T30" fmla="*/ 1822842700 w 14"/>
                <a:gd name="T31" fmla="*/ 0 h 38"/>
                <a:gd name="T32" fmla="*/ 1275989493 w 14"/>
                <a:gd name="T33" fmla="*/ 0 h 38"/>
                <a:gd name="T34" fmla="*/ 1093705563 w 14"/>
                <a:gd name="T35" fmla="*/ 0 h 38"/>
                <a:gd name="T36" fmla="*/ 546852782 w 14"/>
                <a:gd name="T37" fmla="*/ 160165004 h 38"/>
                <a:gd name="T38" fmla="*/ 364568568 w 14"/>
                <a:gd name="T39" fmla="*/ 480494945 h 38"/>
                <a:gd name="T40" fmla="*/ 0 w 14"/>
                <a:gd name="T41" fmla="*/ 1121450276 h 38"/>
                <a:gd name="T42" fmla="*/ 0 w 14"/>
                <a:gd name="T43" fmla="*/ 1121450276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38"/>
                <a:gd name="T68" fmla="*/ 14 w 14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1" name="Freeform 1596"/>
            <p:cNvSpPr>
              <a:spLocks/>
            </p:cNvSpPr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1037227516 h 45"/>
                <a:gd name="T2" fmla="*/ 0 w 13"/>
                <a:gd name="T3" fmla="*/ 2147483647 h 45"/>
                <a:gd name="T4" fmla="*/ 0 w 13"/>
                <a:gd name="T5" fmla="*/ 2147483647 h 45"/>
                <a:gd name="T6" fmla="*/ 116434085 w 13"/>
                <a:gd name="T7" fmla="*/ 2147483647 h 45"/>
                <a:gd name="T8" fmla="*/ 233107027 w 13"/>
                <a:gd name="T9" fmla="*/ 2147483647 h 45"/>
                <a:gd name="T10" fmla="*/ 466214055 w 13"/>
                <a:gd name="T11" fmla="*/ 2147483647 h 45"/>
                <a:gd name="T12" fmla="*/ 699321143 w 13"/>
                <a:gd name="T13" fmla="*/ 2147483647 h 45"/>
                <a:gd name="T14" fmla="*/ 1048861919 w 13"/>
                <a:gd name="T15" fmla="*/ 2147483647 h 45"/>
                <a:gd name="T16" fmla="*/ 1398642286 w 13"/>
                <a:gd name="T17" fmla="*/ 2147483647 h 45"/>
                <a:gd name="T18" fmla="*/ 1515075852 w 13"/>
                <a:gd name="T19" fmla="*/ 2147483647 h 45"/>
                <a:gd name="T20" fmla="*/ 1515075852 w 13"/>
                <a:gd name="T21" fmla="*/ 2147483647 h 45"/>
                <a:gd name="T22" fmla="*/ 1515075852 w 13"/>
                <a:gd name="T23" fmla="*/ 1037227516 h 45"/>
                <a:gd name="T24" fmla="*/ 1515075852 w 13"/>
                <a:gd name="T25" fmla="*/ 1037227516 h 45"/>
                <a:gd name="T26" fmla="*/ 1515075852 w 13"/>
                <a:gd name="T27" fmla="*/ 592821524 h 45"/>
                <a:gd name="T28" fmla="*/ 1398642286 w 13"/>
                <a:gd name="T29" fmla="*/ 148135397 h 45"/>
                <a:gd name="T30" fmla="*/ 1048861919 w 13"/>
                <a:gd name="T31" fmla="*/ 0 h 45"/>
                <a:gd name="T32" fmla="*/ 699321143 w 13"/>
                <a:gd name="T33" fmla="*/ 0 h 45"/>
                <a:gd name="T34" fmla="*/ 466214055 w 13"/>
                <a:gd name="T35" fmla="*/ 0 h 45"/>
                <a:gd name="T36" fmla="*/ 233107027 w 13"/>
                <a:gd name="T37" fmla="*/ 148135397 h 45"/>
                <a:gd name="T38" fmla="*/ 116434085 w 13"/>
                <a:gd name="T39" fmla="*/ 592821524 h 45"/>
                <a:gd name="T40" fmla="*/ 0 w 13"/>
                <a:gd name="T41" fmla="*/ 1037227516 h 45"/>
                <a:gd name="T42" fmla="*/ 0 w 13"/>
                <a:gd name="T43" fmla="*/ 1037227516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45"/>
                <a:gd name="T68" fmla="*/ 13 w 13"/>
                <a:gd name="T69" fmla="*/ 45 h 4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2" name="Freeform 1597"/>
            <p:cNvSpPr>
              <a:spLocks/>
            </p:cNvSpPr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052439550 w 20"/>
                <a:gd name="T1" fmla="*/ 2147483647 h 45"/>
                <a:gd name="T2" fmla="*/ 2052439550 w 20"/>
                <a:gd name="T3" fmla="*/ 2147483647 h 45"/>
                <a:gd name="T4" fmla="*/ 1944476097 w 20"/>
                <a:gd name="T5" fmla="*/ 2147483647 h 45"/>
                <a:gd name="T6" fmla="*/ 1728322497 w 20"/>
                <a:gd name="T7" fmla="*/ 2147483647 h 45"/>
                <a:gd name="T8" fmla="*/ 1728322497 w 20"/>
                <a:gd name="T9" fmla="*/ 2147483647 h 45"/>
                <a:gd name="T10" fmla="*/ 1728322497 w 20"/>
                <a:gd name="T11" fmla="*/ 2074455033 h 45"/>
                <a:gd name="T12" fmla="*/ 1512395592 w 20"/>
                <a:gd name="T13" fmla="*/ 889092185 h 45"/>
                <a:gd name="T14" fmla="*/ 1512395592 w 20"/>
                <a:gd name="T15" fmla="*/ 889092185 h 45"/>
                <a:gd name="T16" fmla="*/ 1296241992 w 20"/>
                <a:gd name="T17" fmla="*/ 444686060 h 45"/>
                <a:gd name="T18" fmla="*/ 1188279015 w 20"/>
                <a:gd name="T19" fmla="*/ 0 h 45"/>
                <a:gd name="T20" fmla="*/ 864161725 w 20"/>
                <a:gd name="T21" fmla="*/ 0 h 45"/>
                <a:gd name="T22" fmla="*/ 648234820 w 20"/>
                <a:gd name="T23" fmla="*/ 0 h 45"/>
                <a:gd name="T24" fmla="*/ 324117172 w 20"/>
                <a:gd name="T25" fmla="*/ 296270794 h 45"/>
                <a:gd name="T26" fmla="*/ 107963482 w 20"/>
                <a:gd name="T27" fmla="*/ 444686060 h 45"/>
                <a:gd name="T28" fmla="*/ 0 w 20"/>
                <a:gd name="T29" fmla="*/ 889092185 h 45"/>
                <a:gd name="T30" fmla="*/ 0 w 20"/>
                <a:gd name="T31" fmla="*/ 1333778907 h 45"/>
                <a:gd name="T32" fmla="*/ 0 w 20"/>
                <a:gd name="T33" fmla="*/ 1333778907 h 45"/>
                <a:gd name="T34" fmla="*/ 324117172 w 20"/>
                <a:gd name="T35" fmla="*/ 2147483647 h 45"/>
                <a:gd name="T36" fmla="*/ 324117172 w 20"/>
                <a:gd name="T37" fmla="*/ 2147483647 h 45"/>
                <a:gd name="T38" fmla="*/ 324117172 w 20"/>
                <a:gd name="T39" fmla="*/ 2147483647 h 45"/>
                <a:gd name="T40" fmla="*/ 324117172 w 20"/>
                <a:gd name="T41" fmla="*/ 2147483647 h 45"/>
                <a:gd name="T42" fmla="*/ 648234820 w 20"/>
                <a:gd name="T43" fmla="*/ 2147483647 h 45"/>
                <a:gd name="T44" fmla="*/ 756198272 w 20"/>
                <a:gd name="T45" fmla="*/ 2147483647 h 45"/>
                <a:gd name="T46" fmla="*/ 756198272 w 20"/>
                <a:gd name="T47" fmla="*/ 2147483647 h 45"/>
                <a:gd name="T48" fmla="*/ 756198272 w 20"/>
                <a:gd name="T49" fmla="*/ 2147483647 h 45"/>
                <a:gd name="T50" fmla="*/ 864161725 w 20"/>
                <a:gd name="T51" fmla="*/ 2147483647 h 45"/>
                <a:gd name="T52" fmla="*/ 1080315087 w 20"/>
                <a:gd name="T53" fmla="*/ 2147483647 h 45"/>
                <a:gd name="T54" fmla="*/ 1296241992 w 20"/>
                <a:gd name="T55" fmla="*/ 2147483647 h 45"/>
                <a:gd name="T56" fmla="*/ 1620359521 w 20"/>
                <a:gd name="T57" fmla="*/ 2147483647 h 45"/>
                <a:gd name="T58" fmla="*/ 1728322497 w 20"/>
                <a:gd name="T59" fmla="*/ 2147483647 h 45"/>
                <a:gd name="T60" fmla="*/ 2052439550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052439550 w 20"/>
                <a:gd name="T69" fmla="*/ 2147483647 h 45"/>
                <a:gd name="T70" fmla="*/ 2052439550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45"/>
                <a:gd name="T110" fmla="*/ 20 w 20"/>
                <a:gd name="T111" fmla="*/ 45 h 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3" name="Freeform 1598"/>
            <p:cNvSpPr>
              <a:spLocks/>
            </p:cNvSpPr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1926239608 w 24"/>
                <a:gd name="T11" fmla="*/ 947149750 h 47"/>
                <a:gd name="T12" fmla="*/ 1926239608 w 24"/>
                <a:gd name="T13" fmla="*/ 947149750 h 47"/>
                <a:gd name="T14" fmla="*/ 1926239608 w 24"/>
                <a:gd name="T15" fmla="*/ 631433257 h 47"/>
                <a:gd name="T16" fmla="*/ 1629980453 w 24"/>
                <a:gd name="T17" fmla="*/ 157712399 h 47"/>
                <a:gd name="T18" fmla="*/ 1333722355 w 24"/>
                <a:gd name="T19" fmla="*/ 0 h 47"/>
                <a:gd name="T20" fmla="*/ 1037184064 w 24"/>
                <a:gd name="T21" fmla="*/ 0 h 47"/>
                <a:gd name="T22" fmla="*/ 592796918 w 24"/>
                <a:gd name="T23" fmla="*/ 0 h 47"/>
                <a:gd name="T24" fmla="*/ 148129115 w 24"/>
                <a:gd name="T25" fmla="*/ 157712399 h 47"/>
                <a:gd name="T26" fmla="*/ 0 w 24"/>
                <a:gd name="T27" fmla="*/ 631433257 h 47"/>
                <a:gd name="T28" fmla="*/ 0 w 24"/>
                <a:gd name="T29" fmla="*/ 947149750 h 47"/>
                <a:gd name="T30" fmla="*/ 0 w 24"/>
                <a:gd name="T31" fmla="*/ 947149750 h 47"/>
                <a:gd name="T32" fmla="*/ 148129115 w 24"/>
                <a:gd name="T33" fmla="*/ 2147483647 h 47"/>
                <a:gd name="T34" fmla="*/ 740925967 w 24"/>
                <a:gd name="T35" fmla="*/ 2147483647 h 47"/>
                <a:gd name="T36" fmla="*/ 1185313377 w 24"/>
                <a:gd name="T37" fmla="*/ 2147483647 h 47"/>
                <a:gd name="T38" fmla="*/ 1778110031 w 24"/>
                <a:gd name="T39" fmla="*/ 2147483647 h 47"/>
                <a:gd name="T40" fmla="*/ 1778110031 w 24"/>
                <a:gd name="T41" fmla="*/ 2147483647 h 47"/>
                <a:gd name="T42" fmla="*/ 1778110031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47"/>
                <a:gd name="T92" fmla="*/ 24 w 24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4" name="Freeform 1599"/>
            <p:cNvSpPr>
              <a:spLocks/>
            </p:cNvSpPr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1121450276 h 38"/>
                <a:gd name="T10" fmla="*/ 2147483647 w 20"/>
                <a:gd name="T11" fmla="*/ 1121450276 h 38"/>
                <a:gd name="T12" fmla="*/ 2147483647 w 20"/>
                <a:gd name="T13" fmla="*/ 801120403 h 38"/>
                <a:gd name="T14" fmla="*/ 1887060582 w 20"/>
                <a:gd name="T15" fmla="*/ 480494945 h 38"/>
                <a:gd name="T16" fmla="*/ 1715705966 w 20"/>
                <a:gd name="T17" fmla="*/ 320330009 h 38"/>
                <a:gd name="T18" fmla="*/ 1201025348 w 20"/>
                <a:gd name="T19" fmla="*/ 0 h 38"/>
                <a:gd name="T20" fmla="*/ 686344453 w 20"/>
                <a:gd name="T21" fmla="*/ 320330009 h 38"/>
                <a:gd name="T22" fmla="*/ 514681312 w 20"/>
                <a:gd name="T23" fmla="*/ 480494945 h 38"/>
                <a:gd name="T24" fmla="*/ 0 w 20"/>
                <a:gd name="T25" fmla="*/ 801120403 h 38"/>
                <a:gd name="T26" fmla="*/ 0 w 20"/>
                <a:gd name="T27" fmla="*/ 1121450276 h 38"/>
                <a:gd name="T28" fmla="*/ 0 w 20"/>
                <a:gd name="T29" fmla="*/ 1121450276 h 38"/>
                <a:gd name="T30" fmla="*/ 171663071 w 20"/>
                <a:gd name="T31" fmla="*/ 2147483647 h 38"/>
                <a:gd name="T32" fmla="*/ 514681312 w 20"/>
                <a:gd name="T33" fmla="*/ 2147483647 h 38"/>
                <a:gd name="T34" fmla="*/ 686344453 w 20"/>
                <a:gd name="T35" fmla="*/ 2147483647 h 38"/>
                <a:gd name="T36" fmla="*/ 1372379964 w 20"/>
                <a:gd name="T37" fmla="*/ 2147483647 h 38"/>
                <a:gd name="T38" fmla="*/ 1372379964 w 20"/>
                <a:gd name="T39" fmla="*/ 2147483647 h 38"/>
                <a:gd name="T40" fmla="*/ 1715705966 w 20"/>
                <a:gd name="T41" fmla="*/ 2147483647 h 38"/>
                <a:gd name="T42" fmla="*/ 2058724138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38"/>
                <a:gd name="T89" fmla="*/ 20 w 20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5" name="Freeform 1600"/>
            <p:cNvSpPr>
              <a:spLocks/>
            </p:cNvSpPr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549446038 h 40"/>
                <a:gd name="T8" fmla="*/ 2147483647 w 23"/>
                <a:gd name="T9" fmla="*/ 549446038 h 40"/>
                <a:gd name="T10" fmla="*/ 2020240786 w 23"/>
                <a:gd name="T11" fmla="*/ 412084593 h 40"/>
                <a:gd name="T12" fmla="*/ 1851938234 w 23"/>
                <a:gd name="T13" fmla="*/ 0 h 40"/>
                <a:gd name="T14" fmla="*/ 1346725775 w 23"/>
                <a:gd name="T15" fmla="*/ 0 h 40"/>
                <a:gd name="T16" fmla="*/ 1010120393 w 23"/>
                <a:gd name="T17" fmla="*/ 0 h 40"/>
                <a:gd name="T18" fmla="*/ 505212597 w 23"/>
                <a:gd name="T19" fmla="*/ 137361381 h 40"/>
                <a:gd name="T20" fmla="*/ 336605244 w 23"/>
                <a:gd name="T21" fmla="*/ 412084593 h 40"/>
                <a:gd name="T22" fmla="*/ 0 w 23"/>
                <a:gd name="T23" fmla="*/ 686807354 h 40"/>
                <a:gd name="T24" fmla="*/ 0 w 23"/>
                <a:gd name="T25" fmla="*/ 1098892077 h 40"/>
                <a:gd name="T26" fmla="*/ 0 w 23"/>
                <a:gd name="T27" fmla="*/ 1098892077 h 40"/>
                <a:gd name="T28" fmla="*/ 1010120393 w 23"/>
                <a:gd name="T29" fmla="*/ 2147483647 h 40"/>
                <a:gd name="T30" fmla="*/ 1683635681 w 23"/>
                <a:gd name="T31" fmla="*/ 2147483647 h 40"/>
                <a:gd name="T32" fmla="*/ 1683635681 w 23"/>
                <a:gd name="T33" fmla="*/ 2147483647 h 40"/>
                <a:gd name="T34" fmla="*/ 1851938234 w 23"/>
                <a:gd name="T35" fmla="*/ 2147483647 h 40"/>
                <a:gd name="T36" fmla="*/ 2020240786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"/>
                <a:gd name="T79" fmla="*/ 0 h 40"/>
                <a:gd name="T80" fmla="*/ 23 w 23"/>
                <a:gd name="T81" fmla="*/ 40 h 4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6" name="Freeform 1601"/>
            <p:cNvSpPr>
              <a:spLocks/>
            </p:cNvSpPr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1037234517 h 39"/>
                <a:gd name="T2" fmla="*/ 0 w 14"/>
                <a:gd name="T3" fmla="*/ 2147483647 h 39"/>
                <a:gd name="T4" fmla="*/ 0 w 14"/>
                <a:gd name="T5" fmla="*/ 2147483647 h 39"/>
                <a:gd name="T6" fmla="*/ 364568568 w 14"/>
                <a:gd name="T7" fmla="*/ 2147483647 h 39"/>
                <a:gd name="T8" fmla="*/ 546852782 w 14"/>
                <a:gd name="T9" fmla="*/ 2147483647 h 39"/>
                <a:gd name="T10" fmla="*/ 729137137 w 14"/>
                <a:gd name="T11" fmla="*/ 2147483647 h 39"/>
                <a:gd name="T12" fmla="*/ 1275989493 w 14"/>
                <a:gd name="T13" fmla="*/ 2147483647 h 39"/>
                <a:gd name="T14" fmla="*/ 1822842700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1037234517 h 39"/>
                <a:gd name="T24" fmla="*/ 2147483647 w 14"/>
                <a:gd name="T25" fmla="*/ 1037234517 h 39"/>
                <a:gd name="T26" fmla="*/ 2147483647 w 14"/>
                <a:gd name="T27" fmla="*/ 444689061 h 39"/>
                <a:gd name="T28" fmla="*/ 2147483647 w 14"/>
                <a:gd name="T29" fmla="*/ 148136397 h 39"/>
                <a:gd name="T30" fmla="*/ 1822842700 w 14"/>
                <a:gd name="T31" fmla="*/ 0 h 39"/>
                <a:gd name="T32" fmla="*/ 1275989493 w 14"/>
                <a:gd name="T33" fmla="*/ 0 h 39"/>
                <a:gd name="T34" fmla="*/ 729137137 w 14"/>
                <a:gd name="T35" fmla="*/ 0 h 39"/>
                <a:gd name="T36" fmla="*/ 546852782 w 14"/>
                <a:gd name="T37" fmla="*/ 148136397 h 39"/>
                <a:gd name="T38" fmla="*/ 364568568 w 14"/>
                <a:gd name="T39" fmla="*/ 444689061 h 39"/>
                <a:gd name="T40" fmla="*/ 0 w 14"/>
                <a:gd name="T41" fmla="*/ 1037234517 h 39"/>
                <a:gd name="T42" fmla="*/ 0 w 14"/>
                <a:gd name="T43" fmla="*/ 103723451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39"/>
                <a:gd name="T68" fmla="*/ 14 w 14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7" name="Freeform 1602"/>
            <p:cNvSpPr>
              <a:spLocks/>
            </p:cNvSpPr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1037184101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546852782 w 14"/>
                <a:gd name="T9" fmla="*/ 2147483647 h 54"/>
                <a:gd name="T10" fmla="*/ 729137137 w 14"/>
                <a:gd name="T11" fmla="*/ 2147483647 h 54"/>
                <a:gd name="T12" fmla="*/ 1275989493 w 14"/>
                <a:gd name="T13" fmla="*/ 2147483647 h 54"/>
                <a:gd name="T14" fmla="*/ 1822842700 w 14"/>
                <a:gd name="T15" fmla="*/ 2147483647 h 54"/>
                <a:gd name="T16" fmla="*/ 2005126347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1037184101 h 54"/>
                <a:gd name="T24" fmla="*/ 2147483647 w 14"/>
                <a:gd name="T25" fmla="*/ 1037184101 h 54"/>
                <a:gd name="T26" fmla="*/ 2147483647 w 14"/>
                <a:gd name="T27" fmla="*/ 592796939 h 54"/>
                <a:gd name="T28" fmla="*/ 2005126347 w 14"/>
                <a:gd name="T29" fmla="*/ 148129120 h 54"/>
                <a:gd name="T30" fmla="*/ 1822842700 w 14"/>
                <a:gd name="T31" fmla="*/ 0 h 54"/>
                <a:gd name="T32" fmla="*/ 1275989493 w 14"/>
                <a:gd name="T33" fmla="*/ 0 h 54"/>
                <a:gd name="T34" fmla="*/ 729137137 w 14"/>
                <a:gd name="T35" fmla="*/ 0 h 54"/>
                <a:gd name="T36" fmla="*/ 546852782 w 14"/>
                <a:gd name="T37" fmla="*/ 148129120 h 54"/>
                <a:gd name="T38" fmla="*/ 0 w 14"/>
                <a:gd name="T39" fmla="*/ 592796939 h 54"/>
                <a:gd name="T40" fmla="*/ 0 w 14"/>
                <a:gd name="T41" fmla="*/ 1037184101 h 54"/>
                <a:gd name="T42" fmla="*/ 0 w 14"/>
                <a:gd name="T43" fmla="*/ 1037184101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54"/>
                <a:gd name="T68" fmla="*/ 14 w 14"/>
                <a:gd name="T69" fmla="*/ 54 h 5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8" name="Freeform 1603"/>
            <p:cNvSpPr>
              <a:spLocks/>
            </p:cNvSpPr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780379876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116434085 w 13"/>
                <a:gd name="T9" fmla="*/ 2147483647 h 47"/>
                <a:gd name="T10" fmla="*/ 466214055 w 13"/>
                <a:gd name="T11" fmla="*/ 2147483647 h 47"/>
                <a:gd name="T12" fmla="*/ 815755197 w 13"/>
                <a:gd name="T13" fmla="*/ 2147483647 h 47"/>
                <a:gd name="T14" fmla="*/ 1048861919 w 13"/>
                <a:gd name="T15" fmla="*/ 2147483647 h 47"/>
                <a:gd name="T16" fmla="*/ 1281969374 w 13"/>
                <a:gd name="T17" fmla="*/ 2147483647 h 47"/>
                <a:gd name="T18" fmla="*/ 1398642286 w 13"/>
                <a:gd name="T19" fmla="*/ 2147483647 h 47"/>
                <a:gd name="T20" fmla="*/ 1515075852 w 13"/>
                <a:gd name="T21" fmla="*/ 2147483647 h 47"/>
                <a:gd name="T22" fmla="*/ 1515075852 w 13"/>
                <a:gd name="T23" fmla="*/ 780379876 h 47"/>
                <a:gd name="T24" fmla="*/ 1515075852 w 13"/>
                <a:gd name="T25" fmla="*/ 780379876 h 47"/>
                <a:gd name="T26" fmla="*/ 1398642286 w 13"/>
                <a:gd name="T27" fmla="*/ 260040979 h 47"/>
                <a:gd name="T28" fmla="*/ 1281969374 w 13"/>
                <a:gd name="T29" fmla="*/ 130148674 h 47"/>
                <a:gd name="T30" fmla="*/ 1048861919 w 13"/>
                <a:gd name="T31" fmla="*/ 0 h 47"/>
                <a:gd name="T32" fmla="*/ 815755197 w 13"/>
                <a:gd name="T33" fmla="*/ 0 h 47"/>
                <a:gd name="T34" fmla="*/ 466214055 w 13"/>
                <a:gd name="T35" fmla="*/ 0 h 47"/>
                <a:gd name="T36" fmla="*/ 116434085 w 13"/>
                <a:gd name="T37" fmla="*/ 130148674 h 47"/>
                <a:gd name="T38" fmla="*/ 0 w 13"/>
                <a:gd name="T39" fmla="*/ 260040979 h 47"/>
                <a:gd name="T40" fmla="*/ 0 w 13"/>
                <a:gd name="T41" fmla="*/ 780379876 h 47"/>
                <a:gd name="T42" fmla="*/ 0 w 13"/>
                <a:gd name="T43" fmla="*/ 780379876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47"/>
                <a:gd name="T68" fmla="*/ 13 w 13"/>
                <a:gd name="T69" fmla="*/ 47 h 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29" name="Freeform 1604"/>
            <p:cNvSpPr>
              <a:spLocks/>
            </p:cNvSpPr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509109705 w 17"/>
                <a:gd name="T1" fmla="*/ 673515287 h 46"/>
                <a:gd name="T2" fmla="*/ 509109705 w 17"/>
                <a:gd name="T3" fmla="*/ 673515287 h 46"/>
                <a:gd name="T4" fmla="*/ 203643754 w 17"/>
                <a:gd name="T5" fmla="*/ 2020240786 h 46"/>
                <a:gd name="T6" fmla="*/ 101822110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101822110 w 17"/>
                <a:gd name="T13" fmla="*/ 2147483647 h 46"/>
                <a:gd name="T14" fmla="*/ 203643754 w 17"/>
                <a:gd name="T15" fmla="*/ 2147483647 h 46"/>
                <a:gd name="T16" fmla="*/ 407287507 w 17"/>
                <a:gd name="T17" fmla="*/ 2147483647 h 46"/>
                <a:gd name="T18" fmla="*/ 610931319 w 17"/>
                <a:gd name="T19" fmla="*/ 2147483647 h 46"/>
                <a:gd name="T20" fmla="*/ 916179034 w 17"/>
                <a:gd name="T21" fmla="*/ 2147483647 h 46"/>
                <a:gd name="T22" fmla="*/ 1221644110 w 17"/>
                <a:gd name="T23" fmla="*/ 2147483647 h 46"/>
                <a:gd name="T24" fmla="*/ 1323466192 w 17"/>
                <a:gd name="T25" fmla="*/ 2147483647 h 46"/>
                <a:gd name="T26" fmla="*/ 1323466192 w 17"/>
                <a:gd name="T27" fmla="*/ 2147483647 h 46"/>
                <a:gd name="T28" fmla="*/ 1323466192 w 17"/>
                <a:gd name="T29" fmla="*/ 2147483647 h 46"/>
                <a:gd name="T30" fmla="*/ 1323466192 w 17"/>
                <a:gd name="T31" fmla="*/ 2147483647 h 46"/>
                <a:gd name="T32" fmla="*/ 1527110354 w 17"/>
                <a:gd name="T33" fmla="*/ 2147483647 h 46"/>
                <a:gd name="T34" fmla="*/ 1730753582 w 17"/>
                <a:gd name="T35" fmla="*/ 1851938234 h 46"/>
                <a:gd name="T36" fmla="*/ 1730753582 w 17"/>
                <a:gd name="T37" fmla="*/ 1851938234 h 46"/>
                <a:gd name="T38" fmla="*/ 1730753582 w 17"/>
                <a:gd name="T39" fmla="*/ 1346725775 h 46"/>
                <a:gd name="T40" fmla="*/ 1730753582 w 17"/>
                <a:gd name="T41" fmla="*/ 841817840 h 46"/>
                <a:gd name="T42" fmla="*/ 1628932435 w 17"/>
                <a:gd name="T43" fmla="*/ 336605244 h 46"/>
                <a:gd name="T44" fmla="*/ 1527110354 w 17"/>
                <a:gd name="T45" fmla="*/ 168302622 h 46"/>
                <a:gd name="T46" fmla="*/ 1221644110 w 17"/>
                <a:gd name="T47" fmla="*/ 0 h 46"/>
                <a:gd name="T48" fmla="*/ 916179034 w 17"/>
                <a:gd name="T49" fmla="*/ 0 h 46"/>
                <a:gd name="T50" fmla="*/ 610931319 w 17"/>
                <a:gd name="T51" fmla="*/ 168302622 h 46"/>
                <a:gd name="T52" fmla="*/ 509109705 w 17"/>
                <a:gd name="T53" fmla="*/ 673515287 h 46"/>
                <a:gd name="T54" fmla="*/ 509109705 w 17"/>
                <a:gd name="T55" fmla="*/ 673515287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"/>
                <a:gd name="T85" fmla="*/ 0 h 46"/>
                <a:gd name="T86" fmla="*/ 17 w 17"/>
                <a:gd name="T87" fmla="*/ 46 h 4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0" name="Freeform 1605"/>
            <p:cNvSpPr>
              <a:spLocks/>
            </p:cNvSpPr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1037277782 w 21"/>
                <a:gd name="T1" fmla="*/ 659872752 h 55"/>
                <a:gd name="T2" fmla="*/ 1037277782 w 21"/>
                <a:gd name="T3" fmla="*/ 659872752 h 55"/>
                <a:gd name="T4" fmla="*/ 444707304 w 21"/>
                <a:gd name="T5" fmla="*/ 2147483647 h 55"/>
                <a:gd name="T6" fmla="*/ 296285305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96285305 w 21"/>
                <a:gd name="T17" fmla="*/ 2147483647 h 55"/>
                <a:gd name="T18" fmla="*/ 592850023 w 21"/>
                <a:gd name="T19" fmla="*/ 2147483647 h 55"/>
                <a:gd name="T20" fmla="*/ 889135196 w 21"/>
                <a:gd name="T21" fmla="*/ 2147483647 h 55"/>
                <a:gd name="T22" fmla="*/ 1333842632 w 21"/>
                <a:gd name="T23" fmla="*/ 2147483647 h 55"/>
                <a:gd name="T24" fmla="*/ 1630127805 w 21"/>
                <a:gd name="T25" fmla="*/ 2147483647 h 55"/>
                <a:gd name="T26" fmla="*/ 1926411920 w 21"/>
                <a:gd name="T27" fmla="*/ 2147483647 h 55"/>
                <a:gd name="T28" fmla="*/ 2074834977 w 21"/>
                <a:gd name="T29" fmla="*/ 2147483647 h 55"/>
                <a:gd name="T30" fmla="*/ 207483497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1319444970 h 55"/>
                <a:gd name="T36" fmla="*/ 2147483647 w 21"/>
                <a:gd name="T37" fmla="*/ 1319444970 h 55"/>
                <a:gd name="T38" fmla="*/ 2147483647 w 21"/>
                <a:gd name="T39" fmla="*/ 824691016 h 55"/>
                <a:gd name="T40" fmla="*/ 2147483647 w 21"/>
                <a:gd name="T41" fmla="*/ 329936650 h 55"/>
                <a:gd name="T42" fmla="*/ 2147483647 w 21"/>
                <a:gd name="T43" fmla="*/ 0 h 55"/>
                <a:gd name="T44" fmla="*/ 2147483647 w 21"/>
                <a:gd name="T45" fmla="*/ 0 h 55"/>
                <a:gd name="T46" fmla="*/ 1926411920 w 21"/>
                <a:gd name="T47" fmla="*/ 0 h 55"/>
                <a:gd name="T48" fmla="*/ 1481985219 w 21"/>
                <a:gd name="T49" fmla="*/ 0 h 55"/>
                <a:gd name="T50" fmla="*/ 1333842632 w 21"/>
                <a:gd name="T51" fmla="*/ 164817784 h 55"/>
                <a:gd name="T52" fmla="*/ 1037277782 w 21"/>
                <a:gd name="T53" fmla="*/ 659872752 h 55"/>
                <a:gd name="T54" fmla="*/ 1037277782 w 21"/>
                <a:gd name="T55" fmla="*/ 659872752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55"/>
                <a:gd name="T86" fmla="*/ 21 w 21"/>
                <a:gd name="T87" fmla="*/ 55 h 5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1" name="Freeform 1606"/>
            <p:cNvSpPr>
              <a:spLocks/>
            </p:cNvSpPr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1115135437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364568568 w 14"/>
                <a:gd name="T9" fmla="*/ 2147483647 h 41"/>
                <a:gd name="T10" fmla="*/ 729137137 w 14"/>
                <a:gd name="T11" fmla="*/ 2147483647 h 41"/>
                <a:gd name="T12" fmla="*/ 1275989493 w 14"/>
                <a:gd name="T13" fmla="*/ 2147483647 h 41"/>
                <a:gd name="T14" fmla="*/ 1458274274 w 14"/>
                <a:gd name="T15" fmla="*/ 2147483647 h 41"/>
                <a:gd name="T16" fmla="*/ 2005126347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1115135437 h 41"/>
                <a:gd name="T24" fmla="*/ 2147483647 w 14"/>
                <a:gd name="T25" fmla="*/ 1115135437 h 41"/>
                <a:gd name="T26" fmla="*/ 2147483647 w 14"/>
                <a:gd name="T27" fmla="*/ 637052555 h 41"/>
                <a:gd name="T28" fmla="*/ 2005126347 w 14"/>
                <a:gd name="T29" fmla="*/ 159263274 h 41"/>
                <a:gd name="T30" fmla="*/ 1458274274 w 14"/>
                <a:gd name="T31" fmla="*/ 0 h 41"/>
                <a:gd name="T32" fmla="*/ 1275989493 w 14"/>
                <a:gd name="T33" fmla="*/ 0 h 41"/>
                <a:gd name="T34" fmla="*/ 729137137 w 14"/>
                <a:gd name="T35" fmla="*/ 0 h 41"/>
                <a:gd name="T36" fmla="*/ 364568568 w 14"/>
                <a:gd name="T37" fmla="*/ 159263274 h 41"/>
                <a:gd name="T38" fmla="*/ 0 w 14"/>
                <a:gd name="T39" fmla="*/ 637052555 h 41"/>
                <a:gd name="T40" fmla="*/ 0 w 14"/>
                <a:gd name="T41" fmla="*/ 1115135437 h 41"/>
                <a:gd name="T42" fmla="*/ 0 w 14"/>
                <a:gd name="T43" fmla="*/ 1115135437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41"/>
                <a:gd name="T68" fmla="*/ 14 w 14"/>
                <a:gd name="T69" fmla="*/ 41 h 4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2" name="Freeform 1607"/>
            <p:cNvSpPr>
              <a:spLocks/>
            </p:cNvSpPr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1469908559 h 59"/>
                <a:gd name="T14" fmla="*/ 2096243125 w 35"/>
                <a:gd name="T15" fmla="*/ 801602223 h 59"/>
                <a:gd name="T16" fmla="*/ 2096243125 w 35"/>
                <a:gd name="T17" fmla="*/ 801602223 h 59"/>
                <a:gd name="T18" fmla="*/ 1934788458 w 35"/>
                <a:gd name="T19" fmla="*/ 400931732 h 59"/>
                <a:gd name="T20" fmla="*/ 1773629882 w 35"/>
                <a:gd name="T21" fmla="*/ 267113809 h 59"/>
                <a:gd name="T22" fmla="*/ 1289859153 w 35"/>
                <a:gd name="T23" fmla="*/ 0 h 59"/>
                <a:gd name="T24" fmla="*/ 806087608 w 35"/>
                <a:gd name="T25" fmla="*/ 267113809 h 59"/>
                <a:gd name="T26" fmla="*/ 483771409 w 35"/>
                <a:gd name="T27" fmla="*/ 267113809 h 59"/>
                <a:gd name="T28" fmla="*/ 161158099 w 35"/>
                <a:gd name="T29" fmla="*/ 534488350 h 59"/>
                <a:gd name="T30" fmla="*/ 0 w 35"/>
                <a:gd name="T31" fmla="*/ 801602223 h 59"/>
                <a:gd name="T32" fmla="*/ 161158099 w 35"/>
                <a:gd name="T33" fmla="*/ 1336090189 h 59"/>
                <a:gd name="T34" fmla="*/ 161158099 w 35"/>
                <a:gd name="T35" fmla="*/ 1336090189 h 59"/>
                <a:gd name="T36" fmla="*/ 806087608 w 35"/>
                <a:gd name="T37" fmla="*/ 2147483647 h 59"/>
                <a:gd name="T38" fmla="*/ 1773629882 w 35"/>
                <a:gd name="T39" fmla="*/ 2147483647 h 59"/>
                <a:gd name="T40" fmla="*/ 1773629882 w 35"/>
                <a:gd name="T41" fmla="*/ 2147483647 h 59"/>
                <a:gd name="T42" fmla="*/ 2096243125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59"/>
                <a:gd name="T104" fmla="*/ 35 w 35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3" name="Freeform 1608"/>
            <p:cNvSpPr>
              <a:spLocks/>
            </p:cNvSpPr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014288637 w 31"/>
                <a:gd name="T11" fmla="*/ 1778110093 h 54"/>
                <a:gd name="T12" fmla="*/ 1745752324 w 31"/>
                <a:gd name="T13" fmla="*/ 889055047 h 54"/>
                <a:gd name="T14" fmla="*/ 1745752324 w 31"/>
                <a:gd name="T15" fmla="*/ 889055047 h 54"/>
                <a:gd name="T16" fmla="*/ 1611483656 w 31"/>
                <a:gd name="T17" fmla="*/ 592796939 h 54"/>
                <a:gd name="T18" fmla="*/ 1342947343 w 31"/>
                <a:gd name="T19" fmla="*/ 296258240 h 54"/>
                <a:gd name="T20" fmla="*/ 1074410006 w 31"/>
                <a:gd name="T21" fmla="*/ 148129120 h 54"/>
                <a:gd name="T22" fmla="*/ 671342575 w 31"/>
                <a:gd name="T23" fmla="*/ 0 h 54"/>
                <a:gd name="T24" fmla="*/ 537073906 w 31"/>
                <a:gd name="T25" fmla="*/ 148129120 h 54"/>
                <a:gd name="T26" fmla="*/ 134268733 w 31"/>
                <a:gd name="T27" fmla="*/ 296258240 h 54"/>
                <a:gd name="T28" fmla="*/ 0 w 31"/>
                <a:gd name="T29" fmla="*/ 592796939 h 54"/>
                <a:gd name="T30" fmla="*/ 0 w 31"/>
                <a:gd name="T31" fmla="*/ 889055047 h 54"/>
                <a:gd name="T32" fmla="*/ 0 w 31"/>
                <a:gd name="T33" fmla="*/ 889055047 h 54"/>
                <a:gd name="T34" fmla="*/ 0 w 31"/>
                <a:gd name="T35" fmla="*/ 1778110093 h 54"/>
                <a:gd name="T36" fmla="*/ 268536953 w 31"/>
                <a:gd name="T37" fmla="*/ 2147483647 h 54"/>
                <a:gd name="T38" fmla="*/ 805872925 w 31"/>
                <a:gd name="T39" fmla="*/ 2147483647 h 54"/>
                <a:gd name="T40" fmla="*/ 805872925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54"/>
                <a:gd name="T98" fmla="*/ 31 w 31"/>
                <a:gd name="T99" fmla="*/ 54 h 5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4" name="Freeform 1609"/>
            <p:cNvSpPr>
              <a:spLocks/>
            </p:cNvSpPr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082440166 h 38"/>
                <a:gd name="T10" fmla="*/ 2147483647 w 28"/>
                <a:gd name="T11" fmla="*/ 1762110293 h 38"/>
                <a:gd name="T12" fmla="*/ 2147483647 w 28"/>
                <a:gd name="T13" fmla="*/ 1281615484 h 38"/>
                <a:gd name="T14" fmla="*/ 2147483647 w 28"/>
                <a:gd name="T15" fmla="*/ 1281615484 h 38"/>
                <a:gd name="T16" fmla="*/ 2147483647 w 28"/>
                <a:gd name="T17" fmla="*/ 801120403 h 38"/>
                <a:gd name="T18" fmla="*/ 2004874181 w 28"/>
                <a:gd name="T19" fmla="*/ 320330009 h 38"/>
                <a:gd name="T20" fmla="*/ 1640351397 w 28"/>
                <a:gd name="T21" fmla="*/ 160165004 h 38"/>
                <a:gd name="T22" fmla="*/ 1275828612 w 28"/>
                <a:gd name="T23" fmla="*/ 0 h 38"/>
                <a:gd name="T24" fmla="*/ 729045286 w 28"/>
                <a:gd name="T25" fmla="*/ 0 h 38"/>
                <a:gd name="T26" fmla="*/ 546783752 w 28"/>
                <a:gd name="T27" fmla="*/ 0 h 38"/>
                <a:gd name="T28" fmla="*/ 0 w 28"/>
                <a:gd name="T29" fmla="*/ 320330009 h 38"/>
                <a:gd name="T30" fmla="*/ 0 w 28"/>
                <a:gd name="T31" fmla="*/ 801120403 h 38"/>
                <a:gd name="T32" fmla="*/ 0 w 28"/>
                <a:gd name="T33" fmla="*/ 801120403 h 38"/>
                <a:gd name="T34" fmla="*/ 0 w 28"/>
                <a:gd name="T35" fmla="*/ 1441780420 h 38"/>
                <a:gd name="T36" fmla="*/ 0 w 28"/>
                <a:gd name="T37" fmla="*/ 2082440166 h 38"/>
                <a:gd name="T38" fmla="*/ 729045286 w 28"/>
                <a:gd name="T39" fmla="*/ 2147483647 h 38"/>
                <a:gd name="T40" fmla="*/ 2004874181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38"/>
                <a:gd name="T98" fmla="*/ 28 w 28"/>
                <a:gd name="T99" fmla="*/ 38 h 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5" name="Freeform 1610"/>
            <p:cNvSpPr>
              <a:spLocks/>
            </p:cNvSpPr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1889907129 w 19"/>
                <a:gd name="T1" fmla="*/ 2147483647 h 41"/>
                <a:gd name="T2" fmla="*/ 1889907129 w 19"/>
                <a:gd name="T3" fmla="*/ 2147483647 h 41"/>
                <a:gd name="T4" fmla="*/ 1763746048 w 19"/>
                <a:gd name="T5" fmla="*/ 2147483647 h 41"/>
                <a:gd name="T6" fmla="*/ 1763746048 w 19"/>
                <a:gd name="T7" fmla="*/ 2147483647 h 41"/>
                <a:gd name="T8" fmla="*/ 1763746048 w 19"/>
                <a:gd name="T9" fmla="*/ 1115135437 h 41"/>
                <a:gd name="T10" fmla="*/ 1763746048 w 19"/>
                <a:gd name="T11" fmla="*/ 1115135437 h 41"/>
                <a:gd name="T12" fmla="*/ 1763746048 w 19"/>
                <a:gd name="T13" fmla="*/ 637052555 h 41"/>
                <a:gd name="T14" fmla="*/ 1511926205 w 19"/>
                <a:gd name="T15" fmla="*/ 159263274 h 41"/>
                <a:gd name="T16" fmla="*/ 1259854701 w 19"/>
                <a:gd name="T17" fmla="*/ 0 h 41"/>
                <a:gd name="T18" fmla="*/ 881873024 w 19"/>
                <a:gd name="T19" fmla="*/ 0 h 41"/>
                <a:gd name="T20" fmla="*/ 503891473 w 19"/>
                <a:gd name="T21" fmla="*/ 0 h 41"/>
                <a:gd name="T22" fmla="*/ 377981551 w 19"/>
                <a:gd name="T23" fmla="*/ 159263274 h 41"/>
                <a:gd name="T24" fmla="*/ 252071567 w 19"/>
                <a:gd name="T25" fmla="*/ 637052555 h 41"/>
                <a:gd name="T26" fmla="*/ 0 w 19"/>
                <a:gd name="T27" fmla="*/ 1115135437 h 41"/>
                <a:gd name="T28" fmla="*/ 0 w 19"/>
                <a:gd name="T29" fmla="*/ 1115135437 h 41"/>
                <a:gd name="T30" fmla="*/ 0 w 19"/>
                <a:gd name="T31" fmla="*/ 2147483647 h 41"/>
                <a:gd name="T32" fmla="*/ 0 w 19"/>
                <a:gd name="T33" fmla="*/ 2147483647 h 41"/>
                <a:gd name="T34" fmla="*/ 377981551 w 19"/>
                <a:gd name="T35" fmla="*/ 2147483647 h 41"/>
                <a:gd name="T36" fmla="*/ 755963102 w 19"/>
                <a:gd name="T37" fmla="*/ 2147483647 h 41"/>
                <a:gd name="T38" fmla="*/ 755963102 w 19"/>
                <a:gd name="T39" fmla="*/ 2147483647 h 41"/>
                <a:gd name="T40" fmla="*/ 755963102 w 19"/>
                <a:gd name="T41" fmla="*/ 2147483647 h 41"/>
                <a:gd name="T42" fmla="*/ 881873024 w 19"/>
                <a:gd name="T43" fmla="*/ 2147483647 h 41"/>
                <a:gd name="T44" fmla="*/ 1259854701 w 19"/>
                <a:gd name="T45" fmla="*/ 2147483647 h 41"/>
                <a:gd name="T46" fmla="*/ 1511926205 w 19"/>
                <a:gd name="T47" fmla="*/ 2147483647 h 41"/>
                <a:gd name="T48" fmla="*/ 1889907129 w 19"/>
                <a:gd name="T49" fmla="*/ 2147483647 h 41"/>
                <a:gd name="T50" fmla="*/ 2015817552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015817552 w 19"/>
                <a:gd name="T59" fmla="*/ 2147483647 h 41"/>
                <a:gd name="T60" fmla="*/ 1889907129 w 19"/>
                <a:gd name="T61" fmla="*/ 2147483647 h 41"/>
                <a:gd name="T62" fmla="*/ 1889907129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41"/>
                <a:gd name="T98" fmla="*/ 19 w 19"/>
                <a:gd name="T99" fmla="*/ 41 h 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6" name="Freeform 1611"/>
            <p:cNvSpPr>
              <a:spLocks/>
            </p:cNvSpPr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074834977 w 21"/>
                <a:gd name="T7" fmla="*/ 1926239521 h 42"/>
                <a:gd name="T8" fmla="*/ 2074834977 w 21"/>
                <a:gd name="T9" fmla="*/ 889054975 h 42"/>
                <a:gd name="T10" fmla="*/ 2074834977 w 21"/>
                <a:gd name="T11" fmla="*/ 889054975 h 42"/>
                <a:gd name="T12" fmla="*/ 1926411920 w 21"/>
                <a:gd name="T13" fmla="*/ 592796891 h 42"/>
                <a:gd name="T14" fmla="*/ 1630127805 w 21"/>
                <a:gd name="T15" fmla="*/ 148129108 h 42"/>
                <a:gd name="T16" fmla="*/ 1185700046 w 21"/>
                <a:gd name="T17" fmla="*/ 0 h 42"/>
                <a:gd name="T18" fmla="*/ 889135196 w 21"/>
                <a:gd name="T19" fmla="*/ 0 h 42"/>
                <a:gd name="T20" fmla="*/ 592850023 w 21"/>
                <a:gd name="T21" fmla="*/ 0 h 42"/>
                <a:gd name="T22" fmla="*/ 296285305 w 21"/>
                <a:gd name="T23" fmla="*/ 148129108 h 42"/>
                <a:gd name="T24" fmla="*/ 0 w 21"/>
                <a:gd name="T25" fmla="*/ 592796891 h 42"/>
                <a:gd name="T26" fmla="*/ 0 w 21"/>
                <a:gd name="T27" fmla="*/ 889054975 h 42"/>
                <a:gd name="T28" fmla="*/ 0 w 21"/>
                <a:gd name="T29" fmla="*/ 889054975 h 42"/>
                <a:gd name="T30" fmla="*/ 0 w 21"/>
                <a:gd name="T31" fmla="*/ 2147483647 h 42"/>
                <a:gd name="T32" fmla="*/ 444707304 w 21"/>
                <a:gd name="T33" fmla="*/ 2147483647 h 42"/>
                <a:gd name="T34" fmla="*/ 1037277782 w 21"/>
                <a:gd name="T35" fmla="*/ 2147483647 h 42"/>
                <a:gd name="T36" fmla="*/ 1037277782 w 21"/>
                <a:gd name="T37" fmla="*/ 2147483647 h 42"/>
                <a:gd name="T38" fmla="*/ 1185700046 w 21"/>
                <a:gd name="T39" fmla="*/ 2147483647 h 42"/>
                <a:gd name="T40" fmla="*/ 1481985219 w 21"/>
                <a:gd name="T41" fmla="*/ 2147483647 h 42"/>
                <a:gd name="T42" fmla="*/ 1926411920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42"/>
                <a:gd name="T86" fmla="*/ 21 w 21"/>
                <a:gd name="T87" fmla="*/ 42 h 4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7" name="Freeform 1613"/>
            <p:cNvSpPr>
              <a:spLocks/>
            </p:cNvSpPr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1902107635 h 44"/>
                <a:gd name="T12" fmla="*/ 2147483647 w 27"/>
                <a:gd name="T13" fmla="*/ 1902107635 h 44"/>
                <a:gd name="T14" fmla="*/ 2147483647 w 27"/>
                <a:gd name="T15" fmla="*/ 634133746 h 44"/>
                <a:gd name="T16" fmla="*/ 1778234763 w 27"/>
                <a:gd name="T17" fmla="*/ 158460374 h 44"/>
                <a:gd name="T18" fmla="*/ 1185396176 w 27"/>
                <a:gd name="T19" fmla="*/ 0 h 44"/>
                <a:gd name="T20" fmla="*/ 1185396176 w 27"/>
                <a:gd name="T21" fmla="*/ 0 h 44"/>
                <a:gd name="T22" fmla="*/ 889117382 w 27"/>
                <a:gd name="T23" fmla="*/ 0 h 44"/>
                <a:gd name="T24" fmla="*/ 444698660 w 27"/>
                <a:gd name="T25" fmla="*/ 0 h 44"/>
                <a:gd name="T26" fmla="*/ 296279192 w 27"/>
                <a:gd name="T27" fmla="*/ 316920207 h 44"/>
                <a:gd name="T28" fmla="*/ 0 w 27"/>
                <a:gd name="T29" fmla="*/ 792594053 h 44"/>
                <a:gd name="T30" fmla="*/ 0 w 27"/>
                <a:gd name="T31" fmla="*/ 951053818 h 44"/>
                <a:gd name="T32" fmla="*/ 0 w 27"/>
                <a:gd name="T33" fmla="*/ 1426726716 h 44"/>
                <a:gd name="T34" fmla="*/ 444698660 w 27"/>
                <a:gd name="T35" fmla="*/ 1585187023 h 44"/>
                <a:gd name="T36" fmla="*/ 889117382 w 27"/>
                <a:gd name="T37" fmla="*/ 1902107635 h 44"/>
                <a:gd name="T38" fmla="*/ 889117382 w 27"/>
                <a:gd name="T39" fmla="*/ 1902107635 h 44"/>
                <a:gd name="T40" fmla="*/ 1037256911 w 27"/>
                <a:gd name="T41" fmla="*/ 2060860192 h 44"/>
                <a:gd name="T42" fmla="*/ 1481955704 w 27"/>
                <a:gd name="T43" fmla="*/ 2147483647 h 44"/>
                <a:gd name="T44" fmla="*/ 1481955704 w 27"/>
                <a:gd name="T45" fmla="*/ 2147483647 h 44"/>
                <a:gd name="T46" fmla="*/ 1630094704 w 27"/>
                <a:gd name="T47" fmla="*/ 2147483647 h 44"/>
                <a:gd name="T48" fmla="*/ 1778234763 w 27"/>
                <a:gd name="T49" fmla="*/ 2147483647 h 44"/>
                <a:gd name="T50" fmla="*/ 1778234763 w 27"/>
                <a:gd name="T51" fmla="*/ 2147483647 h 44"/>
                <a:gd name="T52" fmla="*/ 2074793232 w 27"/>
                <a:gd name="T53" fmla="*/ 2147483647 h 44"/>
                <a:gd name="T54" fmla="*/ 2074793232 w 27"/>
                <a:gd name="T55" fmla="*/ 2147483647 h 44"/>
                <a:gd name="T56" fmla="*/ 2074793232 w 27"/>
                <a:gd name="T57" fmla="*/ 2147483647 h 44"/>
                <a:gd name="T58" fmla="*/ 2074793232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7"/>
                <a:gd name="T124" fmla="*/ 0 h 44"/>
                <a:gd name="T125" fmla="*/ 27 w 27"/>
                <a:gd name="T126" fmla="*/ 44 h 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8" name="Freeform 1614"/>
            <p:cNvSpPr>
              <a:spLocks/>
            </p:cNvSpPr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1037183954 h 36"/>
                <a:gd name="T10" fmla="*/ 2147483647 w 17"/>
                <a:gd name="T11" fmla="*/ 1037183954 h 36"/>
                <a:gd name="T12" fmla="*/ 2147483647 w 17"/>
                <a:gd name="T13" fmla="*/ 740925888 h 36"/>
                <a:gd name="T14" fmla="*/ 2110861757 w 17"/>
                <a:gd name="T15" fmla="*/ 296258198 h 36"/>
                <a:gd name="T16" fmla="*/ 1934746827 w 17"/>
                <a:gd name="T17" fmla="*/ 0 h 36"/>
                <a:gd name="T18" fmla="*/ 1407031808 w 17"/>
                <a:gd name="T19" fmla="*/ 0 h 36"/>
                <a:gd name="T20" fmla="*/ 1055430879 w 17"/>
                <a:gd name="T21" fmla="*/ 0 h 36"/>
                <a:gd name="T22" fmla="*/ 527715159 w 17"/>
                <a:gd name="T23" fmla="*/ 296258198 h 36"/>
                <a:gd name="T24" fmla="*/ 351915114 w 17"/>
                <a:gd name="T25" fmla="*/ 740925888 h 36"/>
                <a:gd name="T26" fmla="*/ 351915114 w 17"/>
                <a:gd name="T27" fmla="*/ 1037183954 h 36"/>
                <a:gd name="T28" fmla="*/ 351915114 w 17"/>
                <a:gd name="T29" fmla="*/ 1037183954 h 36"/>
                <a:gd name="T30" fmla="*/ 0 w 17"/>
                <a:gd name="T31" fmla="*/ 2147483647 h 36"/>
                <a:gd name="T32" fmla="*/ 351915114 w 17"/>
                <a:gd name="T33" fmla="*/ 2147483647 h 36"/>
                <a:gd name="T34" fmla="*/ 703515904 w 17"/>
                <a:gd name="T35" fmla="*/ 2147483647 h 36"/>
                <a:gd name="T36" fmla="*/ 703515904 w 17"/>
                <a:gd name="T37" fmla="*/ 2147483647 h 36"/>
                <a:gd name="T38" fmla="*/ 1055430879 w 17"/>
                <a:gd name="T39" fmla="*/ 2147483647 h 36"/>
                <a:gd name="T40" fmla="*/ 1407031808 w 17"/>
                <a:gd name="T41" fmla="*/ 2147483647 h 36"/>
                <a:gd name="T42" fmla="*/ 193474682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"/>
                <a:gd name="T85" fmla="*/ 0 h 36"/>
                <a:gd name="T86" fmla="*/ 17 w 17"/>
                <a:gd name="T87" fmla="*/ 36 h 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39" name="Freeform 1615"/>
            <p:cNvSpPr>
              <a:spLocks/>
            </p:cNvSpPr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889054921 h 36"/>
                <a:gd name="T10" fmla="*/ 2147483647 w 17"/>
                <a:gd name="T11" fmla="*/ 889054921 h 36"/>
                <a:gd name="T12" fmla="*/ 2110861757 w 17"/>
                <a:gd name="T13" fmla="*/ 444667690 h 36"/>
                <a:gd name="T14" fmla="*/ 1934746827 w 17"/>
                <a:gd name="T15" fmla="*/ 296258198 h 36"/>
                <a:gd name="T16" fmla="*/ 1407031808 w 17"/>
                <a:gd name="T17" fmla="*/ 0 h 36"/>
                <a:gd name="T18" fmla="*/ 1231231764 w 17"/>
                <a:gd name="T19" fmla="*/ 0 h 36"/>
                <a:gd name="T20" fmla="*/ 703515904 w 17"/>
                <a:gd name="T21" fmla="*/ 0 h 36"/>
                <a:gd name="T22" fmla="*/ 175800675 w 17"/>
                <a:gd name="T23" fmla="*/ 296258198 h 36"/>
                <a:gd name="T24" fmla="*/ 0 w 17"/>
                <a:gd name="T25" fmla="*/ 444667690 h 36"/>
                <a:gd name="T26" fmla="*/ 0 w 17"/>
                <a:gd name="T27" fmla="*/ 889054921 h 36"/>
                <a:gd name="T28" fmla="*/ 0 w 17"/>
                <a:gd name="T29" fmla="*/ 889054921 h 36"/>
                <a:gd name="T30" fmla="*/ 0 w 17"/>
                <a:gd name="T31" fmla="*/ 2147483647 h 36"/>
                <a:gd name="T32" fmla="*/ 351915114 w 17"/>
                <a:gd name="T33" fmla="*/ 2147483647 h 36"/>
                <a:gd name="T34" fmla="*/ 879316509 w 17"/>
                <a:gd name="T35" fmla="*/ 2147483647 h 36"/>
                <a:gd name="T36" fmla="*/ 879316509 w 17"/>
                <a:gd name="T37" fmla="*/ 2147483647 h 36"/>
                <a:gd name="T38" fmla="*/ 1231231764 w 17"/>
                <a:gd name="T39" fmla="*/ 2147483647 h 36"/>
                <a:gd name="T40" fmla="*/ 1583145617 w 17"/>
                <a:gd name="T41" fmla="*/ 2147483647 h 36"/>
                <a:gd name="T42" fmla="*/ 211086175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"/>
                <a:gd name="T85" fmla="*/ 0 h 36"/>
                <a:gd name="T86" fmla="*/ 17 w 17"/>
                <a:gd name="T87" fmla="*/ 36 h 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0" name="Freeform 1616"/>
            <p:cNvSpPr>
              <a:spLocks/>
            </p:cNvSpPr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824168671 h 40"/>
                <a:gd name="T2" fmla="*/ 0 w 14"/>
                <a:gd name="T3" fmla="*/ 2147483647 h 40"/>
                <a:gd name="T4" fmla="*/ 0 w 14"/>
                <a:gd name="T5" fmla="*/ 2147483647 h 40"/>
                <a:gd name="T6" fmla="*/ 93399885 w 14"/>
                <a:gd name="T7" fmla="*/ 2147483647 h 40"/>
                <a:gd name="T8" fmla="*/ 279994669 w 14"/>
                <a:gd name="T9" fmla="*/ 2147483647 h 40"/>
                <a:gd name="T10" fmla="*/ 373189058 w 14"/>
                <a:gd name="T11" fmla="*/ 2147483647 h 40"/>
                <a:gd name="T12" fmla="*/ 653183274 w 14"/>
                <a:gd name="T13" fmla="*/ 2147483647 h 40"/>
                <a:gd name="T14" fmla="*/ 933177830 w 14"/>
                <a:gd name="T15" fmla="*/ 2147483647 h 40"/>
                <a:gd name="T16" fmla="*/ 1119771848 w 14"/>
                <a:gd name="T17" fmla="*/ 2147483647 h 40"/>
                <a:gd name="T18" fmla="*/ 1306366548 w 14"/>
                <a:gd name="T19" fmla="*/ 2147483647 h 40"/>
                <a:gd name="T20" fmla="*/ 1306366548 w 14"/>
                <a:gd name="T21" fmla="*/ 2147483647 h 40"/>
                <a:gd name="T22" fmla="*/ 1306366548 w 14"/>
                <a:gd name="T23" fmla="*/ 824168671 h 40"/>
                <a:gd name="T24" fmla="*/ 1306366548 w 14"/>
                <a:gd name="T25" fmla="*/ 824168671 h 40"/>
                <a:gd name="T26" fmla="*/ 1306366548 w 14"/>
                <a:gd name="T27" fmla="*/ 412084593 h 40"/>
                <a:gd name="T28" fmla="*/ 1119771848 w 14"/>
                <a:gd name="T29" fmla="*/ 274722761 h 40"/>
                <a:gd name="T30" fmla="*/ 933177830 w 14"/>
                <a:gd name="T31" fmla="*/ 0 h 40"/>
                <a:gd name="T32" fmla="*/ 653183274 w 14"/>
                <a:gd name="T33" fmla="*/ 0 h 40"/>
                <a:gd name="T34" fmla="*/ 373189058 w 14"/>
                <a:gd name="T35" fmla="*/ 0 h 40"/>
                <a:gd name="T36" fmla="*/ 279994669 w 14"/>
                <a:gd name="T37" fmla="*/ 274722761 h 40"/>
                <a:gd name="T38" fmla="*/ 93399885 w 14"/>
                <a:gd name="T39" fmla="*/ 412084593 h 40"/>
                <a:gd name="T40" fmla="*/ 0 w 14"/>
                <a:gd name="T41" fmla="*/ 824168671 h 40"/>
                <a:gd name="T42" fmla="*/ 0 w 14"/>
                <a:gd name="T43" fmla="*/ 824168671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40"/>
                <a:gd name="T68" fmla="*/ 14 w 14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1" name="Freeform 1617"/>
            <p:cNvSpPr>
              <a:spLocks/>
            </p:cNvSpPr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1587602716 w 16"/>
                <a:gd name="T1" fmla="*/ 935085959 h 59"/>
                <a:gd name="T2" fmla="*/ 1587602716 w 16"/>
                <a:gd name="T3" fmla="*/ 935085959 h 59"/>
                <a:gd name="T4" fmla="*/ 1587602716 w 16"/>
                <a:gd name="T5" fmla="*/ 467398221 h 59"/>
                <a:gd name="T6" fmla="*/ 1343185859 w 16"/>
                <a:gd name="T7" fmla="*/ 311598859 h 59"/>
                <a:gd name="T8" fmla="*/ 1099015080 w 16"/>
                <a:gd name="T9" fmla="*/ 0 h 59"/>
                <a:gd name="T10" fmla="*/ 854844053 w 16"/>
                <a:gd name="T11" fmla="*/ 0 h 59"/>
                <a:gd name="T12" fmla="*/ 488587760 w 16"/>
                <a:gd name="T13" fmla="*/ 0 h 59"/>
                <a:gd name="T14" fmla="*/ 366256293 w 16"/>
                <a:gd name="T15" fmla="*/ 311598859 h 59"/>
                <a:gd name="T16" fmla="*/ 0 w 16"/>
                <a:gd name="T17" fmla="*/ 467398221 h 59"/>
                <a:gd name="T18" fmla="*/ 0 w 16"/>
                <a:gd name="T19" fmla="*/ 935085959 h 59"/>
                <a:gd name="T20" fmla="*/ 0 w 16"/>
                <a:gd name="T21" fmla="*/ 935085959 h 59"/>
                <a:gd name="T22" fmla="*/ 0 w 16"/>
                <a:gd name="T23" fmla="*/ 2147483647 h 59"/>
                <a:gd name="T24" fmla="*/ 366256293 w 16"/>
                <a:gd name="T25" fmla="*/ 2147483647 h 59"/>
                <a:gd name="T26" fmla="*/ 366256293 w 16"/>
                <a:gd name="T27" fmla="*/ 2147483647 h 59"/>
                <a:gd name="T28" fmla="*/ 488587760 w 16"/>
                <a:gd name="T29" fmla="*/ 2147483647 h 59"/>
                <a:gd name="T30" fmla="*/ 610673274 w 16"/>
                <a:gd name="T31" fmla="*/ 2147483647 h 59"/>
                <a:gd name="T32" fmla="*/ 976929442 w 16"/>
                <a:gd name="T33" fmla="*/ 2147483647 h 59"/>
                <a:gd name="T34" fmla="*/ 1099015080 w 16"/>
                <a:gd name="T35" fmla="*/ 2147483647 h 59"/>
                <a:gd name="T36" fmla="*/ 1465517326 w 16"/>
                <a:gd name="T37" fmla="*/ 2147483647 h 59"/>
                <a:gd name="T38" fmla="*/ 1587602716 w 16"/>
                <a:gd name="T39" fmla="*/ 2147483647 h 59"/>
                <a:gd name="T40" fmla="*/ 1831773495 w 16"/>
                <a:gd name="T41" fmla="*/ 2147483647 h 59"/>
                <a:gd name="T42" fmla="*/ 1953858884 w 16"/>
                <a:gd name="T43" fmla="*/ 2147483647 h 59"/>
                <a:gd name="T44" fmla="*/ 1953858884 w 16"/>
                <a:gd name="T45" fmla="*/ 2147483647 h 59"/>
                <a:gd name="T46" fmla="*/ 1587602716 w 16"/>
                <a:gd name="T47" fmla="*/ 2147483647 h 59"/>
                <a:gd name="T48" fmla="*/ 1587602716 w 16"/>
                <a:gd name="T49" fmla="*/ 935085959 h 59"/>
                <a:gd name="T50" fmla="*/ 1587602716 w 16"/>
                <a:gd name="T51" fmla="*/ 935085959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59"/>
                <a:gd name="T80" fmla="*/ 16 w 16"/>
                <a:gd name="T81" fmla="*/ 59 h 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2" name="Freeform 1618"/>
            <p:cNvSpPr>
              <a:spLocks/>
            </p:cNvSpPr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1966447588 w 25"/>
                <a:gd name="T9" fmla="*/ 2147483647 h 61"/>
                <a:gd name="T10" fmla="*/ 1966447588 w 25"/>
                <a:gd name="T11" fmla="*/ 2147483647 h 61"/>
                <a:gd name="T12" fmla="*/ 1966447588 w 25"/>
                <a:gd name="T13" fmla="*/ 2147483647 h 61"/>
                <a:gd name="T14" fmla="*/ 1835351116 w 25"/>
                <a:gd name="T15" fmla="*/ 816317616 h 61"/>
                <a:gd name="T16" fmla="*/ 1835351116 w 25"/>
                <a:gd name="T17" fmla="*/ 816317616 h 61"/>
                <a:gd name="T18" fmla="*/ 1573158172 w 25"/>
                <a:gd name="T19" fmla="*/ 489850004 h 61"/>
                <a:gd name="T20" fmla="*/ 1442061700 w 25"/>
                <a:gd name="T21" fmla="*/ 163383007 h 61"/>
                <a:gd name="T22" fmla="*/ 1310965228 w 25"/>
                <a:gd name="T23" fmla="*/ 0 h 61"/>
                <a:gd name="T24" fmla="*/ 917675558 w 25"/>
                <a:gd name="T25" fmla="*/ 0 h 61"/>
                <a:gd name="T26" fmla="*/ 524386015 w 25"/>
                <a:gd name="T27" fmla="*/ 0 h 61"/>
                <a:gd name="T28" fmla="*/ 262193007 w 25"/>
                <a:gd name="T29" fmla="*/ 163383007 h 61"/>
                <a:gd name="T30" fmla="*/ 0 w 25"/>
                <a:gd name="T31" fmla="*/ 489850004 h 61"/>
                <a:gd name="T32" fmla="*/ 0 w 25"/>
                <a:gd name="T33" fmla="*/ 816317616 h 61"/>
                <a:gd name="T34" fmla="*/ 0 w 25"/>
                <a:gd name="T35" fmla="*/ 816317616 h 61"/>
                <a:gd name="T36" fmla="*/ 262193007 w 25"/>
                <a:gd name="T37" fmla="*/ 2147483647 h 61"/>
                <a:gd name="T38" fmla="*/ 393289543 w 25"/>
                <a:gd name="T39" fmla="*/ 2147483647 h 61"/>
                <a:gd name="T40" fmla="*/ 393289543 w 25"/>
                <a:gd name="T41" fmla="*/ 2147483647 h 61"/>
                <a:gd name="T42" fmla="*/ 393289543 w 25"/>
                <a:gd name="T43" fmla="*/ 2147483647 h 61"/>
                <a:gd name="T44" fmla="*/ 786579086 w 25"/>
                <a:gd name="T45" fmla="*/ 2147483647 h 61"/>
                <a:gd name="T46" fmla="*/ 1573158172 w 25"/>
                <a:gd name="T47" fmla="*/ 2147483647 h 61"/>
                <a:gd name="T48" fmla="*/ 1573158172 w 25"/>
                <a:gd name="T49" fmla="*/ 2147483647 h 61"/>
                <a:gd name="T50" fmla="*/ 1835351116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61"/>
                <a:gd name="T104" fmla="*/ 25 w 25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3" name="Freeform 1619"/>
            <p:cNvSpPr>
              <a:spLocks/>
            </p:cNvSpPr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074437544 h 57"/>
                <a:gd name="T8" fmla="*/ 1637835625 w 38"/>
                <a:gd name="T9" fmla="*/ 592816299 h 57"/>
                <a:gd name="T10" fmla="*/ 1637835625 w 38"/>
                <a:gd name="T11" fmla="*/ 592816299 h 57"/>
                <a:gd name="T12" fmla="*/ 1385764121 w 38"/>
                <a:gd name="T13" fmla="*/ 148134224 h 57"/>
                <a:gd name="T14" fmla="*/ 1008034606 w 38"/>
                <a:gd name="T15" fmla="*/ 0 h 57"/>
                <a:gd name="T16" fmla="*/ 755963102 w 38"/>
                <a:gd name="T17" fmla="*/ 0 h 57"/>
                <a:gd name="T18" fmla="*/ 503891473 w 38"/>
                <a:gd name="T19" fmla="*/ 148134224 h 57"/>
                <a:gd name="T20" fmla="*/ 252071567 w 38"/>
                <a:gd name="T21" fmla="*/ 296268447 h 57"/>
                <a:gd name="T22" fmla="*/ 0 w 38"/>
                <a:gd name="T23" fmla="*/ 740950457 h 57"/>
                <a:gd name="T24" fmla="*/ 0 w 38"/>
                <a:gd name="T25" fmla="*/ 1185353194 h 57"/>
                <a:gd name="T26" fmla="*/ 0 w 38"/>
                <a:gd name="T27" fmla="*/ 1481900914 h 57"/>
                <a:gd name="T28" fmla="*/ 0 w 38"/>
                <a:gd name="T29" fmla="*/ 1481900914 h 57"/>
                <a:gd name="T30" fmla="*/ 755963102 w 38"/>
                <a:gd name="T31" fmla="*/ 2147483647 h 57"/>
                <a:gd name="T32" fmla="*/ 1637835625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"/>
                <a:gd name="T85" fmla="*/ 0 h 57"/>
                <a:gd name="T86" fmla="*/ 38 w 38"/>
                <a:gd name="T87" fmla="*/ 57 h 5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4" name="Freeform 1620"/>
            <p:cNvSpPr>
              <a:spLocks/>
            </p:cNvSpPr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032338405 w 34"/>
                <a:gd name="T17" fmla="*/ 1778175816 h 51"/>
                <a:gd name="T18" fmla="*/ 1897007407 w 34"/>
                <a:gd name="T19" fmla="*/ 889087908 h 51"/>
                <a:gd name="T20" fmla="*/ 1897007407 w 34"/>
                <a:gd name="T21" fmla="*/ 889087908 h 51"/>
                <a:gd name="T22" fmla="*/ 1897007407 w 34"/>
                <a:gd name="T23" fmla="*/ 592819024 h 51"/>
                <a:gd name="T24" fmla="*/ 1490487439 w 34"/>
                <a:gd name="T25" fmla="*/ 148134508 h 51"/>
                <a:gd name="T26" fmla="*/ 1354892441 w 34"/>
                <a:gd name="T27" fmla="*/ 0 h 51"/>
                <a:gd name="T28" fmla="*/ 948371704 w 34"/>
                <a:gd name="T29" fmla="*/ 0 h 51"/>
                <a:gd name="T30" fmla="*/ 541851736 w 34"/>
                <a:gd name="T31" fmla="*/ 0 h 51"/>
                <a:gd name="T32" fmla="*/ 135594549 w 34"/>
                <a:gd name="T33" fmla="*/ 148134508 h 51"/>
                <a:gd name="T34" fmla="*/ 0 w 34"/>
                <a:gd name="T35" fmla="*/ 592819024 h 51"/>
                <a:gd name="T36" fmla="*/ 0 w 34"/>
                <a:gd name="T37" fmla="*/ 889087908 h 51"/>
                <a:gd name="T38" fmla="*/ 0 w 34"/>
                <a:gd name="T39" fmla="*/ 889087908 h 51"/>
                <a:gd name="T40" fmla="*/ 135594549 w 34"/>
                <a:gd name="T41" fmla="*/ 1926310258 h 51"/>
                <a:gd name="T42" fmla="*/ 541851736 w 34"/>
                <a:gd name="T43" fmla="*/ 2147483647 h 51"/>
                <a:gd name="T44" fmla="*/ 1083966445 w 34"/>
                <a:gd name="T45" fmla="*/ 2147483647 h 51"/>
                <a:gd name="T46" fmla="*/ 1490487439 w 34"/>
                <a:gd name="T47" fmla="*/ 2147483647 h 51"/>
                <a:gd name="T48" fmla="*/ 1490487439 w 34"/>
                <a:gd name="T49" fmla="*/ 2147483647 h 51"/>
                <a:gd name="T50" fmla="*/ 189700740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51"/>
                <a:gd name="T119" fmla="*/ 34 w 34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5" name="Freeform 1621"/>
            <p:cNvSpPr>
              <a:spLocks/>
            </p:cNvSpPr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074834977 w 21"/>
                <a:gd name="T1" fmla="*/ 989809265 h 55"/>
                <a:gd name="T2" fmla="*/ 2074834977 w 21"/>
                <a:gd name="T3" fmla="*/ 989809265 h 55"/>
                <a:gd name="T4" fmla="*/ 1778270392 w 21"/>
                <a:gd name="T5" fmla="*/ 494754366 h 55"/>
                <a:gd name="T6" fmla="*/ 1630127805 w 21"/>
                <a:gd name="T7" fmla="*/ 329936650 h 55"/>
                <a:gd name="T8" fmla="*/ 1185700046 w 21"/>
                <a:gd name="T9" fmla="*/ 0 h 55"/>
                <a:gd name="T10" fmla="*/ 889135196 w 21"/>
                <a:gd name="T11" fmla="*/ 0 h 55"/>
                <a:gd name="T12" fmla="*/ 444707304 w 21"/>
                <a:gd name="T13" fmla="*/ 329936650 h 55"/>
                <a:gd name="T14" fmla="*/ 296285305 w 21"/>
                <a:gd name="T15" fmla="*/ 824691016 h 55"/>
                <a:gd name="T16" fmla="*/ 0 w 21"/>
                <a:gd name="T17" fmla="*/ 989809265 h 55"/>
                <a:gd name="T18" fmla="*/ 296285305 w 21"/>
                <a:gd name="T19" fmla="*/ 1484563767 h 55"/>
                <a:gd name="T20" fmla="*/ 296285305 w 21"/>
                <a:gd name="T21" fmla="*/ 1484563767 h 55"/>
                <a:gd name="T22" fmla="*/ 444707304 w 21"/>
                <a:gd name="T23" fmla="*/ 2147483647 h 55"/>
                <a:gd name="T24" fmla="*/ 889135196 w 21"/>
                <a:gd name="T25" fmla="*/ 2147483647 h 55"/>
                <a:gd name="T26" fmla="*/ 1185700046 w 21"/>
                <a:gd name="T27" fmla="*/ 2147483647 h 55"/>
                <a:gd name="T28" fmla="*/ 1185700046 w 21"/>
                <a:gd name="T29" fmla="*/ 2147483647 h 55"/>
                <a:gd name="T30" fmla="*/ 1185700046 w 21"/>
                <a:gd name="T31" fmla="*/ 2147483647 h 55"/>
                <a:gd name="T32" fmla="*/ 1630127805 w 21"/>
                <a:gd name="T33" fmla="*/ 2147483647 h 55"/>
                <a:gd name="T34" fmla="*/ 1778270392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074834977 w 21"/>
                <a:gd name="T53" fmla="*/ 989809265 h 55"/>
                <a:gd name="T54" fmla="*/ 2074834977 w 21"/>
                <a:gd name="T55" fmla="*/ 989809265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55"/>
                <a:gd name="T86" fmla="*/ 21 w 21"/>
                <a:gd name="T87" fmla="*/ 55 h 5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6" name="Freeform 1622"/>
            <p:cNvSpPr>
              <a:spLocks/>
            </p:cNvSpPr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1728322497 w 20"/>
                <a:gd name="T1" fmla="*/ 1897007407 h 34"/>
                <a:gd name="T2" fmla="*/ 1728322497 w 20"/>
                <a:gd name="T3" fmla="*/ 1897007407 h 34"/>
                <a:gd name="T4" fmla="*/ 1620359521 w 20"/>
                <a:gd name="T5" fmla="*/ 1083966445 h 34"/>
                <a:gd name="T6" fmla="*/ 1296241992 w 20"/>
                <a:gd name="T7" fmla="*/ 406520609 h 34"/>
                <a:gd name="T8" fmla="*/ 1296241992 w 20"/>
                <a:gd name="T9" fmla="*/ 406520609 h 34"/>
                <a:gd name="T10" fmla="*/ 1080315087 w 20"/>
                <a:gd name="T11" fmla="*/ 270925611 h 34"/>
                <a:gd name="T12" fmla="*/ 756198272 w 20"/>
                <a:gd name="T13" fmla="*/ 0 h 34"/>
                <a:gd name="T14" fmla="*/ 648234820 w 20"/>
                <a:gd name="T15" fmla="*/ 270925611 h 34"/>
                <a:gd name="T16" fmla="*/ 324117172 w 20"/>
                <a:gd name="T17" fmla="*/ 406520609 h 34"/>
                <a:gd name="T18" fmla="*/ 107963482 w 20"/>
                <a:gd name="T19" fmla="*/ 541851736 h 34"/>
                <a:gd name="T20" fmla="*/ 0 w 20"/>
                <a:gd name="T21" fmla="*/ 948371704 h 34"/>
                <a:gd name="T22" fmla="*/ 107963482 w 20"/>
                <a:gd name="T23" fmla="*/ 1354892441 h 34"/>
                <a:gd name="T24" fmla="*/ 324117172 w 20"/>
                <a:gd name="T25" fmla="*/ 1625818438 h 34"/>
                <a:gd name="T26" fmla="*/ 324117172 w 20"/>
                <a:gd name="T27" fmla="*/ 1625818438 h 34"/>
                <a:gd name="T28" fmla="*/ 324117172 w 20"/>
                <a:gd name="T29" fmla="*/ 2032338405 h 34"/>
                <a:gd name="T30" fmla="*/ 324117172 w 20"/>
                <a:gd name="T31" fmla="*/ 2147483647 h 34"/>
                <a:gd name="T32" fmla="*/ 324117172 w 20"/>
                <a:gd name="T33" fmla="*/ 2147483647 h 34"/>
                <a:gd name="T34" fmla="*/ 648234820 w 20"/>
                <a:gd name="T35" fmla="*/ 2147483647 h 34"/>
                <a:gd name="T36" fmla="*/ 756198272 w 20"/>
                <a:gd name="T37" fmla="*/ 2147483647 h 34"/>
                <a:gd name="T38" fmla="*/ 756198272 w 20"/>
                <a:gd name="T39" fmla="*/ 2147483647 h 34"/>
                <a:gd name="T40" fmla="*/ 756198272 w 20"/>
                <a:gd name="T41" fmla="*/ 2147483647 h 34"/>
                <a:gd name="T42" fmla="*/ 864161725 w 20"/>
                <a:gd name="T43" fmla="*/ 2147483647 h 34"/>
                <a:gd name="T44" fmla="*/ 1080315087 w 20"/>
                <a:gd name="T45" fmla="*/ 2147483647 h 34"/>
                <a:gd name="T46" fmla="*/ 1296241992 w 20"/>
                <a:gd name="T47" fmla="*/ 2147483647 h 34"/>
                <a:gd name="T48" fmla="*/ 1620359521 w 20"/>
                <a:gd name="T49" fmla="*/ 2147483647 h 34"/>
                <a:gd name="T50" fmla="*/ 1728322497 w 20"/>
                <a:gd name="T51" fmla="*/ 2147483647 h 34"/>
                <a:gd name="T52" fmla="*/ 2052439550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052439550 w 20"/>
                <a:gd name="T61" fmla="*/ 2147483647 h 34"/>
                <a:gd name="T62" fmla="*/ 1728322497 w 20"/>
                <a:gd name="T63" fmla="*/ 1897007407 h 34"/>
                <a:gd name="T64" fmla="*/ 1728322497 w 20"/>
                <a:gd name="T65" fmla="*/ 1897007407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34"/>
                <a:gd name="T101" fmla="*/ 20 w 20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7" name="Freeform 1623"/>
            <p:cNvSpPr>
              <a:spLocks/>
            </p:cNvSpPr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592796955 h 30"/>
                <a:gd name="T6" fmla="*/ 2147483647 w 20"/>
                <a:gd name="T7" fmla="*/ 592796955 h 30"/>
                <a:gd name="T8" fmla="*/ 2058724138 w 20"/>
                <a:gd name="T9" fmla="*/ 148129124 h 30"/>
                <a:gd name="T10" fmla="*/ 1544043521 w 20"/>
                <a:gd name="T11" fmla="*/ 0 h 30"/>
                <a:gd name="T12" fmla="*/ 1201025348 w 20"/>
                <a:gd name="T13" fmla="*/ 0 h 30"/>
                <a:gd name="T14" fmla="*/ 686344453 w 20"/>
                <a:gd name="T15" fmla="*/ 0 h 30"/>
                <a:gd name="T16" fmla="*/ 343017756 w 20"/>
                <a:gd name="T17" fmla="*/ 148129124 h 30"/>
                <a:gd name="T18" fmla="*/ 0 w 20"/>
                <a:gd name="T19" fmla="*/ 444667765 h 30"/>
                <a:gd name="T20" fmla="*/ 0 w 20"/>
                <a:gd name="T21" fmla="*/ 740926014 h 30"/>
                <a:gd name="T22" fmla="*/ 0 w 20"/>
                <a:gd name="T23" fmla="*/ 1185313453 h 30"/>
                <a:gd name="T24" fmla="*/ 0 w 20"/>
                <a:gd name="T25" fmla="*/ 1185313453 h 30"/>
                <a:gd name="T26" fmla="*/ 1201025348 w 20"/>
                <a:gd name="T27" fmla="*/ 2147483647 h 30"/>
                <a:gd name="T28" fmla="*/ 1201025348 w 20"/>
                <a:gd name="T29" fmla="*/ 2147483647 h 30"/>
                <a:gd name="T30" fmla="*/ 1372379964 w 20"/>
                <a:gd name="T31" fmla="*/ 2147483647 h 30"/>
                <a:gd name="T32" fmla="*/ 1887060582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0"/>
                <a:gd name="T74" fmla="*/ 20 w 20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8" name="Freeform 1624"/>
            <p:cNvSpPr>
              <a:spLocks/>
            </p:cNvSpPr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096243125 h 70"/>
                <a:gd name="T16" fmla="*/ 2147483647 w 34"/>
                <a:gd name="T17" fmla="*/ 967542275 h 70"/>
                <a:gd name="T18" fmla="*/ 2147483647 w 34"/>
                <a:gd name="T19" fmla="*/ 967542275 h 70"/>
                <a:gd name="T20" fmla="*/ 2110861757 w 34"/>
                <a:gd name="T21" fmla="*/ 644929577 h 70"/>
                <a:gd name="T22" fmla="*/ 1934746827 w 34"/>
                <a:gd name="T23" fmla="*/ 161158099 h 70"/>
                <a:gd name="T24" fmla="*/ 1758946783 w 34"/>
                <a:gd name="T25" fmla="*/ 0 h 70"/>
                <a:gd name="T26" fmla="*/ 1231231764 w 34"/>
                <a:gd name="T27" fmla="*/ 0 h 70"/>
                <a:gd name="T28" fmla="*/ 703515904 w 34"/>
                <a:gd name="T29" fmla="*/ 0 h 70"/>
                <a:gd name="T30" fmla="*/ 351915114 w 34"/>
                <a:gd name="T31" fmla="*/ 161158099 h 70"/>
                <a:gd name="T32" fmla="*/ 0 w 34"/>
                <a:gd name="T33" fmla="*/ 644929577 h 70"/>
                <a:gd name="T34" fmla="*/ 0 w 34"/>
                <a:gd name="T35" fmla="*/ 967542275 h 70"/>
                <a:gd name="T36" fmla="*/ 0 w 34"/>
                <a:gd name="T37" fmla="*/ 967542275 h 70"/>
                <a:gd name="T38" fmla="*/ 351915114 w 34"/>
                <a:gd name="T39" fmla="*/ 2147483647 h 70"/>
                <a:gd name="T40" fmla="*/ 527715159 w 34"/>
                <a:gd name="T41" fmla="*/ 2147483647 h 70"/>
                <a:gd name="T42" fmla="*/ 1407031808 w 34"/>
                <a:gd name="T43" fmla="*/ 2147483647 h 70"/>
                <a:gd name="T44" fmla="*/ 1407031808 w 34"/>
                <a:gd name="T45" fmla="*/ 2147483647 h 70"/>
                <a:gd name="T46" fmla="*/ 1758946783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70"/>
                <a:gd name="T113" fmla="*/ 34 w 34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49" name="Freeform 1625"/>
            <p:cNvSpPr>
              <a:spLocks/>
            </p:cNvSpPr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1124971384 h 73"/>
                <a:gd name="T18" fmla="*/ 2147483647 w 35"/>
                <a:gd name="T19" fmla="*/ 1124971384 h 73"/>
                <a:gd name="T20" fmla="*/ 1934788458 w 35"/>
                <a:gd name="T21" fmla="*/ 482088439 h 73"/>
                <a:gd name="T22" fmla="*/ 1773629882 w 35"/>
                <a:gd name="T23" fmla="*/ 160794574 h 73"/>
                <a:gd name="T24" fmla="*/ 1289859153 w 35"/>
                <a:gd name="T25" fmla="*/ 0 h 73"/>
                <a:gd name="T26" fmla="*/ 806087608 w 35"/>
                <a:gd name="T27" fmla="*/ 0 h 73"/>
                <a:gd name="T28" fmla="*/ 483771409 w 35"/>
                <a:gd name="T29" fmla="*/ 0 h 73"/>
                <a:gd name="T30" fmla="*/ 161158099 w 35"/>
                <a:gd name="T31" fmla="*/ 160794574 h 73"/>
                <a:gd name="T32" fmla="*/ 0 w 35"/>
                <a:gd name="T33" fmla="*/ 482088439 h 73"/>
                <a:gd name="T34" fmla="*/ 0 w 35"/>
                <a:gd name="T35" fmla="*/ 1124971384 h 73"/>
                <a:gd name="T36" fmla="*/ 0 w 35"/>
                <a:gd name="T37" fmla="*/ 1124971384 h 73"/>
                <a:gd name="T38" fmla="*/ 0 w 35"/>
                <a:gd name="T39" fmla="*/ 2147483647 h 73"/>
                <a:gd name="T40" fmla="*/ 483771409 w 35"/>
                <a:gd name="T41" fmla="*/ 2147483647 h 73"/>
                <a:gd name="T42" fmla="*/ 1289859153 w 35"/>
                <a:gd name="T43" fmla="*/ 2147483647 h 73"/>
                <a:gd name="T44" fmla="*/ 1289859153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"/>
                <a:gd name="T109" fmla="*/ 0 h 73"/>
                <a:gd name="T110" fmla="*/ 35 w 35"/>
                <a:gd name="T111" fmla="*/ 73 h 7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0" name="Freeform 1626"/>
            <p:cNvSpPr>
              <a:spLocks/>
            </p:cNvSpPr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058539278 w 40"/>
                <a:gd name="T9" fmla="*/ 422893369 h 61"/>
                <a:gd name="T10" fmla="*/ 2058539278 w 40"/>
                <a:gd name="T11" fmla="*/ 422893369 h 61"/>
                <a:gd name="T12" fmla="*/ 1886891223 w 40"/>
                <a:gd name="T13" fmla="*/ 282019174 h 61"/>
                <a:gd name="T14" fmla="*/ 1372255987 w 40"/>
                <a:gd name="T15" fmla="*/ 0 h 61"/>
                <a:gd name="T16" fmla="*/ 857621584 w 40"/>
                <a:gd name="T17" fmla="*/ 0 h 61"/>
                <a:gd name="T18" fmla="*/ 686282457 w 40"/>
                <a:gd name="T19" fmla="*/ 282019174 h 61"/>
                <a:gd name="T20" fmla="*/ 171648124 w 40"/>
                <a:gd name="T21" fmla="*/ 422893369 h 61"/>
                <a:gd name="T22" fmla="*/ 0 w 40"/>
                <a:gd name="T23" fmla="*/ 564038349 h 61"/>
                <a:gd name="T24" fmla="*/ 0 w 40"/>
                <a:gd name="T25" fmla="*/ 986931587 h 61"/>
                <a:gd name="T26" fmla="*/ 171648124 w 40"/>
                <a:gd name="T27" fmla="*/ 1410095742 h 61"/>
                <a:gd name="T28" fmla="*/ 171648124 w 40"/>
                <a:gd name="T29" fmla="*/ 1410095742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"/>
                <a:gd name="T85" fmla="*/ 0 h 61"/>
                <a:gd name="T86" fmla="*/ 40 w 40"/>
                <a:gd name="T87" fmla="*/ 61 h 6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1" name="Freeform 1627"/>
            <p:cNvSpPr>
              <a:spLocks/>
            </p:cNvSpPr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1658100096 w 41"/>
                <a:gd name="T11" fmla="*/ 592814849 h 63"/>
                <a:gd name="T12" fmla="*/ 1658100096 w 41"/>
                <a:gd name="T13" fmla="*/ 592814849 h 63"/>
                <a:gd name="T14" fmla="*/ 1402949073 w 41"/>
                <a:gd name="T15" fmla="*/ 148133464 h 63"/>
                <a:gd name="T16" fmla="*/ 1147798051 w 41"/>
                <a:gd name="T17" fmla="*/ 0 h 63"/>
                <a:gd name="T18" fmla="*/ 892900976 w 41"/>
                <a:gd name="T19" fmla="*/ 0 h 63"/>
                <a:gd name="T20" fmla="*/ 510047971 w 41"/>
                <a:gd name="T21" fmla="*/ 148133464 h 63"/>
                <a:gd name="T22" fmla="*/ 382599308 w 41"/>
                <a:gd name="T23" fmla="*/ 296267458 h 63"/>
                <a:gd name="T24" fmla="*/ 127448695 w 41"/>
                <a:gd name="T25" fmla="*/ 740948248 h 63"/>
                <a:gd name="T26" fmla="*/ 0 w 41"/>
                <a:gd name="T27" fmla="*/ 1185349236 h 63"/>
                <a:gd name="T28" fmla="*/ 127448695 w 41"/>
                <a:gd name="T29" fmla="*/ 1481896496 h 63"/>
                <a:gd name="T30" fmla="*/ 127448695 w 41"/>
                <a:gd name="T31" fmla="*/ 1481896496 h 63"/>
                <a:gd name="T32" fmla="*/ 1020349639 w 41"/>
                <a:gd name="T33" fmla="*/ 2147483647 h 63"/>
                <a:gd name="T34" fmla="*/ 1658100096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63"/>
                <a:gd name="T92" fmla="*/ 41 w 41"/>
                <a:gd name="T93" fmla="*/ 63 h 6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2" name="Freeform 1628"/>
            <p:cNvSpPr>
              <a:spLocks/>
            </p:cNvSpPr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097723838 w 26"/>
                <a:gd name="T5" fmla="*/ 2147483647 h 61"/>
                <a:gd name="T6" fmla="*/ 1748183306 w 26"/>
                <a:gd name="T7" fmla="*/ 2147483647 h 61"/>
                <a:gd name="T8" fmla="*/ 1631510394 w 26"/>
                <a:gd name="T9" fmla="*/ 986931587 h 61"/>
                <a:gd name="T10" fmla="*/ 1631510394 w 26"/>
                <a:gd name="T11" fmla="*/ 986931587 h 61"/>
                <a:gd name="T12" fmla="*/ 1631510394 w 26"/>
                <a:gd name="T13" fmla="*/ 564038349 h 61"/>
                <a:gd name="T14" fmla="*/ 1398642286 w 26"/>
                <a:gd name="T15" fmla="*/ 140874259 h 61"/>
                <a:gd name="T16" fmla="*/ 1165534831 w 26"/>
                <a:gd name="T17" fmla="*/ 0 h 61"/>
                <a:gd name="T18" fmla="*/ 815755197 w 26"/>
                <a:gd name="T19" fmla="*/ 0 h 61"/>
                <a:gd name="T20" fmla="*/ 466214055 w 26"/>
                <a:gd name="T21" fmla="*/ 0 h 61"/>
                <a:gd name="T22" fmla="*/ 349541143 w 26"/>
                <a:gd name="T23" fmla="*/ 140874259 h 61"/>
                <a:gd name="T24" fmla="*/ 233107027 w 26"/>
                <a:gd name="T25" fmla="*/ 564038349 h 61"/>
                <a:gd name="T26" fmla="*/ 0 w 26"/>
                <a:gd name="T27" fmla="*/ 986931587 h 61"/>
                <a:gd name="T28" fmla="*/ 0 w 26"/>
                <a:gd name="T29" fmla="*/ 986931587 h 61"/>
                <a:gd name="T30" fmla="*/ 233107027 w 26"/>
                <a:gd name="T31" fmla="*/ 2147483647 h 61"/>
                <a:gd name="T32" fmla="*/ 466214055 w 26"/>
                <a:gd name="T33" fmla="*/ 2147483647 h 61"/>
                <a:gd name="T34" fmla="*/ 1398642286 w 26"/>
                <a:gd name="T35" fmla="*/ 2147483647 h 61"/>
                <a:gd name="T36" fmla="*/ 1398642286 w 26"/>
                <a:gd name="T37" fmla="*/ 2147483647 h 61"/>
                <a:gd name="T38" fmla="*/ 1631510394 w 26"/>
                <a:gd name="T39" fmla="*/ 2147483647 h 61"/>
                <a:gd name="T40" fmla="*/ 1864616872 w 26"/>
                <a:gd name="T41" fmla="*/ 2147483647 h 61"/>
                <a:gd name="T42" fmla="*/ 2097723838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61"/>
                <a:gd name="T86" fmla="*/ 26 w 26"/>
                <a:gd name="T87" fmla="*/ 61 h 6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3" name="Freeform 1629"/>
            <p:cNvSpPr>
              <a:spLocks/>
            </p:cNvSpPr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623487235 h 59"/>
                <a:gd name="T10" fmla="*/ 2147483647 w 26"/>
                <a:gd name="T11" fmla="*/ 623487235 h 59"/>
                <a:gd name="T12" fmla="*/ 1825544802 w 26"/>
                <a:gd name="T13" fmla="*/ 311598859 h 59"/>
                <a:gd name="T14" fmla="*/ 1659449048 w 26"/>
                <a:gd name="T15" fmla="*/ 0 h 59"/>
                <a:gd name="T16" fmla="*/ 1161765182 w 26"/>
                <a:gd name="T17" fmla="*/ 0 h 59"/>
                <a:gd name="T18" fmla="*/ 663779894 w 26"/>
                <a:gd name="T19" fmla="*/ 0 h 59"/>
                <a:gd name="T20" fmla="*/ 497985700 w 26"/>
                <a:gd name="T21" fmla="*/ 311598859 h 59"/>
                <a:gd name="T22" fmla="*/ 0 w 26"/>
                <a:gd name="T23" fmla="*/ 467398221 h 59"/>
                <a:gd name="T24" fmla="*/ 0 w 26"/>
                <a:gd name="T25" fmla="*/ 935085959 h 59"/>
                <a:gd name="T26" fmla="*/ 0 w 26"/>
                <a:gd name="T27" fmla="*/ 1246684953 h 59"/>
                <a:gd name="T28" fmla="*/ 0 w 26"/>
                <a:gd name="T29" fmla="*/ 1246684953 h 59"/>
                <a:gd name="T30" fmla="*/ 995669154 w 26"/>
                <a:gd name="T31" fmla="*/ 2147483647 h 59"/>
                <a:gd name="T32" fmla="*/ 1659449048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"/>
                <a:gd name="T85" fmla="*/ 0 h 59"/>
                <a:gd name="T86" fmla="*/ 26 w 26"/>
                <a:gd name="T87" fmla="*/ 59 h 5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4" name="Freeform 1630"/>
            <p:cNvSpPr>
              <a:spLocks/>
            </p:cNvSpPr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047256833 w 37"/>
                <a:gd name="T17" fmla="*/ 1629980510 h 54"/>
                <a:gd name="T18" fmla="*/ 1910738411 w 37"/>
                <a:gd name="T19" fmla="*/ 592796939 h 54"/>
                <a:gd name="T20" fmla="*/ 1910738411 w 37"/>
                <a:gd name="T21" fmla="*/ 592796939 h 54"/>
                <a:gd name="T22" fmla="*/ 1774218959 w 37"/>
                <a:gd name="T23" fmla="*/ 444667752 h 54"/>
                <a:gd name="T24" fmla="*/ 1364926274 w 37"/>
                <a:gd name="T25" fmla="*/ 0 h 54"/>
                <a:gd name="T26" fmla="*/ 955369205 w 37"/>
                <a:gd name="T27" fmla="*/ 0 h 54"/>
                <a:gd name="T28" fmla="*/ 818850268 w 37"/>
                <a:gd name="T29" fmla="*/ 0 h 54"/>
                <a:gd name="T30" fmla="*/ 409557454 w 37"/>
                <a:gd name="T31" fmla="*/ 148129120 h 54"/>
                <a:gd name="T32" fmla="*/ 273038517 w 37"/>
                <a:gd name="T33" fmla="*/ 444667752 h 54"/>
                <a:gd name="T34" fmla="*/ 0 w 37"/>
                <a:gd name="T35" fmla="*/ 889055047 h 54"/>
                <a:gd name="T36" fmla="*/ 0 w 37"/>
                <a:gd name="T37" fmla="*/ 1185313419 h 54"/>
                <a:gd name="T38" fmla="*/ 0 w 37"/>
                <a:gd name="T39" fmla="*/ 1185313419 h 54"/>
                <a:gd name="T40" fmla="*/ 545811880 w 37"/>
                <a:gd name="T41" fmla="*/ 2147483647 h 54"/>
                <a:gd name="T42" fmla="*/ 1501445725 w 37"/>
                <a:gd name="T43" fmla="*/ 2147483647 h 54"/>
                <a:gd name="T44" fmla="*/ 1501445725 w 37"/>
                <a:gd name="T45" fmla="*/ 2147483647 h 54"/>
                <a:gd name="T46" fmla="*/ 1910738411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7"/>
                <a:gd name="T109" fmla="*/ 0 h 54"/>
                <a:gd name="T110" fmla="*/ 37 w 37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5" name="Freeform 1631"/>
            <p:cNvSpPr>
              <a:spLocks/>
            </p:cNvSpPr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1761412409 w 34"/>
                <a:gd name="T11" fmla="*/ 1630041374 h 51"/>
                <a:gd name="T12" fmla="*/ 1761412409 w 34"/>
                <a:gd name="T13" fmla="*/ 740953466 h 51"/>
                <a:gd name="T14" fmla="*/ 1761412409 w 34"/>
                <a:gd name="T15" fmla="*/ 740953466 h 51"/>
                <a:gd name="T16" fmla="*/ 1625818438 w 34"/>
                <a:gd name="T17" fmla="*/ 444683921 h 51"/>
                <a:gd name="T18" fmla="*/ 1490487439 w 34"/>
                <a:gd name="T19" fmla="*/ 148134508 h 51"/>
                <a:gd name="T20" fmla="*/ 1083966445 w 34"/>
                <a:gd name="T21" fmla="*/ 0 h 51"/>
                <a:gd name="T22" fmla="*/ 677446221 w 34"/>
                <a:gd name="T23" fmla="*/ 0 h 51"/>
                <a:gd name="T24" fmla="*/ 541851736 w 34"/>
                <a:gd name="T25" fmla="*/ 0 h 51"/>
                <a:gd name="T26" fmla="*/ 135594549 w 34"/>
                <a:gd name="T27" fmla="*/ 148134508 h 51"/>
                <a:gd name="T28" fmla="*/ 0 w 34"/>
                <a:gd name="T29" fmla="*/ 444683921 h 51"/>
                <a:gd name="T30" fmla="*/ 0 w 34"/>
                <a:gd name="T31" fmla="*/ 740953466 h 51"/>
                <a:gd name="T32" fmla="*/ 0 w 34"/>
                <a:gd name="T33" fmla="*/ 740953466 h 51"/>
                <a:gd name="T34" fmla="*/ 135594549 w 34"/>
                <a:gd name="T35" fmla="*/ 2147483647 h 51"/>
                <a:gd name="T36" fmla="*/ 541851736 w 34"/>
                <a:gd name="T37" fmla="*/ 2147483647 h 51"/>
                <a:gd name="T38" fmla="*/ 948371704 w 34"/>
                <a:gd name="T39" fmla="*/ 2147483647 h 51"/>
                <a:gd name="T40" fmla="*/ 948371704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51"/>
                <a:gd name="T98" fmla="*/ 34 w 34"/>
                <a:gd name="T99" fmla="*/ 51 h 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6" name="Freeform 1632"/>
            <p:cNvSpPr>
              <a:spLocks/>
            </p:cNvSpPr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1993036149 w 28"/>
                <a:gd name="T9" fmla="*/ 2147483647 h 57"/>
                <a:gd name="T10" fmla="*/ 1860236369 w 28"/>
                <a:gd name="T11" fmla="*/ 2147483647 h 57"/>
                <a:gd name="T12" fmla="*/ 1860236369 w 28"/>
                <a:gd name="T13" fmla="*/ 2074437544 h 57"/>
                <a:gd name="T14" fmla="*/ 1993036149 w 28"/>
                <a:gd name="T15" fmla="*/ 1333766756 h 57"/>
                <a:gd name="T16" fmla="*/ 1993036149 w 28"/>
                <a:gd name="T17" fmla="*/ 1333766756 h 57"/>
                <a:gd name="T18" fmla="*/ 2126096174 w 28"/>
                <a:gd name="T19" fmla="*/ 889084615 h 57"/>
                <a:gd name="T20" fmla="*/ 1993036149 w 28"/>
                <a:gd name="T21" fmla="*/ 592816299 h 57"/>
                <a:gd name="T22" fmla="*/ 1860236369 w 28"/>
                <a:gd name="T23" fmla="*/ 296268447 h 57"/>
                <a:gd name="T24" fmla="*/ 1461577805 w 28"/>
                <a:gd name="T25" fmla="*/ 296268447 h 57"/>
                <a:gd name="T26" fmla="*/ 1062917964 w 28"/>
                <a:gd name="T27" fmla="*/ 0 h 57"/>
                <a:gd name="T28" fmla="*/ 664258890 w 28"/>
                <a:gd name="T29" fmla="*/ 296268447 h 57"/>
                <a:gd name="T30" fmla="*/ 531458982 w 28"/>
                <a:gd name="T31" fmla="*/ 444682539 h 57"/>
                <a:gd name="T32" fmla="*/ 398659202 w 28"/>
                <a:gd name="T33" fmla="*/ 889084615 h 57"/>
                <a:gd name="T34" fmla="*/ 398659202 w 28"/>
                <a:gd name="T35" fmla="*/ 889084615 h 57"/>
                <a:gd name="T36" fmla="*/ 0 w 28"/>
                <a:gd name="T37" fmla="*/ 1630035072 h 57"/>
                <a:gd name="T38" fmla="*/ 0 w 28"/>
                <a:gd name="T39" fmla="*/ 2147483647 h 57"/>
                <a:gd name="T40" fmla="*/ 132799812 w 28"/>
                <a:gd name="T41" fmla="*/ 2147483647 h 57"/>
                <a:gd name="T42" fmla="*/ 398659202 w 28"/>
                <a:gd name="T43" fmla="*/ 2147483647 h 57"/>
                <a:gd name="T44" fmla="*/ 1195978245 w 28"/>
                <a:gd name="T45" fmla="*/ 2147483647 h 57"/>
                <a:gd name="T46" fmla="*/ 2126096174 w 28"/>
                <a:gd name="T47" fmla="*/ 2147483647 h 57"/>
                <a:gd name="T48" fmla="*/ 2126096174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57"/>
                <a:gd name="T104" fmla="*/ 28 w 28"/>
                <a:gd name="T105" fmla="*/ 57 h 5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7" name="Freeform 1633"/>
            <p:cNvSpPr>
              <a:spLocks/>
            </p:cNvSpPr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1510709795 w 40"/>
                <a:gd name="T5" fmla="*/ 444683921 h 51"/>
                <a:gd name="T6" fmla="*/ 1510709795 w 40"/>
                <a:gd name="T7" fmla="*/ 444683921 h 51"/>
                <a:gd name="T8" fmla="*/ 1236253393 w 40"/>
                <a:gd name="T9" fmla="*/ 0 h 51"/>
                <a:gd name="T10" fmla="*/ 961529987 w 40"/>
                <a:gd name="T11" fmla="*/ 0 h 51"/>
                <a:gd name="T12" fmla="*/ 549446038 w 40"/>
                <a:gd name="T13" fmla="*/ 0 h 51"/>
                <a:gd name="T14" fmla="*/ 274722761 w 40"/>
                <a:gd name="T15" fmla="*/ 444683921 h 51"/>
                <a:gd name="T16" fmla="*/ 0 w 40"/>
                <a:gd name="T17" fmla="*/ 592819024 h 51"/>
                <a:gd name="T18" fmla="*/ 0 w 40"/>
                <a:gd name="T19" fmla="*/ 1037222879 h 51"/>
                <a:gd name="T20" fmla="*/ 0 w 40"/>
                <a:gd name="T21" fmla="*/ 1481906932 h 51"/>
                <a:gd name="T22" fmla="*/ 274722761 w 40"/>
                <a:gd name="T23" fmla="*/ 1926310258 h 51"/>
                <a:gd name="T24" fmla="*/ 274722761 w 40"/>
                <a:gd name="T25" fmla="*/ 1926310258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1"/>
                <a:gd name="T74" fmla="*/ 40 w 40"/>
                <a:gd name="T75" fmla="*/ 51 h 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8" name="Freeform 1634"/>
            <p:cNvSpPr>
              <a:spLocks/>
            </p:cNvSpPr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1501445725 h 37"/>
                <a:gd name="T10" fmla="*/ 1778234763 w 27"/>
                <a:gd name="T11" fmla="*/ 409557454 h 37"/>
                <a:gd name="T12" fmla="*/ 1778234763 w 27"/>
                <a:gd name="T13" fmla="*/ 409557454 h 37"/>
                <a:gd name="T14" fmla="*/ 1630094704 w 27"/>
                <a:gd name="T15" fmla="*/ 273038517 h 37"/>
                <a:gd name="T16" fmla="*/ 1185396176 w 27"/>
                <a:gd name="T17" fmla="*/ 0 h 37"/>
                <a:gd name="T18" fmla="*/ 740977852 w 27"/>
                <a:gd name="T19" fmla="*/ 0 h 37"/>
                <a:gd name="T20" fmla="*/ 592838322 w 27"/>
                <a:gd name="T21" fmla="*/ 273038517 h 37"/>
                <a:gd name="T22" fmla="*/ 148139596 w 27"/>
                <a:gd name="T23" fmla="*/ 409557454 h 37"/>
                <a:gd name="T24" fmla="*/ 0 w 27"/>
                <a:gd name="T25" fmla="*/ 682330817 h 37"/>
                <a:gd name="T26" fmla="*/ 0 w 27"/>
                <a:gd name="T27" fmla="*/ 955369205 h 37"/>
                <a:gd name="T28" fmla="*/ 148139596 w 27"/>
                <a:gd name="T29" fmla="*/ 1364926274 h 37"/>
                <a:gd name="T30" fmla="*/ 148139596 w 27"/>
                <a:gd name="T31" fmla="*/ 1364926274 h 37"/>
                <a:gd name="T32" fmla="*/ 1185396176 w 27"/>
                <a:gd name="T33" fmla="*/ 2147483647 h 37"/>
                <a:gd name="T34" fmla="*/ 1185396176 w 27"/>
                <a:gd name="T35" fmla="*/ 2147483647 h 37"/>
                <a:gd name="T36" fmla="*/ 1630094704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37"/>
                <a:gd name="T92" fmla="*/ 27 w 27"/>
                <a:gd name="T93" fmla="*/ 37 h 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59" name="Freeform 1635"/>
            <p:cNvSpPr>
              <a:spLocks/>
            </p:cNvSpPr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1966447588 w 25"/>
                <a:gd name="T9" fmla="*/ 1281615484 h 38"/>
                <a:gd name="T10" fmla="*/ 1573158172 w 25"/>
                <a:gd name="T11" fmla="*/ 480494945 h 38"/>
                <a:gd name="T12" fmla="*/ 1573158172 w 25"/>
                <a:gd name="T13" fmla="*/ 480494945 h 38"/>
                <a:gd name="T14" fmla="*/ 1442061700 w 25"/>
                <a:gd name="T15" fmla="*/ 0 h 38"/>
                <a:gd name="T16" fmla="*/ 1048772030 w 25"/>
                <a:gd name="T17" fmla="*/ 0 h 38"/>
                <a:gd name="T18" fmla="*/ 655482614 w 25"/>
                <a:gd name="T19" fmla="*/ 0 h 38"/>
                <a:gd name="T20" fmla="*/ 262193007 w 25"/>
                <a:gd name="T21" fmla="*/ 0 h 38"/>
                <a:gd name="T22" fmla="*/ 131096504 w 25"/>
                <a:gd name="T23" fmla="*/ 480494945 h 38"/>
                <a:gd name="T24" fmla="*/ 0 w 25"/>
                <a:gd name="T25" fmla="*/ 640660560 h 38"/>
                <a:gd name="T26" fmla="*/ 0 w 25"/>
                <a:gd name="T27" fmla="*/ 1121450276 h 38"/>
                <a:gd name="T28" fmla="*/ 0 w 25"/>
                <a:gd name="T29" fmla="*/ 1601945356 h 38"/>
                <a:gd name="T30" fmla="*/ 0 w 25"/>
                <a:gd name="T31" fmla="*/ 1601945356 h 38"/>
                <a:gd name="T32" fmla="*/ 524386015 w 25"/>
                <a:gd name="T33" fmla="*/ 2147483647 h 38"/>
                <a:gd name="T34" fmla="*/ 786579086 w 25"/>
                <a:gd name="T35" fmla="*/ 2147483647 h 38"/>
                <a:gd name="T36" fmla="*/ 1442061700 w 25"/>
                <a:gd name="T37" fmla="*/ 2147483647 h 38"/>
                <a:gd name="T38" fmla="*/ 2097544060 w 25"/>
                <a:gd name="T39" fmla="*/ 2147483647 h 38"/>
                <a:gd name="T40" fmla="*/ 2097544060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38"/>
                <a:gd name="T92" fmla="*/ 25 w 25"/>
                <a:gd name="T93" fmla="*/ 38 h 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0" name="Freeform 1636"/>
            <p:cNvSpPr>
              <a:spLocks/>
            </p:cNvSpPr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074766958 h 33"/>
                <a:gd name="T6" fmla="*/ 2147483647 w 28"/>
                <a:gd name="T7" fmla="*/ 1481936483 h 33"/>
                <a:gd name="T8" fmla="*/ 2147483647 w 28"/>
                <a:gd name="T9" fmla="*/ 740968242 h 33"/>
                <a:gd name="T10" fmla="*/ 2147483647 w 28"/>
                <a:gd name="T11" fmla="*/ 740968242 h 33"/>
                <a:gd name="T12" fmla="*/ 2147483647 w 28"/>
                <a:gd name="T13" fmla="*/ 296275137 h 33"/>
                <a:gd name="T14" fmla="*/ 2004874181 w 28"/>
                <a:gd name="T15" fmla="*/ 0 h 33"/>
                <a:gd name="T16" fmla="*/ 1458090571 w 28"/>
                <a:gd name="T17" fmla="*/ 0 h 33"/>
                <a:gd name="T18" fmla="*/ 911306678 w 28"/>
                <a:gd name="T19" fmla="*/ 0 h 33"/>
                <a:gd name="T20" fmla="*/ 546783752 w 28"/>
                <a:gd name="T21" fmla="*/ 296275137 h 33"/>
                <a:gd name="T22" fmla="*/ 182261463 w 28"/>
                <a:gd name="T23" fmla="*/ 444693105 h 33"/>
                <a:gd name="T24" fmla="*/ 0 w 28"/>
                <a:gd name="T25" fmla="*/ 889105744 h 33"/>
                <a:gd name="T26" fmla="*/ 182261463 w 28"/>
                <a:gd name="T27" fmla="*/ 1333798452 h 33"/>
                <a:gd name="T28" fmla="*/ 182261463 w 28"/>
                <a:gd name="T29" fmla="*/ 1333798452 h 33"/>
                <a:gd name="T30" fmla="*/ 729045286 w 28"/>
                <a:gd name="T31" fmla="*/ 2074766958 h 33"/>
                <a:gd name="T32" fmla="*/ 1275828612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"/>
                <a:gd name="T85" fmla="*/ 0 h 33"/>
                <a:gd name="T86" fmla="*/ 28 w 28"/>
                <a:gd name="T87" fmla="*/ 33 h 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1" name="Freeform 1637"/>
            <p:cNvSpPr>
              <a:spLocks/>
            </p:cNvSpPr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1481900914 h 57"/>
                <a:gd name="T10" fmla="*/ 1926239521 w 42"/>
                <a:gd name="T11" fmla="*/ 889084615 h 57"/>
                <a:gd name="T12" fmla="*/ 1333722295 w 42"/>
                <a:gd name="T13" fmla="*/ 296268447 h 57"/>
                <a:gd name="T14" fmla="*/ 1333722295 w 42"/>
                <a:gd name="T15" fmla="*/ 296268447 h 57"/>
                <a:gd name="T16" fmla="*/ 1037184017 w 42"/>
                <a:gd name="T17" fmla="*/ 0 h 57"/>
                <a:gd name="T18" fmla="*/ 592796891 w 42"/>
                <a:gd name="T19" fmla="*/ 0 h 57"/>
                <a:gd name="T20" fmla="*/ 444667717 w 42"/>
                <a:gd name="T21" fmla="*/ 296268447 h 57"/>
                <a:gd name="T22" fmla="*/ 0 w 42"/>
                <a:gd name="T23" fmla="*/ 592816299 h 57"/>
                <a:gd name="T24" fmla="*/ 0 w 42"/>
                <a:gd name="T25" fmla="*/ 889084615 h 57"/>
                <a:gd name="T26" fmla="*/ 0 w 42"/>
                <a:gd name="T27" fmla="*/ 1333766756 h 57"/>
                <a:gd name="T28" fmla="*/ 0 w 42"/>
                <a:gd name="T29" fmla="*/ 1630035072 h 57"/>
                <a:gd name="T30" fmla="*/ 444667717 w 42"/>
                <a:gd name="T31" fmla="*/ 2074437544 h 57"/>
                <a:gd name="T32" fmla="*/ 444667717 w 42"/>
                <a:gd name="T33" fmla="*/ 2074437544 h 57"/>
                <a:gd name="T34" fmla="*/ 740925933 w 42"/>
                <a:gd name="T35" fmla="*/ 2147483647 h 57"/>
                <a:gd name="T36" fmla="*/ 1185313324 w 42"/>
                <a:gd name="T37" fmla="*/ 2147483647 h 57"/>
                <a:gd name="T38" fmla="*/ 1926239521 w 42"/>
                <a:gd name="T39" fmla="*/ 2147483647 h 57"/>
                <a:gd name="T40" fmla="*/ 1926239521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57"/>
                <a:gd name="T98" fmla="*/ 42 w 42"/>
                <a:gd name="T99" fmla="*/ 57 h 5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2" name="Freeform 1638"/>
            <p:cNvSpPr>
              <a:spLocks/>
            </p:cNvSpPr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1868319137 h 43"/>
                <a:gd name="T10" fmla="*/ 1968478133 w 29"/>
                <a:gd name="T11" fmla="*/ 679305180 h 43"/>
                <a:gd name="T12" fmla="*/ 1968478133 w 29"/>
                <a:gd name="T13" fmla="*/ 679305180 h 43"/>
                <a:gd name="T14" fmla="*/ 1640348538 w 29"/>
                <a:gd name="T15" fmla="*/ 169902995 h 43"/>
                <a:gd name="T16" fmla="*/ 1312218944 w 29"/>
                <a:gd name="T17" fmla="*/ 0 h 43"/>
                <a:gd name="T18" fmla="*/ 820174817 w 29"/>
                <a:gd name="T19" fmla="*/ 169902995 h 43"/>
                <a:gd name="T20" fmla="*/ 328129732 w 29"/>
                <a:gd name="T21" fmla="*/ 169902995 h 43"/>
                <a:gd name="T22" fmla="*/ 163914874 w 29"/>
                <a:gd name="T23" fmla="*/ 509402116 h 43"/>
                <a:gd name="T24" fmla="*/ 0 w 29"/>
                <a:gd name="T25" fmla="*/ 849208106 h 43"/>
                <a:gd name="T26" fmla="*/ 0 w 29"/>
                <a:gd name="T27" fmla="*/ 1358610360 h 43"/>
                <a:gd name="T28" fmla="*/ 163914874 w 29"/>
                <a:gd name="T29" fmla="*/ 1868319137 h 43"/>
                <a:gd name="T30" fmla="*/ 163914874 w 29"/>
                <a:gd name="T31" fmla="*/ 1868319137 h 43"/>
                <a:gd name="T32" fmla="*/ 820174817 w 29"/>
                <a:gd name="T33" fmla="*/ 2147483647 h 43"/>
                <a:gd name="T34" fmla="*/ 1476434280 w 29"/>
                <a:gd name="T35" fmla="*/ 2147483647 h 43"/>
                <a:gd name="T36" fmla="*/ 1968478133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"/>
                <a:gd name="T91" fmla="*/ 0 h 43"/>
                <a:gd name="T92" fmla="*/ 29 w 29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3" name="Freeform 1639"/>
            <p:cNvSpPr>
              <a:spLocks/>
            </p:cNvSpPr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1587156442 w 32"/>
                <a:gd name="T7" fmla="*/ 557025196 h 49"/>
                <a:gd name="T8" fmla="*/ 1587156442 w 32"/>
                <a:gd name="T9" fmla="*/ 557025196 h 49"/>
                <a:gd name="T10" fmla="*/ 1465086680 w 32"/>
                <a:gd name="T11" fmla="*/ 417835702 h 49"/>
                <a:gd name="T12" fmla="*/ 1098876402 w 32"/>
                <a:gd name="T13" fmla="*/ 139188911 h 49"/>
                <a:gd name="T14" fmla="*/ 976806392 w 32"/>
                <a:gd name="T15" fmla="*/ 0 h 49"/>
                <a:gd name="T16" fmla="*/ 610350547 w 32"/>
                <a:gd name="T17" fmla="*/ 0 h 49"/>
                <a:gd name="T18" fmla="*/ 244140082 w 32"/>
                <a:gd name="T19" fmla="*/ 139188911 h 49"/>
                <a:gd name="T20" fmla="*/ 122070289 w 32"/>
                <a:gd name="T21" fmla="*/ 417835702 h 49"/>
                <a:gd name="T22" fmla="*/ 0 w 32"/>
                <a:gd name="T23" fmla="*/ 696482557 h 49"/>
                <a:gd name="T24" fmla="*/ 122070289 w 32"/>
                <a:gd name="T25" fmla="*/ 1114317869 h 49"/>
                <a:gd name="T26" fmla="*/ 122070289 w 32"/>
                <a:gd name="T27" fmla="*/ 1114317869 h 49"/>
                <a:gd name="T28" fmla="*/ 1098876402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49"/>
                <a:gd name="T80" fmla="*/ 32 w 32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4" name="Freeform 1640"/>
            <p:cNvSpPr>
              <a:spLocks/>
            </p:cNvSpPr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1861534402 h 65"/>
                <a:gd name="T14" fmla="*/ 2074368034 w 42"/>
                <a:gd name="T15" fmla="*/ 775735736 h 65"/>
                <a:gd name="T16" fmla="*/ 2074368034 w 42"/>
                <a:gd name="T17" fmla="*/ 775735736 h 65"/>
                <a:gd name="T18" fmla="*/ 2074368034 w 42"/>
                <a:gd name="T19" fmla="*/ 310352136 h 65"/>
                <a:gd name="T20" fmla="*/ 1629980379 w 42"/>
                <a:gd name="T21" fmla="*/ 155031532 h 65"/>
                <a:gd name="T22" fmla="*/ 1481851866 w 42"/>
                <a:gd name="T23" fmla="*/ 0 h 65"/>
                <a:gd name="T24" fmla="*/ 1037184017 w 42"/>
                <a:gd name="T25" fmla="*/ 0 h 65"/>
                <a:gd name="T26" fmla="*/ 592796891 w 42"/>
                <a:gd name="T27" fmla="*/ 0 h 65"/>
                <a:gd name="T28" fmla="*/ 444667717 w 42"/>
                <a:gd name="T29" fmla="*/ 155031532 h 65"/>
                <a:gd name="T30" fmla="*/ 296258216 w 42"/>
                <a:gd name="T31" fmla="*/ 310352136 h 65"/>
                <a:gd name="T32" fmla="*/ 0 w 42"/>
                <a:gd name="T33" fmla="*/ 775735736 h 65"/>
                <a:gd name="T34" fmla="*/ 0 w 42"/>
                <a:gd name="T35" fmla="*/ 775735736 h 65"/>
                <a:gd name="T36" fmla="*/ 296258216 w 42"/>
                <a:gd name="T37" fmla="*/ 1861534402 h 65"/>
                <a:gd name="T38" fmla="*/ 444667717 w 42"/>
                <a:gd name="T39" fmla="*/ 2147483647 h 65"/>
                <a:gd name="T40" fmla="*/ 889054975 w 42"/>
                <a:gd name="T41" fmla="*/ 2147483647 h 65"/>
                <a:gd name="T42" fmla="*/ 1481851866 w 42"/>
                <a:gd name="T43" fmla="*/ 2147483647 h 65"/>
                <a:gd name="T44" fmla="*/ 1481851866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65"/>
                <a:gd name="T113" fmla="*/ 42 w 42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5" name="Freeform 1641"/>
            <p:cNvSpPr>
              <a:spLocks/>
            </p:cNvSpPr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074368260 w 30"/>
                <a:gd name="T19" fmla="*/ 2147483647 h 72"/>
                <a:gd name="T20" fmla="*/ 2074368260 w 30"/>
                <a:gd name="T21" fmla="*/ 2147483647 h 72"/>
                <a:gd name="T22" fmla="*/ 2074368260 w 30"/>
                <a:gd name="T23" fmla="*/ 889054921 h 72"/>
                <a:gd name="T24" fmla="*/ 2074368260 w 30"/>
                <a:gd name="T25" fmla="*/ 889054921 h 72"/>
                <a:gd name="T26" fmla="*/ 2074368260 w 30"/>
                <a:gd name="T27" fmla="*/ 444667690 h 72"/>
                <a:gd name="T28" fmla="*/ 1778110144 w 30"/>
                <a:gd name="T29" fmla="*/ 296258198 h 72"/>
                <a:gd name="T30" fmla="*/ 1481852027 w 30"/>
                <a:gd name="T31" fmla="*/ 0 h 72"/>
                <a:gd name="T32" fmla="*/ 1037184130 w 30"/>
                <a:gd name="T33" fmla="*/ 0 h 72"/>
                <a:gd name="T34" fmla="*/ 740926014 w 30"/>
                <a:gd name="T35" fmla="*/ 0 h 72"/>
                <a:gd name="T36" fmla="*/ 444667765 w 30"/>
                <a:gd name="T37" fmla="*/ 296258198 h 72"/>
                <a:gd name="T38" fmla="*/ 148129124 w 30"/>
                <a:gd name="T39" fmla="*/ 444667690 h 72"/>
                <a:gd name="T40" fmla="*/ 0 w 30"/>
                <a:gd name="T41" fmla="*/ 889054921 h 72"/>
                <a:gd name="T42" fmla="*/ 0 w 30"/>
                <a:gd name="T43" fmla="*/ 889054921 h 72"/>
                <a:gd name="T44" fmla="*/ 148129124 w 30"/>
                <a:gd name="T45" fmla="*/ 2147483647 h 72"/>
                <a:gd name="T46" fmla="*/ 444667765 w 30"/>
                <a:gd name="T47" fmla="*/ 2147483647 h 72"/>
                <a:gd name="T48" fmla="*/ 740926014 w 30"/>
                <a:gd name="T49" fmla="*/ 2147483647 h 72"/>
                <a:gd name="T50" fmla="*/ 740926014 w 30"/>
                <a:gd name="T51" fmla="*/ 2147483647 h 72"/>
                <a:gd name="T52" fmla="*/ 1185313453 w 30"/>
                <a:gd name="T53" fmla="*/ 2147483647 h 72"/>
                <a:gd name="T54" fmla="*/ 1629980556 w 30"/>
                <a:gd name="T55" fmla="*/ 2147483647 h 72"/>
                <a:gd name="T56" fmla="*/ 2074368260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0"/>
                <a:gd name="T121" fmla="*/ 0 h 72"/>
                <a:gd name="T122" fmla="*/ 30 w 30"/>
                <a:gd name="T123" fmla="*/ 72 h 7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6" name="Freeform 1642"/>
            <p:cNvSpPr>
              <a:spLocks/>
            </p:cNvSpPr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074424852 h 69"/>
                <a:gd name="T16" fmla="*/ 2147483647 w 34"/>
                <a:gd name="T17" fmla="*/ 1037212426 h 69"/>
                <a:gd name="T18" fmla="*/ 2147483647 w 34"/>
                <a:gd name="T19" fmla="*/ 1037212426 h 69"/>
                <a:gd name="T20" fmla="*/ 2110861757 w 34"/>
                <a:gd name="T21" fmla="*/ 592812899 h 69"/>
                <a:gd name="T22" fmla="*/ 1934746827 w 34"/>
                <a:gd name="T23" fmla="*/ 148133242 h 69"/>
                <a:gd name="T24" fmla="*/ 1407031808 w 34"/>
                <a:gd name="T25" fmla="*/ 0 h 69"/>
                <a:gd name="T26" fmla="*/ 879316509 w 34"/>
                <a:gd name="T27" fmla="*/ 0 h 69"/>
                <a:gd name="T28" fmla="*/ 703515904 w 34"/>
                <a:gd name="T29" fmla="*/ 0 h 69"/>
                <a:gd name="T30" fmla="*/ 175800675 w 34"/>
                <a:gd name="T31" fmla="*/ 148133242 h 69"/>
                <a:gd name="T32" fmla="*/ 0 w 34"/>
                <a:gd name="T33" fmla="*/ 592812899 h 69"/>
                <a:gd name="T34" fmla="*/ 0 w 34"/>
                <a:gd name="T35" fmla="*/ 1037212426 h 69"/>
                <a:gd name="T36" fmla="*/ 0 w 34"/>
                <a:gd name="T37" fmla="*/ 1037212426 h 69"/>
                <a:gd name="T38" fmla="*/ 175800675 w 34"/>
                <a:gd name="T39" fmla="*/ 2074424852 h 69"/>
                <a:gd name="T40" fmla="*/ 527715159 w 34"/>
                <a:gd name="T41" fmla="*/ 2147483647 h 69"/>
                <a:gd name="T42" fmla="*/ 1407031808 w 34"/>
                <a:gd name="T43" fmla="*/ 2147483647 h 69"/>
                <a:gd name="T44" fmla="*/ 1407031808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69"/>
                <a:gd name="T110" fmla="*/ 34 w 34"/>
                <a:gd name="T111" fmla="*/ 69 h 6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7" name="Freeform 1643"/>
            <p:cNvSpPr>
              <a:spLocks/>
            </p:cNvSpPr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047256833 w 37"/>
                <a:gd name="T13" fmla="*/ 2147483647 h 93"/>
                <a:gd name="T14" fmla="*/ 1910738411 w 37"/>
                <a:gd name="T15" fmla="*/ 1037205175 h 93"/>
                <a:gd name="T16" fmla="*/ 1910738411 w 37"/>
                <a:gd name="T17" fmla="*/ 1037205175 h 93"/>
                <a:gd name="T18" fmla="*/ 1910738411 w 37"/>
                <a:gd name="T19" fmla="*/ 444676483 h 93"/>
                <a:gd name="T20" fmla="*/ 1637699507 w 37"/>
                <a:gd name="T21" fmla="*/ 296264412 h 93"/>
                <a:gd name="T22" fmla="*/ 1501445725 w 37"/>
                <a:gd name="T23" fmla="*/ 0 h 93"/>
                <a:gd name="T24" fmla="*/ 1091888400 w 37"/>
                <a:gd name="T25" fmla="*/ 0 h 93"/>
                <a:gd name="T26" fmla="*/ 818850268 w 37"/>
                <a:gd name="T27" fmla="*/ 0 h 93"/>
                <a:gd name="T28" fmla="*/ 409557454 w 37"/>
                <a:gd name="T29" fmla="*/ 296264412 h 93"/>
                <a:gd name="T30" fmla="*/ 273038517 w 37"/>
                <a:gd name="T31" fmla="*/ 444676483 h 93"/>
                <a:gd name="T32" fmla="*/ 0 w 37"/>
                <a:gd name="T33" fmla="*/ 1037205175 h 93"/>
                <a:gd name="T34" fmla="*/ 0 w 37"/>
                <a:gd name="T35" fmla="*/ 1037205175 h 93"/>
                <a:gd name="T36" fmla="*/ 273038517 w 37"/>
                <a:gd name="T37" fmla="*/ 2147483647 h 93"/>
                <a:gd name="T38" fmla="*/ 409557454 w 37"/>
                <a:gd name="T39" fmla="*/ 2147483647 h 93"/>
                <a:gd name="T40" fmla="*/ 1364926274 w 37"/>
                <a:gd name="T41" fmla="*/ 2147483647 h 93"/>
                <a:gd name="T42" fmla="*/ 1364926274 w 37"/>
                <a:gd name="T43" fmla="*/ 2147483647 h 93"/>
                <a:gd name="T44" fmla="*/ 1910738411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7"/>
                <a:gd name="T109" fmla="*/ 0 h 93"/>
                <a:gd name="T110" fmla="*/ 37 w 37"/>
                <a:gd name="T111" fmla="*/ 93 h 9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8" name="Freeform 1644"/>
            <p:cNvSpPr>
              <a:spLocks/>
            </p:cNvSpPr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1926320231 w 45"/>
                <a:gd name="T15" fmla="*/ 1037184143 h 126"/>
                <a:gd name="T16" fmla="*/ 1926320231 w 45"/>
                <a:gd name="T17" fmla="*/ 1037184143 h 126"/>
                <a:gd name="T18" fmla="*/ 1778184371 w 45"/>
                <a:gd name="T19" fmla="*/ 592796963 h 126"/>
                <a:gd name="T20" fmla="*/ 1630049569 w 45"/>
                <a:gd name="T21" fmla="*/ 148129126 h 126"/>
                <a:gd name="T22" fmla="*/ 1333778907 w 45"/>
                <a:gd name="T23" fmla="*/ 0 h 126"/>
                <a:gd name="T24" fmla="*/ 1037227516 w 45"/>
                <a:gd name="T25" fmla="*/ 0 h 126"/>
                <a:gd name="T26" fmla="*/ 592821524 w 45"/>
                <a:gd name="T27" fmla="*/ 0 h 126"/>
                <a:gd name="T28" fmla="*/ 148135397 w 45"/>
                <a:gd name="T29" fmla="*/ 148129126 h 126"/>
                <a:gd name="T30" fmla="*/ 0 w 45"/>
                <a:gd name="T31" fmla="*/ 592796963 h 126"/>
                <a:gd name="T32" fmla="*/ 0 w 45"/>
                <a:gd name="T33" fmla="*/ 1037184143 h 126"/>
                <a:gd name="T34" fmla="*/ 0 w 45"/>
                <a:gd name="T35" fmla="*/ 1037184143 h 126"/>
                <a:gd name="T36" fmla="*/ 148135397 w 45"/>
                <a:gd name="T37" fmla="*/ 2147483647 h 126"/>
                <a:gd name="T38" fmla="*/ 740956854 w 45"/>
                <a:gd name="T39" fmla="*/ 2147483647 h 126"/>
                <a:gd name="T40" fmla="*/ 1333778907 w 45"/>
                <a:gd name="T41" fmla="*/ 2147483647 h 126"/>
                <a:gd name="T42" fmla="*/ 1926320231 w 45"/>
                <a:gd name="T43" fmla="*/ 2147483647 h 126"/>
                <a:gd name="T44" fmla="*/ 1926320231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5"/>
                <a:gd name="T109" fmla="*/ 0 h 126"/>
                <a:gd name="T110" fmla="*/ 45 w 45"/>
                <a:gd name="T111" fmla="*/ 126 h 1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69" name="Freeform 1645"/>
            <p:cNvSpPr>
              <a:spLocks/>
            </p:cNvSpPr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074766958 w 33"/>
                <a:gd name="T11" fmla="*/ 2147483647 h 103"/>
                <a:gd name="T12" fmla="*/ 1926349519 w 33"/>
                <a:gd name="T13" fmla="*/ 1007256784 h 103"/>
                <a:gd name="T14" fmla="*/ 1926349519 w 33"/>
                <a:gd name="T15" fmla="*/ 1007256784 h 103"/>
                <a:gd name="T16" fmla="*/ 1778211487 w 33"/>
                <a:gd name="T17" fmla="*/ 575575343 h 103"/>
                <a:gd name="T18" fmla="*/ 1481936483 w 33"/>
                <a:gd name="T19" fmla="*/ 143893705 h 103"/>
                <a:gd name="T20" fmla="*/ 1333798452 w 33"/>
                <a:gd name="T21" fmla="*/ 0 h 103"/>
                <a:gd name="T22" fmla="*/ 889105744 w 33"/>
                <a:gd name="T23" fmla="*/ 0 h 103"/>
                <a:gd name="T24" fmla="*/ 592830739 w 33"/>
                <a:gd name="T25" fmla="*/ 0 h 103"/>
                <a:gd name="T26" fmla="*/ 148137568 w 33"/>
                <a:gd name="T27" fmla="*/ 143893705 h 103"/>
                <a:gd name="T28" fmla="*/ 0 w 33"/>
                <a:gd name="T29" fmla="*/ 575575343 h 103"/>
                <a:gd name="T30" fmla="*/ 0 w 33"/>
                <a:gd name="T31" fmla="*/ 1007256784 h 103"/>
                <a:gd name="T32" fmla="*/ 0 w 33"/>
                <a:gd name="T33" fmla="*/ 1007256784 h 103"/>
                <a:gd name="T34" fmla="*/ 148137568 w 33"/>
                <a:gd name="T35" fmla="*/ 2147483647 h 103"/>
                <a:gd name="T36" fmla="*/ 296275137 w 33"/>
                <a:gd name="T37" fmla="*/ 2147483647 h 103"/>
                <a:gd name="T38" fmla="*/ 1185381013 w 33"/>
                <a:gd name="T39" fmla="*/ 2147483647 h 103"/>
                <a:gd name="T40" fmla="*/ 1185381013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103"/>
                <a:gd name="T98" fmla="*/ 33 w 33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0" name="Freeform 1646"/>
            <p:cNvSpPr>
              <a:spLocks/>
            </p:cNvSpPr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089447411 w 49"/>
                <a:gd name="T11" fmla="*/ 2147483647 h 113"/>
                <a:gd name="T12" fmla="*/ 1671342806 w 49"/>
                <a:gd name="T13" fmla="*/ 608465279 h 113"/>
                <a:gd name="T14" fmla="*/ 1671342806 w 49"/>
                <a:gd name="T15" fmla="*/ 608465279 h 113"/>
                <a:gd name="T16" fmla="*/ 1532153960 w 49"/>
                <a:gd name="T17" fmla="*/ 152187722 h 113"/>
                <a:gd name="T18" fmla="*/ 1392965113 w 49"/>
                <a:gd name="T19" fmla="*/ 0 h 113"/>
                <a:gd name="T20" fmla="*/ 975129282 w 49"/>
                <a:gd name="T21" fmla="*/ 0 h 113"/>
                <a:gd name="T22" fmla="*/ 835671403 w 49"/>
                <a:gd name="T23" fmla="*/ 0 h 113"/>
                <a:gd name="T24" fmla="*/ 417835702 w 49"/>
                <a:gd name="T25" fmla="*/ 152187722 h 113"/>
                <a:gd name="T26" fmla="*/ 0 w 49"/>
                <a:gd name="T27" fmla="*/ 456562566 h 113"/>
                <a:gd name="T28" fmla="*/ 0 w 49"/>
                <a:gd name="T29" fmla="*/ 760652400 h 113"/>
                <a:gd name="T30" fmla="*/ 0 w 49"/>
                <a:gd name="T31" fmla="*/ 1217214566 h 113"/>
                <a:gd name="T32" fmla="*/ 0 w 49"/>
                <a:gd name="T33" fmla="*/ 1217214566 h 113"/>
                <a:gd name="T34" fmla="*/ 139188911 w 49"/>
                <a:gd name="T35" fmla="*/ 2147483647 h 113"/>
                <a:gd name="T36" fmla="*/ 835671403 w 49"/>
                <a:gd name="T37" fmla="*/ 2147483647 h 113"/>
                <a:gd name="T38" fmla="*/ 2089447411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9"/>
                <a:gd name="T97" fmla="*/ 0 h 113"/>
                <a:gd name="T98" fmla="*/ 49 w 49"/>
                <a:gd name="T99" fmla="*/ 113 h 11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1" name="Freeform 1647"/>
            <p:cNvSpPr>
              <a:spLocks/>
            </p:cNvSpPr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1926332703 w 39"/>
                <a:gd name="T9" fmla="*/ 592812899 h 69"/>
                <a:gd name="T10" fmla="*/ 1926332703 w 39"/>
                <a:gd name="T11" fmla="*/ 592812899 h 69"/>
                <a:gd name="T12" fmla="*/ 1778196372 w 39"/>
                <a:gd name="T13" fmla="*/ 148133242 h 69"/>
                <a:gd name="T14" fmla="*/ 1630060041 w 39"/>
                <a:gd name="T15" fmla="*/ 0 h 69"/>
                <a:gd name="T16" fmla="*/ 1185370584 w 39"/>
                <a:gd name="T17" fmla="*/ 0 h 69"/>
                <a:gd name="T18" fmla="*/ 740961855 w 39"/>
                <a:gd name="T19" fmla="*/ 0 h 69"/>
                <a:gd name="T20" fmla="*/ 592825524 w 39"/>
                <a:gd name="T21" fmla="*/ 148133242 h 69"/>
                <a:gd name="T22" fmla="*/ 148136397 w 39"/>
                <a:gd name="T23" fmla="*/ 296266483 h 69"/>
                <a:gd name="T24" fmla="*/ 0 w 39"/>
                <a:gd name="T25" fmla="*/ 740946075 h 69"/>
                <a:gd name="T26" fmla="*/ 148136397 w 39"/>
                <a:gd name="T27" fmla="*/ 1185345337 h 69"/>
                <a:gd name="T28" fmla="*/ 148136397 w 39"/>
                <a:gd name="T29" fmla="*/ 1185345337 h 69"/>
                <a:gd name="T30" fmla="*/ 740961855 w 39"/>
                <a:gd name="T31" fmla="*/ 2147483647 h 69"/>
                <a:gd name="T32" fmla="*/ 1778196372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9"/>
                <a:gd name="T85" fmla="*/ 0 h 69"/>
                <a:gd name="T86" fmla="*/ 39 w 39"/>
                <a:gd name="T87" fmla="*/ 69 h 6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2" name="Freeform 1648"/>
            <p:cNvSpPr>
              <a:spLocks/>
            </p:cNvSpPr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889054975 h 42"/>
                <a:gd name="T2" fmla="*/ 2147483647 w 20"/>
                <a:gd name="T3" fmla="*/ 889054975 h 42"/>
                <a:gd name="T4" fmla="*/ 2058724138 w 20"/>
                <a:gd name="T5" fmla="*/ 592796891 h 42"/>
                <a:gd name="T6" fmla="*/ 1715705966 w 20"/>
                <a:gd name="T7" fmla="*/ 148129108 h 42"/>
                <a:gd name="T8" fmla="*/ 1372379964 w 20"/>
                <a:gd name="T9" fmla="*/ 0 h 42"/>
                <a:gd name="T10" fmla="*/ 1029362069 w 20"/>
                <a:gd name="T11" fmla="*/ 0 h 42"/>
                <a:gd name="T12" fmla="*/ 686344453 w 20"/>
                <a:gd name="T13" fmla="*/ 0 h 42"/>
                <a:gd name="T14" fmla="*/ 171663071 w 20"/>
                <a:gd name="T15" fmla="*/ 148129108 h 42"/>
                <a:gd name="T16" fmla="*/ 0 w 20"/>
                <a:gd name="T17" fmla="*/ 592796891 h 42"/>
                <a:gd name="T18" fmla="*/ 0 w 20"/>
                <a:gd name="T19" fmla="*/ 889054975 h 42"/>
                <a:gd name="T20" fmla="*/ 0 w 20"/>
                <a:gd name="T21" fmla="*/ 889054975 h 42"/>
                <a:gd name="T22" fmla="*/ 171663071 w 20"/>
                <a:gd name="T23" fmla="*/ 2147483647 h 42"/>
                <a:gd name="T24" fmla="*/ 343017756 w 20"/>
                <a:gd name="T25" fmla="*/ 2147483647 h 42"/>
                <a:gd name="T26" fmla="*/ 343017756 w 20"/>
                <a:gd name="T27" fmla="*/ 2147483647 h 42"/>
                <a:gd name="T28" fmla="*/ 857699068 w 20"/>
                <a:gd name="T29" fmla="*/ 2147483647 h 42"/>
                <a:gd name="T30" fmla="*/ 1029362069 w 20"/>
                <a:gd name="T31" fmla="*/ 2147483647 h 42"/>
                <a:gd name="T32" fmla="*/ 1029362069 w 20"/>
                <a:gd name="T33" fmla="*/ 2147483647 h 42"/>
                <a:gd name="T34" fmla="*/ 1029362069 w 20"/>
                <a:gd name="T35" fmla="*/ 2147483647 h 42"/>
                <a:gd name="T36" fmla="*/ 1372379964 w 20"/>
                <a:gd name="T37" fmla="*/ 2147483647 h 42"/>
                <a:gd name="T38" fmla="*/ 1715705966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1926239521 h 42"/>
                <a:gd name="T58" fmla="*/ 2147483647 w 20"/>
                <a:gd name="T59" fmla="*/ 889054975 h 42"/>
                <a:gd name="T60" fmla="*/ 2147483647 w 20"/>
                <a:gd name="T61" fmla="*/ 889054975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42"/>
                <a:gd name="T95" fmla="*/ 20 w 20"/>
                <a:gd name="T96" fmla="*/ 42 h 4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3" name="Freeform 1649"/>
            <p:cNvSpPr>
              <a:spLocks/>
            </p:cNvSpPr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052439550 w 20"/>
                <a:gd name="T1" fmla="*/ 2147483647 h 61"/>
                <a:gd name="T2" fmla="*/ 2052439550 w 20"/>
                <a:gd name="T3" fmla="*/ 2147483647 h 61"/>
                <a:gd name="T4" fmla="*/ 1620359521 w 20"/>
                <a:gd name="T5" fmla="*/ 2147483647 h 61"/>
                <a:gd name="T6" fmla="*/ 1512395592 w 20"/>
                <a:gd name="T7" fmla="*/ 986931587 h 61"/>
                <a:gd name="T8" fmla="*/ 1512395592 w 20"/>
                <a:gd name="T9" fmla="*/ 986931587 h 61"/>
                <a:gd name="T10" fmla="*/ 1296241992 w 20"/>
                <a:gd name="T11" fmla="*/ 564038349 h 61"/>
                <a:gd name="T12" fmla="*/ 1188279015 w 20"/>
                <a:gd name="T13" fmla="*/ 140874259 h 61"/>
                <a:gd name="T14" fmla="*/ 864161725 w 20"/>
                <a:gd name="T15" fmla="*/ 140874259 h 61"/>
                <a:gd name="T16" fmla="*/ 756198272 w 20"/>
                <a:gd name="T17" fmla="*/ 0 h 61"/>
                <a:gd name="T18" fmla="*/ 432080624 w 20"/>
                <a:gd name="T19" fmla="*/ 140874259 h 61"/>
                <a:gd name="T20" fmla="*/ 107963482 w 20"/>
                <a:gd name="T21" fmla="*/ 140874259 h 61"/>
                <a:gd name="T22" fmla="*/ 0 w 20"/>
                <a:gd name="T23" fmla="*/ 564038349 h 61"/>
                <a:gd name="T24" fmla="*/ 0 w 20"/>
                <a:gd name="T25" fmla="*/ 986931587 h 61"/>
                <a:gd name="T26" fmla="*/ 0 w 20"/>
                <a:gd name="T27" fmla="*/ 986931587 h 61"/>
                <a:gd name="T28" fmla="*/ 0 w 20"/>
                <a:gd name="T29" fmla="*/ 2147483647 h 61"/>
                <a:gd name="T30" fmla="*/ 107963482 w 20"/>
                <a:gd name="T31" fmla="*/ 2147483647 h 61"/>
                <a:gd name="T32" fmla="*/ 756198272 w 20"/>
                <a:gd name="T33" fmla="*/ 2147483647 h 61"/>
                <a:gd name="T34" fmla="*/ 756198272 w 20"/>
                <a:gd name="T35" fmla="*/ 2147483647 h 61"/>
                <a:gd name="T36" fmla="*/ 864161725 w 20"/>
                <a:gd name="T37" fmla="*/ 2147483647 h 61"/>
                <a:gd name="T38" fmla="*/ 972125177 w 20"/>
                <a:gd name="T39" fmla="*/ 2147483647 h 61"/>
                <a:gd name="T40" fmla="*/ 1296241992 w 20"/>
                <a:gd name="T41" fmla="*/ 2147483647 h 61"/>
                <a:gd name="T42" fmla="*/ 1620359521 w 20"/>
                <a:gd name="T43" fmla="*/ 2147483647 h 61"/>
                <a:gd name="T44" fmla="*/ 1944476097 w 20"/>
                <a:gd name="T45" fmla="*/ 2147483647 h 61"/>
                <a:gd name="T46" fmla="*/ 2052439550 w 20"/>
                <a:gd name="T47" fmla="*/ 2147483647 h 61"/>
                <a:gd name="T48" fmla="*/ 2147483647 w 20"/>
                <a:gd name="T49" fmla="*/ 2147483647 h 61"/>
                <a:gd name="T50" fmla="*/ 2052439550 w 20"/>
                <a:gd name="T51" fmla="*/ 2147483647 h 61"/>
                <a:gd name="T52" fmla="*/ 2052439550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"/>
                <a:gd name="T82" fmla="*/ 0 h 61"/>
                <a:gd name="T83" fmla="*/ 20 w 20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4" name="Freeform 1650"/>
            <p:cNvSpPr>
              <a:spLocks/>
            </p:cNvSpPr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097544060 w 25"/>
                <a:gd name="T5" fmla="*/ 2147483647 h 99"/>
                <a:gd name="T6" fmla="*/ 1966447588 w 25"/>
                <a:gd name="T7" fmla="*/ 2147483647 h 99"/>
                <a:gd name="T8" fmla="*/ 1835351116 w 25"/>
                <a:gd name="T9" fmla="*/ 1037204027 h 99"/>
                <a:gd name="T10" fmla="*/ 1835351116 w 25"/>
                <a:gd name="T11" fmla="*/ 1037204027 h 99"/>
                <a:gd name="T12" fmla="*/ 1573158172 w 25"/>
                <a:gd name="T13" fmla="*/ 592808402 h 99"/>
                <a:gd name="T14" fmla="*/ 1442061700 w 25"/>
                <a:gd name="T15" fmla="*/ 148132118 h 99"/>
                <a:gd name="T16" fmla="*/ 1310965228 w 25"/>
                <a:gd name="T17" fmla="*/ 0 h 99"/>
                <a:gd name="T18" fmla="*/ 917675558 w 25"/>
                <a:gd name="T19" fmla="*/ 0 h 99"/>
                <a:gd name="T20" fmla="*/ 524386015 w 25"/>
                <a:gd name="T21" fmla="*/ 0 h 99"/>
                <a:gd name="T22" fmla="*/ 262193007 w 25"/>
                <a:gd name="T23" fmla="*/ 148132118 h 99"/>
                <a:gd name="T24" fmla="*/ 0 w 25"/>
                <a:gd name="T25" fmla="*/ 592808402 h 99"/>
                <a:gd name="T26" fmla="*/ 0 w 25"/>
                <a:gd name="T27" fmla="*/ 1037204027 h 99"/>
                <a:gd name="T28" fmla="*/ 0 w 25"/>
                <a:gd name="T29" fmla="*/ 1037204027 h 99"/>
                <a:gd name="T30" fmla="*/ 393289543 w 25"/>
                <a:gd name="T31" fmla="*/ 2147483647 h 99"/>
                <a:gd name="T32" fmla="*/ 786579086 w 25"/>
                <a:gd name="T33" fmla="*/ 2147483647 h 99"/>
                <a:gd name="T34" fmla="*/ 786579086 w 25"/>
                <a:gd name="T35" fmla="*/ 2147483647 h 99"/>
                <a:gd name="T36" fmla="*/ 1048772030 w 25"/>
                <a:gd name="T37" fmla="*/ 2147483647 h 99"/>
                <a:gd name="T38" fmla="*/ 1310965228 w 25"/>
                <a:gd name="T39" fmla="*/ 2147483647 h 99"/>
                <a:gd name="T40" fmla="*/ 1442061700 w 25"/>
                <a:gd name="T41" fmla="*/ 2147483647 h 99"/>
                <a:gd name="T42" fmla="*/ 1442061700 w 25"/>
                <a:gd name="T43" fmla="*/ 2147483647 h 99"/>
                <a:gd name="T44" fmla="*/ 1573158172 w 25"/>
                <a:gd name="T45" fmla="*/ 2147483647 h 99"/>
                <a:gd name="T46" fmla="*/ 1835351116 w 25"/>
                <a:gd name="T47" fmla="*/ 2147483647 h 99"/>
                <a:gd name="T48" fmla="*/ 2097544060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99"/>
                <a:gd name="T104" fmla="*/ 25 w 25"/>
                <a:gd name="T105" fmla="*/ 99 h 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5" name="Freeform 1651"/>
            <p:cNvSpPr>
              <a:spLocks/>
            </p:cNvSpPr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1083800663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546852782 w 14"/>
                <a:gd name="T9" fmla="*/ 2147483647 h 68"/>
                <a:gd name="T10" fmla="*/ 729137137 w 14"/>
                <a:gd name="T11" fmla="*/ 2147483647 h 68"/>
                <a:gd name="T12" fmla="*/ 1275989493 w 14"/>
                <a:gd name="T13" fmla="*/ 2147483647 h 68"/>
                <a:gd name="T14" fmla="*/ 1822842700 w 14"/>
                <a:gd name="T15" fmla="*/ 2147483647 h 68"/>
                <a:gd name="T16" fmla="*/ 2005126347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1083800663 h 68"/>
                <a:gd name="T24" fmla="*/ 2147483647 w 14"/>
                <a:gd name="T25" fmla="*/ 1083800663 h 68"/>
                <a:gd name="T26" fmla="*/ 2147483647 w 14"/>
                <a:gd name="T27" fmla="*/ 619314703 h 68"/>
                <a:gd name="T28" fmla="*/ 2005126347 w 14"/>
                <a:gd name="T29" fmla="*/ 464486094 h 68"/>
                <a:gd name="T30" fmla="*/ 1822842700 w 14"/>
                <a:gd name="T31" fmla="*/ 309657620 h 68"/>
                <a:gd name="T32" fmla="*/ 1275989493 w 14"/>
                <a:gd name="T33" fmla="*/ 0 h 68"/>
                <a:gd name="T34" fmla="*/ 729137137 w 14"/>
                <a:gd name="T35" fmla="*/ 309657620 h 68"/>
                <a:gd name="T36" fmla="*/ 546852782 w 14"/>
                <a:gd name="T37" fmla="*/ 464486094 h 68"/>
                <a:gd name="T38" fmla="*/ 0 w 14"/>
                <a:gd name="T39" fmla="*/ 619314703 h 68"/>
                <a:gd name="T40" fmla="*/ 0 w 14"/>
                <a:gd name="T41" fmla="*/ 1083800663 h 68"/>
                <a:gd name="T42" fmla="*/ 0 w 14"/>
                <a:gd name="T43" fmla="*/ 1083800663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68"/>
                <a:gd name="T68" fmla="*/ 14 w 14"/>
                <a:gd name="T69" fmla="*/ 68 h 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6" name="Freeform 1652"/>
            <p:cNvSpPr>
              <a:spLocks/>
            </p:cNvSpPr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1926332703 h 39"/>
                <a:gd name="T10" fmla="*/ 2147483647 w 38"/>
                <a:gd name="T11" fmla="*/ 1926332703 h 39"/>
                <a:gd name="T12" fmla="*/ 1385764121 w 38"/>
                <a:gd name="T13" fmla="*/ 296272794 h 39"/>
                <a:gd name="T14" fmla="*/ 1385764121 w 38"/>
                <a:gd name="T15" fmla="*/ 296272794 h 39"/>
                <a:gd name="T16" fmla="*/ 1133944278 w 38"/>
                <a:gd name="T17" fmla="*/ 0 h 39"/>
                <a:gd name="T18" fmla="*/ 630053181 w 38"/>
                <a:gd name="T19" fmla="*/ 148136397 h 39"/>
                <a:gd name="T20" fmla="*/ 252071567 w 38"/>
                <a:gd name="T21" fmla="*/ 296272794 h 39"/>
                <a:gd name="T22" fmla="*/ 0 w 38"/>
                <a:gd name="T23" fmla="*/ 889098186 h 39"/>
                <a:gd name="T24" fmla="*/ 0 w 38"/>
                <a:gd name="T25" fmla="*/ 1333787380 h 39"/>
                <a:gd name="T26" fmla="*/ 0 w 38"/>
                <a:gd name="T27" fmla="*/ 1333787380 h 39"/>
                <a:gd name="T28" fmla="*/ 0 w 38"/>
                <a:gd name="T29" fmla="*/ 1778196372 h 39"/>
                <a:gd name="T30" fmla="*/ 252071567 w 38"/>
                <a:gd name="T31" fmla="*/ 1926332703 h 39"/>
                <a:gd name="T32" fmla="*/ 755963102 w 38"/>
                <a:gd name="T33" fmla="*/ 2147483647 h 39"/>
                <a:gd name="T34" fmla="*/ 755963102 w 38"/>
                <a:gd name="T35" fmla="*/ 2147483647 h 39"/>
                <a:gd name="T36" fmla="*/ 1385764121 w 38"/>
                <a:gd name="T37" fmla="*/ 2147483647 h 39"/>
                <a:gd name="T38" fmla="*/ 1889907129 w 38"/>
                <a:gd name="T39" fmla="*/ 2147483647 h 39"/>
                <a:gd name="T40" fmla="*/ 1889907129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39"/>
                <a:gd name="T107" fmla="*/ 38 w 38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7" name="Freeform 1653"/>
            <p:cNvSpPr>
              <a:spLocks/>
            </p:cNvSpPr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1894007670 w 47"/>
                <a:gd name="T13" fmla="*/ 404846865 h 65"/>
                <a:gd name="T14" fmla="*/ 1894007670 w 47"/>
                <a:gd name="T15" fmla="*/ 404846865 h 65"/>
                <a:gd name="T16" fmla="*/ 1736295338 w 47"/>
                <a:gd name="T17" fmla="*/ 134949147 h 65"/>
                <a:gd name="T18" fmla="*/ 1262574684 w 47"/>
                <a:gd name="T19" fmla="*/ 0 h 65"/>
                <a:gd name="T20" fmla="*/ 789145588 w 47"/>
                <a:gd name="T21" fmla="*/ 0 h 65"/>
                <a:gd name="T22" fmla="*/ 315716628 w 47"/>
                <a:gd name="T23" fmla="*/ 134949147 h 65"/>
                <a:gd name="T24" fmla="*/ 157712399 w 47"/>
                <a:gd name="T25" fmla="*/ 404846865 h 65"/>
                <a:gd name="T26" fmla="*/ 0 w 47"/>
                <a:gd name="T27" fmla="*/ 674482046 h 65"/>
                <a:gd name="T28" fmla="*/ 0 w 47"/>
                <a:gd name="T29" fmla="*/ 944379700 h 65"/>
                <a:gd name="T30" fmla="*/ 157712399 w 47"/>
                <a:gd name="T31" fmla="*/ 1349226693 h 65"/>
                <a:gd name="T32" fmla="*/ 157712399 w 47"/>
                <a:gd name="T33" fmla="*/ 1349226693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65"/>
                <a:gd name="T98" fmla="*/ 47 w 47"/>
                <a:gd name="T99" fmla="*/ 65 h 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8" name="Freeform 1654"/>
            <p:cNvSpPr>
              <a:spLocks/>
            </p:cNvSpPr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1844983872 h 70"/>
                <a:gd name="T18" fmla="*/ 2147483647 w 52"/>
                <a:gd name="T19" fmla="*/ 851615018 h 70"/>
                <a:gd name="T20" fmla="*/ 2147483647 w 52"/>
                <a:gd name="T21" fmla="*/ 851615018 h 70"/>
                <a:gd name="T22" fmla="*/ 2147483647 w 52"/>
                <a:gd name="T23" fmla="*/ 425807248 h 70"/>
                <a:gd name="T24" fmla="*/ 1825417173 w 52"/>
                <a:gd name="T25" fmla="*/ 283781129 h 70"/>
                <a:gd name="T26" fmla="*/ 1327466072 w 52"/>
                <a:gd name="T27" fmla="*/ 0 h 70"/>
                <a:gd name="T28" fmla="*/ 995599692 w 52"/>
                <a:gd name="T29" fmla="*/ 0 h 70"/>
                <a:gd name="T30" fmla="*/ 497950689 w 52"/>
                <a:gd name="T31" fmla="*/ 0 h 70"/>
                <a:gd name="T32" fmla="*/ 331866793 w 52"/>
                <a:gd name="T33" fmla="*/ 283781129 h 70"/>
                <a:gd name="T34" fmla="*/ 0 w 52"/>
                <a:gd name="T35" fmla="*/ 425807248 h 70"/>
                <a:gd name="T36" fmla="*/ 0 w 52"/>
                <a:gd name="T37" fmla="*/ 851615018 h 70"/>
                <a:gd name="T38" fmla="*/ 0 w 52"/>
                <a:gd name="T39" fmla="*/ 851615018 h 70"/>
                <a:gd name="T40" fmla="*/ 331866793 w 52"/>
                <a:gd name="T41" fmla="*/ 1987009991 h 70"/>
                <a:gd name="T42" fmla="*/ 995599692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2"/>
                <a:gd name="T112" fmla="*/ 0 h 70"/>
                <a:gd name="T113" fmla="*/ 52 w 52"/>
                <a:gd name="T114" fmla="*/ 70 h 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79" name="Freeform 1655"/>
            <p:cNvSpPr>
              <a:spLocks/>
            </p:cNvSpPr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1863096222 w 35"/>
                <a:gd name="T13" fmla="*/ 2147483647 h 84"/>
                <a:gd name="T14" fmla="*/ 1738873475 w 35"/>
                <a:gd name="T15" fmla="*/ 1037184017 h 84"/>
                <a:gd name="T16" fmla="*/ 1738873475 w 35"/>
                <a:gd name="T17" fmla="*/ 1037184017 h 84"/>
                <a:gd name="T18" fmla="*/ 1490426984 w 35"/>
                <a:gd name="T19" fmla="*/ 592796891 h 84"/>
                <a:gd name="T20" fmla="*/ 1366204237 w 35"/>
                <a:gd name="T21" fmla="*/ 148129108 h 84"/>
                <a:gd name="T22" fmla="*/ 993784220 w 35"/>
                <a:gd name="T23" fmla="*/ 0 h 84"/>
                <a:gd name="T24" fmla="*/ 745338228 w 35"/>
                <a:gd name="T25" fmla="*/ 0 h 84"/>
                <a:gd name="T26" fmla="*/ 372668864 w 35"/>
                <a:gd name="T27" fmla="*/ 0 h 84"/>
                <a:gd name="T28" fmla="*/ 124222778 w 35"/>
                <a:gd name="T29" fmla="*/ 148129108 h 84"/>
                <a:gd name="T30" fmla="*/ 0 w 35"/>
                <a:gd name="T31" fmla="*/ 592796891 h 84"/>
                <a:gd name="T32" fmla="*/ 0 w 35"/>
                <a:gd name="T33" fmla="*/ 1037184017 h 84"/>
                <a:gd name="T34" fmla="*/ 0 w 35"/>
                <a:gd name="T35" fmla="*/ 1037184017 h 84"/>
                <a:gd name="T36" fmla="*/ 124222778 w 35"/>
                <a:gd name="T37" fmla="*/ 2147483647 h 84"/>
                <a:gd name="T38" fmla="*/ 496892110 w 35"/>
                <a:gd name="T39" fmla="*/ 2147483647 h 84"/>
                <a:gd name="T40" fmla="*/ 1241981490 w 35"/>
                <a:gd name="T41" fmla="*/ 2147483647 h 84"/>
                <a:gd name="T42" fmla="*/ 1241981490 w 35"/>
                <a:gd name="T43" fmla="*/ 2147483647 h 84"/>
                <a:gd name="T44" fmla="*/ 1987318969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84"/>
                <a:gd name="T104" fmla="*/ 35 w 35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0" name="Freeform 1656"/>
            <p:cNvSpPr>
              <a:spLocks/>
            </p:cNvSpPr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575247568 h 100"/>
                <a:gd name="T18" fmla="*/ 2147483647 w 65"/>
                <a:gd name="T19" fmla="*/ 575247568 h 100"/>
                <a:gd name="T20" fmla="*/ 1861534402 w 65"/>
                <a:gd name="T21" fmla="*/ 143811892 h 100"/>
                <a:gd name="T22" fmla="*/ 1706213865 w 65"/>
                <a:gd name="T23" fmla="*/ 0 h 100"/>
                <a:gd name="T24" fmla="*/ 1240830399 w 65"/>
                <a:gd name="T25" fmla="*/ 0 h 100"/>
                <a:gd name="T26" fmla="*/ 775735736 w 65"/>
                <a:gd name="T27" fmla="*/ 0 h 100"/>
                <a:gd name="T28" fmla="*/ 465383600 w 65"/>
                <a:gd name="T29" fmla="*/ 143811892 h 100"/>
                <a:gd name="T30" fmla="*/ 155031532 w 65"/>
                <a:gd name="T31" fmla="*/ 431435611 h 100"/>
                <a:gd name="T32" fmla="*/ 0 w 65"/>
                <a:gd name="T33" fmla="*/ 718785406 h 100"/>
                <a:gd name="T34" fmla="*/ 155031532 w 65"/>
                <a:gd name="T35" fmla="*/ 1150220623 h 100"/>
                <a:gd name="T36" fmla="*/ 155031532 w 65"/>
                <a:gd name="T37" fmla="*/ 1150220623 h 100"/>
                <a:gd name="T38" fmla="*/ 775735736 w 65"/>
                <a:gd name="T39" fmla="*/ 2147483647 h 100"/>
                <a:gd name="T40" fmla="*/ 1861534402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5"/>
                <a:gd name="T109" fmla="*/ 0 h 100"/>
                <a:gd name="T110" fmla="*/ 65 w 65"/>
                <a:gd name="T111" fmla="*/ 100 h 1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1" name="Freeform 1657"/>
            <p:cNvSpPr>
              <a:spLocks/>
            </p:cNvSpPr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1983019225 w 67"/>
                <a:gd name="T25" fmla="*/ 1817311248 h 104"/>
                <a:gd name="T26" fmla="*/ 1983019225 w 67"/>
                <a:gd name="T27" fmla="*/ 1118345583 h 104"/>
                <a:gd name="T28" fmla="*/ 1983019225 w 67"/>
                <a:gd name="T29" fmla="*/ 1118345583 h 104"/>
                <a:gd name="T30" fmla="*/ 1983019225 w 67"/>
                <a:gd name="T31" fmla="*/ 698965925 h 104"/>
                <a:gd name="T32" fmla="*/ 1983019225 w 67"/>
                <a:gd name="T33" fmla="*/ 279586396 h 104"/>
                <a:gd name="T34" fmla="*/ 1841181045 w 67"/>
                <a:gd name="T35" fmla="*/ 139793198 h 104"/>
                <a:gd name="T36" fmla="*/ 1416481771 w 67"/>
                <a:gd name="T37" fmla="*/ 0 h 104"/>
                <a:gd name="T38" fmla="*/ 1133076472 w 67"/>
                <a:gd name="T39" fmla="*/ 0 h 104"/>
                <a:gd name="T40" fmla="*/ 708104834 w 67"/>
                <a:gd name="T41" fmla="*/ 139793198 h 104"/>
                <a:gd name="T42" fmla="*/ 566538236 w 67"/>
                <a:gd name="T43" fmla="*/ 279586396 h 104"/>
                <a:gd name="T44" fmla="*/ 141566664 w 67"/>
                <a:gd name="T45" fmla="*/ 698965925 h 104"/>
                <a:gd name="T46" fmla="*/ 141566664 w 67"/>
                <a:gd name="T47" fmla="*/ 698965925 h 104"/>
                <a:gd name="T48" fmla="*/ 0 w 67"/>
                <a:gd name="T49" fmla="*/ 1677518115 h 104"/>
                <a:gd name="T50" fmla="*/ 141566664 w 67"/>
                <a:gd name="T51" fmla="*/ 2147483647 h 104"/>
                <a:gd name="T52" fmla="*/ 566538236 w 67"/>
                <a:gd name="T53" fmla="*/ 2147483647 h 104"/>
                <a:gd name="T54" fmla="*/ 849943014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7"/>
                <a:gd name="T142" fmla="*/ 0 h 104"/>
                <a:gd name="T143" fmla="*/ 67 w 67"/>
                <a:gd name="T144" fmla="*/ 104 h 10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2" name="Freeform 1658"/>
            <p:cNvSpPr>
              <a:spLocks/>
            </p:cNvSpPr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044338757 w 50"/>
                <a:gd name="T17" fmla="*/ 1629980333 h 78"/>
                <a:gd name="T18" fmla="*/ 2044338757 w 50"/>
                <a:gd name="T19" fmla="*/ 1037183988 h 78"/>
                <a:gd name="T20" fmla="*/ 2044338757 w 50"/>
                <a:gd name="T21" fmla="*/ 1037183988 h 78"/>
                <a:gd name="T22" fmla="*/ 2044338757 w 50"/>
                <a:gd name="T23" fmla="*/ 592796874 h 78"/>
                <a:gd name="T24" fmla="*/ 1887014958 w 50"/>
                <a:gd name="T25" fmla="*/ 148129104 h 78"/>
                <a:gd name="T26" fmla="*/ 1415333951 w 50"/>
                <a:gd name="T27" fmla="*/ 0 h 78"/>
                <a:gd name="T28" fmla="*/ 1100685543 w 50"/>
                <a:gd name="T29" fmla="*/ 0 h 78"/>
                <a:gd name="T30" fmla="*/ 786328875 w 50"/>
                <a:gd name="T31" fmla="*/ 0 h 78"/>
                <a:gd name="T32" fmla="*/ 314648273 w 50"/>
                <a:gd name="T33" fmla="*/ 148129104 h 78"/>
                <a:gd name="T34" fmla="*/ 157323867 w 50"/>
                <a:gd name="T35" fmla="*/ 592796874 h 78"/>
                <a:gd name="T36" fmla="*/ 0 w 50"/>
                <a:gd name="T37" fmla="*/ 1037183988 h 78"/>
                <a:gd name="T38" fmla="*/ 0 w 50"/>
                <a:gd name="T39" fmla="*/ 1037183988 h 78"/>
                <a:gd name="T40" fmla="*/ 0 w 50"/>
                <a:gd name="T41" fmla="*/ 2147483647 h 78"/>
                <a:gd name="T42" fmla="*/ 314648273 w 50"/>
                <a:gd name="T43" fmla="*/ 2147483647 h 78"/>
                <a:gd name="T44" fmla="*/ 1258010152 w 50"/>
                <a:gd name="T45" fmla="*/ 2147483647 h 78"/>
                <a:gd name="T46" fmla="*/ 1887014958 w 50"/>
                <a:gd name="T47" fmla="*/ 2147483647 h 78"/>
                <a:gd name="T48" fmla="*/ 1887014958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"/>
                <a:gd name="T118" fmla="*/ 0 h 78"/>
                <a:gd name="T119" fmla="*/ 50 w 50"/>
                <a:gd name="T120" fmla="*/ 78 h 7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3" name="Freeform 1659"/>
            <p:cNvSpPr>
              <a:spLocks/>
            </p:cNvSpPr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1778110031 w 48"/>
                <a:gd name="T15" fmla="*/ 310352136 h 65"/>
                <a:gd name="T16" fmla="*/ 1778110031 w 48"/>
                <a:gd name="T17" fmla="*/ 310352136 h 65"/>
                <a:gd name="T18" fmla="*/ 1481851933 w 48"/>
                <a:gd name="T19" fmla="*/ 155031532 h 65"/>
                <a:gd name="T20" fmla="*/ 1185313377 w 48"/>
                <a:gd name="T21" fmla="*/ 0 h 65"/>
                <a:gd name="T22" fmla="*/ 889055015 w 48"/>
                <a:gd name="T23" fmla="*/ 0 h 65"/>
                <a:gd name="T24" fmla="*/ 592796918 w 48"/>
                <a:gd name="T25" fmla="*/ 0 h 65"/>
                <a:gd name="T26" fmla="*/ 148129115 w 48"/>
                <a:gd name="T27" fmla="*/ 310352136 h 65"/>
                <a:gd name="T28" fmla="*/ 0 w 48"/>
                <a:gd name="T29" fmla="*/ 620415200 h 65"/>
                <a:gd name="T30" fmla="*/ 0 w 48"/>
                <a:gd name="T31" fmla="*/ 930767201 h 65"/>
                <a:gd name="T32" fmla="*/ 0 w 48"/>
                <a:gd name="T33" fmla="*/ 1396150936 h 65"/>
                <a:gd name="T34" fmla="*/ 0 w 48"/>
                <a:gd name="T35" fmla="*/ 1396150936 h 65"/>
                <a:gd name="T36" fmla="*/ 592796918 w 48"/>
                <a:gd name="T37" fmla="*/ 2147483647 h 65"/>
                <a:gd name="T38" fmla="*/ 1185313377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"/>
                <a:gd name="T106" fmla="*/ 0 h 65"/>
                <a:gd name="T107" fmla="*/ 48 w 48"/>
                <a:gd name="T108" fmla="*/ 65 h 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4" name="Freeform 1660"/>
            <p:cNvSpPr>
              <a:spLocks/>
            </p:cNvSpPr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074793232 w 27"/>
                <a:gd name="T9" fmla="*/ 2147483647 h 43"/>
                <a:gd name="T10" fmla="*/ 2074793232 w 27"/>
                <a:gd name="T11" fmla="*/ 1358610360 h 43"/>
                <a:gd name="T12" fmla="*/ 2074793232 w 27"/>
                <a:gd name="T13" fmla="*/ 1358610360 h 43"/>
                <a:gd name="T14" fmla="*/ 2074793232 w 27"/>
                <a:gd name="T15" fmla="*/ 849208106 h 43"/>
                <a:gd name="T16" fmla="*/ 1926373764 w 27"/>
                <a:gd name="T17" fmla="*/ 339805990 h 43"/>
                <a:gd name="T18" fmla="*/ 1481955704 w 27"/>
                <a:gd name="T19" fmla="*/ 169902995 h 43"/>
                <a:gd name="T20" fmla="*/ 1185396176 w 27"/>
                <a:gd name="T21" fmla="*/ 0 h 43"/>
                <a:gd name="T22" fmla="*/ 889117382 w 27"/>
                <a:gd name="T23" fmla="*/ 0 h 43"/>
                <a:gd name="T24" fmla="*/ 444698660 w 27"/>
                <a:gd name="T25" fmla="*/ 169902995 h 43"/>
                <a:gd name="T26" fmla="*/ 296279192 w 27"/>
                <a:gd name="T27" fmla="*/ 339805990 h 43"/>
                <a:gd name="T28" fmla="*/ 0 w 27"/>
                <a:gd name="T29" fmla="*/ 849208106 h 43"/>
                <a:gd name="T30" fmla="*/ 0 w 27"/>
                <a:gd name="T31" fmla="*/ 849208106 h 43"/>
                <a:gd name="T32" fmla="*/ 0 w 27"/>
                <a:gd name="T33" fmla="*/ 1868319137 h 43"/>
                <a:gd name="T34" fmla="*/ 0 w 27"/>
                <a:gd name="T35" fmla="*/ 2147483647 h 43"/>
                <a:gd name="T36" fmla="*/ 444698660 w 27"/>
                <a:gd name="T37" fmla="*/ 2147483647 h 43"/>
                <a:gd name="T38" fmla="*/ 1185396176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43"/>
                <a:gd name="T95" fmla="*/ 27 w 27"/>
                <a:gd name="T96" fmla="*/ 43 h 4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5" name="Freeform 1661"/>
            <p:cNvSpPr>
              <a:spLocks/>
            </p:cNvSpPr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1926239521 h 42"/>
                <a:gd name="T8" fmla="*/ 2147483647 w 23"/>
                <a:gd name="T9" fmla="*/ 1037184017 h 42"/>
                <a:gd name="T10" fmla="*/ 2147483647 w 23"/>
                <a:gd name="T11" fmla="*/ 1037184017 h 42"/>
                <a:gd name="T12" fmla="*/ 2147483647 w 23"/>
                <a:gd name="T13" fmla="*/ 592796891 h 42"/>
                <a:gd name="T14" fmla="*/ 2020240786 w 23"/>
                <a:gd name="T15" fmla="*/ 148129108 h 42"/>
                <a:gd name="T16" fmla="*/ 1683635681 w 23"/>
                <a:gd name="T17" fmla="*/ 0 h 42"/>
                <a:gd name="T18" fmla="*/ 1178423222 w 23"/>
                <a:gd name="T19" fmla="*/ 0 h 42"/>
                <a:gd name="T20" fmla="*/ 1010120393 w 23"/>
                <a:gd name="T21" fmla="*/ 0 h 42"/>
                <a:gd name="T22" fmla="*/ 505212597 w 23"/>
                <a:gd name="T23" fmla="*/ 148129108 h 42"/>
                <a:gd name="T24" fmla="*/ 336605244 w 23"/>
                <a:gd name="T25" fmla="*/ 592796891 h 42"/>
                <a:gd name="T26" fmla="*/ 0 w 23"/>
                <a:gd name="T27" fmla="*/ 1037184017 h 42"/>
                <a:gd name="T28" fmla="*/ 0 w 23"/>
                <a:gd name="T29" fmla="*/ 1037184017 h 42"/>
                <a:gd name="T30" fmla="*/ 336605244 w 23"/>
                <a:gd name="T31" fmla="*/ 2147483647 h 42"/>
                <a:gd name="T32" fmla="*/ 673515287 w 23"/>
                <a:gd name="T33" fmla="*/ 2147483647 h 42"/>
                <a:gd name="T34" fmla="*/ 1683635681 w 23"/>
                <a:gd name="T35" fmla="*/ 2147483647 h 42"/>
                <a:gd name="T36" fmla="*/ 1683635681 w 23"/>
                <a:gd name="T37" fmla="*/ 2147483647 h 42"/>
                <a:gd name="T38" fmla="*/ 2020240786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42"/>
                <a:gd name="T86" fmla="*/ 23 w 23"/>
                <a:gd name="T87" fmla="*/ 42 h 4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6" name="Freeform 1662"/>
            <p:cNvSpPr>
              <a:spLocks/>
            </p:cNvSpPr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1385764121 h 38"/>
                <a:gd name="T10" fmla="*/ 2147483647 w 25"/>
                <a:gd name="T11" fmla="*/ 630053181 h 38"/>
                <a:gd name="T12" fmla="*/ 2147483647 w 25"/>
                <a:gd name="T13" fmla="*/ 630053181 h 38"/>
                <a:gd name="T14" fmla="*/ 2147483647 w 25"/>
                <a:gd name="T15" fmla="*/ 377981551 h 38"/>
                <a:gd name="T16" fmla="*/ 1866719201 w 25"/>
                <a:gd name="T17" fmla="*/ 125909953 h 38"/>
                <a:gd name="T18" fmla="*/ 1493375018 w 25"/>
                <a:gd name="T19" fmla="*/ 0 h 38"/>
                <a:gd name="T20" fmla="*/ 933523055 w 25"/>
                <a:gd name="T21" fmla="*/ 0 h 38"/>
                <a:gd name="T22" fmla="*/ 373343754 w 25"/>
                <a:gd name="T23" fmla="*/ 125909953 h 38"/>
                <a:gd name="T24" fmla="*/ 186835046 w 25"/>
                <a:gd name="T25" fmla="*/ 377981551 h 38"/>
                <a:gd name="T26" fmla="*/ 0 w 25"/>
                <a:gd name="T27" fmla="*/ 630053181 h 38"/>
                <a:gd name="T28" fmla="*/ 186835046 w 25"/>
                <a:gd name="T29" fmla="*/ 1008034606 h 38"/>
                <a:gd name="T30" fmla="*/ 186835046 w 25"/>
                <a:gd name="T31" fmla="*/ 1008034606 h 38"/>
                <a:gd name="T32" fmla="*/ 373343754 w 25"/>
                <a:gd name="T33" fmla="*/ 1889907129 h 38"/>
                <a:gd name="T34" fmla="*/ 1120031692 w 25"/>
                <a:gd name="T35" fmla="*/ 2147483647 h 38"/>
                <a:gd name="T36" fmla="*/ 1680210564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38"/>
                <a:gd name="T92" fmla="*/ 25 w 25"/>
                <a:gd name="T93" fmla="*/ 38 h 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7" name="Freeform 1663"/>
            <p:cNvSpPr>
              <a:spLocks/>
            </p:cNvSpPr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074368128 w 24"/>
                <a:gd name="T13" fmla="*/ 2147483647 h 61"/>
                <a:gd name="T14" fmla="*/ 2074368128 w 24"/>
                <a:gd name="T15" fmla="*/ 1142784545 h 61"/>
                <a:gd name="T16" fmla="*/ 2074368128 w 24"/>
                <a:gd name="T17" fmla="*/ 1142784545 h 61"/>
                <a:gd name="T18" fmla="*/ 1778110031 w 24"/>
                <a:gd name="T19" fmla="*/ 652934677 h 61"/>
                <a:gd name="T20" fmla="*/ 1629980453 w 24"/>
                <a:gd name="T21" fmla="*/ 163383007 h 61"/>
                <a:gd name="T22" fmla="*/ 1185313377 w 24"/>
                <a:gd name="T23" fmla="*/ 163383007 h 61"/>
                <a:gd name="T24" fmla="*/ 740925967 w 24"/>
                <a:gd name="T25" fmla="*/ 0 h 61"/>
                <a:gd name="T26" fmla="*/ 592796918 w 24"/>
                <a:gd name="T27" fmla="*/ 163383007 h 61"/>
                <a:gd name="T28" fmla="*/ 148129115 w 24"/>
                <a:gd name="T29" fmla="*/ 163383007 h 61"/>
                <a:gd name="T30" fmla="*/ 0 w 24"/>
                <a:gd name="T31" fmla="*/ 652934677 h 61"/>
                <a:gd name="T32" fmla="*/ 0 w 24"/>
                <a:gd name="T33" fmla="*/ 1142784545 h 61"/>
                <a:gd name="T34" fmla="*/ 0 w 24"/>
                <a:gd name="T35" fmla="*/ 1142784545 h 61"/>
                <a:gd name="T36" fmla="*/ 148129115 w 24"/>
                <a:gd name="T37" fmla="*/ 2147483647 h 61"/>
                <a:gd name="T38" fmla="*/ 592796918 w 24"/>
                <a:gd name="T39" fmla="*/ 2147483647 h 61"/>
                <a:gd name="T40" fmla="*/ 592796918 w 24"/>
                <a:gd name="T41" fmla="*/ 2147483647 h 61"/>
                <a:gd name="T42" fmla="*/ 1185313377 w 24"/>
                <a:gd name="T43" fmla="*/ 2147483647 h 61"/>
                <a:gd name="T44" fmla="*/ 1629980453 w 24"/>
                <a:gd name="T45" fmla="*/ 2147483647 h 61"/>
                <a:gd name="T46" fmla="*/ 1629980453 w 24"/>
                <a:gd name="T47" fmla="*/ 2147483647 h 61"/>
                <a:gd name="T48" fmla="*/ 1778110031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"/>
                <a:gd name="T100" fmla="*/ 0 h 61"/>
                <a:gd name="T101" fmla="*/ 24 w 24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8" name="Freeform 1664"/>
            <p:cNvSpPr>
              <a:spLocks/>
            </p:cNvSpPr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1861534402 h 65"/>
                <a:gd name="T16" fmla="*/ 2147483647 w 34"/>
                <a:gd name="T17" fmla="*/ 775735736 h 65"/>
                <a:gd name="T18" fmla="*/ 2147483647 w 34"/>
                <a:gd name="T19" fmla="*/ 775735736 h 65"/>
                <a:gd name="T20" fmla="*/ 2110861757 w 34"/>
                <a:gd name="T21" fmla="*/ 310352136 h 65"/>
                <a:gd name="T22" fmla="*/ 1758946783 w 34"/>
                <a:gd name="T23" fmla="*/ 155031532 h 65"/>
                <a:gd name="T24" fmla="*/ 1407031808 w 34"/>
                <a:gd name="T25" fmla="*/ 0 h 65"/>
                <a:gd name="T26" fmla="*/ 1055430879 w 34"/>
                <a:gd name="T27" fmla="*/ 0 h 65"/>
                <a:gd name="T28" fmla="*/ 527715159 w 34"/>
                <a:gd name="T29" fmla="*/ 155031532 h 65"/>
                <a:gd name="T30" fmla="*/ 351915114 w 34"/>
                <a:gd name="T31" fmla="*/ 310352136 h 65"/>
                <a:gd name="T32" fmla="*/ 0 w 34"/>
                <a:gd name="T33" fmla="*/ 775735736 h 65"/>
                <a:gd name="T34" fmla="*/ 0 w 34"/>
                <a:gd name="T35" fmla="*/ 1240830399 h 65"/>
                <a:gd name="T36" fmla="*/ 0 w 34"/>
                <a:gd name="T37" fmla="*/ 1240830399 h 65"/>
                <a:gd name="T38" fmla="*/ 703515904 w 34"/>
                <a:gd name="T39" fmla="*/ 2147483647 h 65"/>
                <a:gd name="T40" fmla="*/ 1934746827 w 34"/>
                <a:gd name="T41" fmla="*/ 2147483647 h 65"/>
                <a:gd name="T42" fmla="*/ 1934746827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65"/>
                <a:gd name="T107" fmla="*/ 34 w 34"/>
                <a:gd name="T108" fmla="*/ 65 h 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89" name="Freeform 1665"/>
            <p:cNvSpPr>
              <a:spLocks/>
            </p:cNvSpPr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082343779 w 37"/>
                <a:gd name="T17" fmla="*/ 444679592 h 69"/>
                <a:gd name="T18" fmla="*/ 2082343779 w 37"/>
                <a:gd name="T19" fmla="*/ 444679592 h 69"/>
                <a:gd name="T20" fmla="*/ 1909048238 w 37"/>
                <a:gd name="T21" fmla="*/ 148133242 h 69"/>
                <a:gd name="T22" fmla="*/ 1388229000 w 37"/>
                <a:gd name="T23" fmla="*/ 0 h 69"/>
                <a:gd name="T24" fmla="*/ 1041327511 w 37"/>
                <a:gd name="T25" fmla="*/ 0 h 69"/>
                <a:gd name="T26" fmla="*/ 520508134 w 37"/>
                <a:gd name="T27" fmla="*/ 0 h 69"/>
                <a:gd name="T28" fmla="*/ 347213150 w 37"/>
                <a:gd name="T29" fmla="*/ 444679592 h 69"/>
                <a:gd name="T30" fmla="*/ 0 w 37"/>
                <a:gd name="T31" fmla="*/ 592812899 h 69"/>
                <a:gd name="T32" fmla="*/ 0 w 37"/>
                <a:gd name="T33" fmla="*/ 1037212426 h 69"/>
                <a:gd name="T34" fmla="*/ 0 w 37"/>
                <a:gd name="T35" fmla="*/ 1333758445 h 69"/>
                <a:gd name="T36" fmla="*/ 0 w 37"/>
                <a:gd name="T37" fmla="*/ 1333758445 h 69"/>
                <a:gd name="T38" fmla="*/ 1041327511 w 37"/>
                <a:gd name="T39" fmla="*/ 2147483647 h 69"/>
                <a:gd name="T40" fmla="*/ 1388229000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7"/>
                <a:gd name="T109" fmla="*/ 0 h 69"/>
                <a:gd name="T110" fmla="*/ 37 w 37"/>
                <a:gd name="T111" fmla="*/ 69 h 6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0" name="Freeform 1666"/>
            <p:cNvSpPr>
              <a:spLocks/>
            </p:cNvSpPr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074766958 w 33"/>
                <a:gd name="T11" fmla="*/ 623487235 h 59"/>
                <a:gd name="T12" fmla="*/ 2074766958 w 33"/>
                <a:gd name="T13" fmla="*/ 623487235 h 59"/>
                <a:gd name="T14" fmla="*/ 1778211487 w 33"/>
                <a:gd name="T15" fmla="*/ 311598859 h 59"/>
                <a:gd name="T16" fmla="*/ 1481936483 w 33"/>
                <a:gd name="T17" fmla="*/ 0 h 59"/>
                <a:gd name="T18" fmla="*/ 1185381013 w 33"/>
                <a:gd name="T19" fmla="*/ 0 h 59"/>
                <a:gd name="T20" fmla="*/ 889105744 w 33"/>
                <a:gd name="T21" fmla="*/ 0 h 59"/>
                <a:gd name="T22" fmla="*/ 444693105 w 33"/>
                <a:gd name="T23" fmla="*/ 311598859 h 59"/>
                <a:gd name="T24" fmla="*/ 296275137 w 33"/>
                <a:gd name="T25" fmla="*/ 467398221 h 59"/>
                <a:gd name="T26" fmla="*/ 0 w 33"/>
                <a:gd name="T27" fmla="*/ 935085959 h 59"/>
                <a:gd name="T28" fmla="*/ 0 w 33"/>
                <a:gd name="T29" fmla="*/ 1246684953 h 59"/>
                <a:gd name="T30" fmla="*/ 0 w 33"/>
                <a:gd name="T31" fmla="*/ 1246684953 h 59"/>
                <a:gd name="T32" fmla="*/ 592830739 w 33"/>
                <a:gd name="T33" fmla="*/ 2147483647 h 59"/>
                <a:gd name="T34" fmla="*/ 1481936483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59"/>
                <a:gd name="T92" fmla="*/ 33 w 33"/>
                <a:gd name="T93" fmla="*/ 59 h 5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1" name="Freeform 1667"/>
            <p:cNvSpPr>
              <a:spLocks/>
            </p:cNvSpPr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1950350405 w 32"/>
                <a:gd name="T9" fmla="*/ 812674076 h 64"/>
                <a:gd name="T10" fmla="*/ 1950350405 w 32"/>
                <a:gd name="T11" fmla="*/ 812674076 h 64"/>
                <a:gd name="T12" fmla="*/ 1787747032 w 32"/>
                <a:gd name="T13" fmla="*/ 487485237 h 64"/>
                <a:gd name="T14" fmla="*/ 1462539196 w 32"/>
                <a:gd name="T15" fmla="*/ 162594420 h 64"/>
                <a:gd name="T16" fmla="*/ 1137630140 w 32"/>
                <a:gd name="T17" fmla="*/ 0 h 64"/>
                <a:gd name="T18" fmla="*/ 650116893 w 32"/>
                <a:gd name="T19" fmla="*/ 0 h 64"/>
                <a:gd name="T20" fmla="*/ 324909465 w 32"/>
                <a:gd name="T21" fmla="*/ 162594420 h 64"/>
                <a:gd name="T22" fmla="*/ 0 w 32"/>
                <a:gd name="T23" fmla="*/ 487485237 h 64"/>
                <a:gd name="T24" fmla="*/ 0 w 32"/>
                <a:gd name="T25" fmla="*/ 812674076 h 64"/>
                <a:gd name="T26" fmla="*/ 0 w 32"/>
                <a:gd name="T27" fmla="*/ 1300159449 h 64"/>
                <a:gd name="T28" fmla="*/ 0 w 32"/>
                <a:gd name="T29" fmla="*/ 1300159449 h 64"/>
                <a:gd name="T30" fmla="*/ 650116893 w 32"/>
                <a:gd name="T31" fmla="*/ 2147483647 h 64"/>
                <a:gd name="T32" fmla="*/ 1300233785 w 32"/>
                <a:gd name="T33" fmla="*/ 2147483647 h 64"/>
                <a:gd name="T34" fmla="*/ 2112655815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2"/>
                <a:gd name="T88" fmla="*/ 0 h 64"/>
                <a:gd name="T89" fmla="*/ 32 w 32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2" name="Freeform 1668"/>
            <p:cNvSpPr>
              <a:spLocks/>
            </p:cNvSpPr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5166222 w 31"/>
                <a:gd name="T7" fmla="*/ 468828902 h 56"/>
                <a:gd name="T8" fmla="*/ 2145166222 w 31"/>
                <a:gd name="T9" fmla="*/ 468828902 h 56"/>
                <a:gd name="T10" fmla="*/ 1966508509 w 31"/>
                <a:gd name="T11" fmla="*/ 156373096 h 56"/>
                <a:gd name="T12" fmla="*/ 1430216531 w 31"/>
                <a:gd name="T13" fmla="*/ 0 h 56"/>
                <a:gd name="T14" fmla="*/ 1251241105 w 31"/>
                <a:gd name="T15" fmla="*/ 0 h 56"/>
                <a:gd name="T16" fmla="*/ 714949972 w 31"/>
                <a:gd name="T17" fmla="*/ 156373096 h 56"/>
                <a:gd name="T18" fmla="*/ 178658346 w 31"/>
                <a:gd name="T19" fmla="*/ 468828902 h 56"/>
                <a:gd name="T20" fmla="*/ 0 w 31"/>
                <a:gd name="T21" fmla="*/ 625202066 h 56"/>
                <a:gd name="T22" fmla="*/ 0 w 31"/>
                <a:gd name="T23" fmla="*/ 1093740514 h 56"/>
                <a:gd name="T24" fmla="*/ 178658346 w 31"/>
                <a:gd name="T25" fmla="*/ 1562569551 h 56"/>
                <a:gd name="T26" fmla="*/ 178658346 w 31"/>
                <a:gd name="T27" fmla="*/ 1562569551 h 56"/>
                <a:gd name="T28" fmla="*/ 1966508509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56"/>
                <a:gd name="T80" fmla="*/ 31 w 31"/>
                <a:gd name="T81" fmla="*/ 56 h 5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3" name="Freeform 1669"/>
            <p:cNvSpPr>
              <a:spLocks/>
            </p:cNvSpPr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1926310258 h 51"/>
                <a:gd name="T16" fmla="*/ 2147483647 w 23"/>
                <a:gd name="T17" fmla="*/ 1926310258 h 51"/>
                <a:gd name="T18" fmla="*/ 2147483647 w 23"/>
                <a:gd name="T19" fmla="*/ 1778175816 h 51"/>
                <a:gd name="T20" fmla="*/ 2147483647 w 23"/>
                <a:gd name="T21" fmla="*/ 1778175816 h 51"/>
                <a:gd name="T22" fmla="*/ 2147483647 w 23"/>
                <a:gd name="T23" fmla="*/ 1630041374 h 51"/>
                <a:gd name="T24" fmla="*/ 2147483647 w 23"/>
                <a:gd name="T25" fmla="*/ 1185357585 h 51"/>
                <a:gd name="T26" fmla="*/ 2147483647 w 23"/>
                <a:gd name="T27" fmla="*/ 592819024 h 51"/>
                <a:gd name="T28" fmla="*/ 2147483647 w 23"/>
                <a:gd name="T29" fmla="*/ 0 h 51"/>
                <a:gd name="T30" fmla="*/ 1851938234 w 23"/>
                <a:gd name="T31" fmla="*/ 0 h 51"/>
                <a:gd name="T32" fmla="*/ 1346725775 w 23"/>
                <a:gd name="T33" fmla="*/ 0 h 51"/>
                <a:gd name="T34" fmla="*/ 1346725775 w 23"/>
                <a:gd name="T35" fmla="*/ 0 h 51"/>
                <a:gd name="T36" fmla="*/ 841817840 w 23"/>
                <a:gd name="T37" fmla="*/ 148134508 h 51"/>
                <a:gd name="T38" fmla="*/ 336605244 w 23"/>
                <a:gd name="T39" fmla="*/ 296269545 h 51"/>
                <a:gd name="T40" fmla="*/ 168302622 w 23"/>
                <a:gd name="T41" fmla="*/ 889087908 h 51"/>
                <a:gd name="T42" fmla="*/ 0 w 23"/>
                <a:gd name="T43" fmla="*/ 1778175816 h 51"/>
                <a:gd name="T44" fmla="*/ 0 w 23"/>
                <a:gd name="T45" fmla="*/ 2147483647 h 51"/>
                <a:gd name="T46" fmla="*/ 0 w 23"/>
                <a:gd name="T47" fmla="*/ 2147483647 h 51"/>
                <a:gd name="T48" fmla="*/ 168302622 w 23"/>
                <a:gd name="T49" fmla="*/ 2147483647 h 51"/>
                <a:gd name="T50" fmla="*/ 336605244 w 23"/>
                <a:gd name="T51" fmla="*/ 2147483647 h 51"/>
                <a:gd name="T52" fmla="*/ 336605244 w 23"/>
                <a:gd name="T53" fmla="*/ 2147483647 h 51"/>
                <a:gd name="T54" fmla="*/ 1010120393 w 23"/>
                <a:gd name="T55" fmla="*/ 2147483647 h 51"/>
                <a:gd name="T56" fmla="*/ 1851938234 w 23"/>
                <a:gd name="T57" fmla="*/ 2147483647 h 51"/>
                <a:gd name="T58" fmla="*/ 1851938234 w 23"/>
                <a:gd name="T59" fmla="*/ 2147483647 h 51"/>
                <a:gd name="T60" fmla="*/ 2020240786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"/>
                <a:gd name="T118" fmla="*/ 0 h 51"/>
                <a:gd name="T119" fmla="*/ 23 w 23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4" name="Freeform 1670"/>
            <p:cNvSpPr>
              <a:spLocks/>
            </p:cNvSpPr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632952915 w 16"/>
                <a:gd name="T1" fmla="*/ 740925933 h 42"/>
                <a:gd name="T2" fmla="*/ 632952915 w 16"/>
                <a:gd name="T3" fmla="*/ 740925933 h 42"/>
                <a:gd name="T4" fmla="*/ 210866210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0866210 w 16"/>
                <a:gd name="T11" fmla="*/ 2147483647 h 42"/>
                <a:gd name="T12" fmla="*/ 632952915 w 16"/>
                <a:gd name="T13" fmla="*/ 2147483647 h 42"/>
                <a:gd name="T14" fmla="*/ 843819050 w 16"/>
                <a:gd name="T15" fmla="*/ 2147483647 h 42"/>
                <a:gd name="T16" fmla="*/ 1476771369 w 16"/>
                <a:gd name="T17" fmla="*/ 2147483647 h 42"/>
                <a:gd name="T18" fmla="*/ 2109723986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740925933 h 42"/>
                <a:gd name="T32" fmla="*/ 2147483647 w 16"/>
                <a:gd name="T33" fmla="*/ 740925933 h 42"/>
                <a:gd name="T34" fmla="*/ 2147483647 w 16"/>
                <a:gd name="T35" fmla="*/ 444667717 h 42"/>
                <a:gd name="T36" fmla="*/ 2147483647 w 16"/>
                <a:gd name="T37" fmla="*/ 148129108 h 42"/>
                <a:gd name="T38" fmla="*/ 2147483647 w 16"/>
                <a:gd name="T39" fmla="*/ 0 h 42"/>
                <a:gd name="T40" fmla="*/ 2109723986 w 16"/>
                <a:gd name="T41" fmla="*/ 0 h 42"/>
                <a:gd name="T42" fmla="*/ 1476771369 w 16"/>
                <a:gd name="T43" fmla="*/ 0 h 42"/>
                <a:gd name="T44" fmla="*/ 1265905829 w 16"/>
                <a:gd name="T45" fmla="*/ 148129108 h 42"/>
                <a:gd name="T46" fmla="*/ 632952915 w 16"/>
                <a:gd name="T47" fmla="*/ 444667717 h 42"/>
                <a:gd name="T48" fmla="*/ 632952915 w 16"/>
                <a:gd name="T49" fmla="*/ 740925933 h 42"/>
                <a:gd name="T50" fmla="*/ 632952915 w 16"/>
                <a:gd name="T51" fmla="*/ 740925933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42"/>
                <a:gd name="T80" fmla="*/ 16 w 16"/>
                <a:gd name="T81" fmla="*/ 42 h 4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5" name="Freeform 1671"/>
            <p:cNvSpPr>
              <a:spLocks/>
            </p:cNvSpPr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074367908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1185353194 h 57"/>
                <a:gd name="T12" fmla="*/ 2147483647 w 18"/>
                <a:gd name="T13" fmla="*/ 1185353194 h 57"/>
                <a:gd name="T14" fmla="*/ 2147483647 w 18"/>
                <a:gd name="T15" fmla="*/ 889084615 h 57"/>
                <a:gd name="T16" fmla="*/ 2147483647 w 18"/>
                <a:gd name="T17" fmla="*/ 444682539 h 57"/>
                <a:gd name="T18" fmla="*/ 1778109842 w 18"/>
                <a:gd name="T19" fmla="*/ 296268447 h 57"/>
                <a:gd name="T20" fmla="*/ 1481851776 w 18"/>
                <a:gd name="T21" fmla="*/ 0 h 57"/>
                <a:gd name="T22" fmla="*/ 1185313252 w 18"/>
                <a:gd name="T23" fmla="*/ 0 h 57"/>
                <a:gd name="T24" fmla="*/ 889054921 w 18"/>
                <a:gd name="T25" fmla="*/ 0 h 57"/>
                <a:gd name="T26" fmla="*/ 592796855 w 18"/>
                <a:gd name="T27" fmla="*/ 296268447 h 57"/>
                <a:gd name="T28" fmla="*/ 444667690 w 18"/>
                <a:gd name="T29" fmla="*/ 592816299 h 57"/>
                <a:gd name="T30" fmla="*/ 444667690 w 18"/>
                <a:gd name="T31" fmla="*/ 592816299 h 57"/>
                <a:gd name="T32" fmla="*/ 296258198 w 18"/>
                <a:gd name="T33" fmla="*/ 2147483647 h 57"/>
                <a:gd name="T34" fmla="*/ 0 w 18"/>
                <a:gd name="T35" fmla="*/ 2147483647 h 57"/>
                <a:gd name="T36" fmla="*/ 296258198 w 18"/>
                <a:gd name="T37" fmla="*/ 2147483647 h 57"/>
                <a:gd name="T38" fmla="*/ 889054921 w 18"/>
                <a:gd name="T39" fmla="*/ 2147483647 h 57"/>
                <a:gd name="T40" fmla="*/ 889054921 w 18"/>
                <a:gd name="T41" fmla="*/ 2147483647 h 57"/>
                <a:gd name="T42" fmla="*/ 1037183954 w 18"/>
                <a:gd name="T43" fmla="*/ 2147483647 h 57"/>
                <a:gd name="T44" fmla="*/ 1481851776 w 18"/>
                <a:gd name="T45" fmla="*/ 2147483647 h 57"/>
                <a:gd name="T46" fmla="*/ 1778109842 w 18"/>
                <a:gd name="T47" fmla="*/ 2147483647 h 57"/>
                <a:gd name="T48" fmla="*/ 2074367908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57"/>
                <a:gd name="T92" fmla="*/ 18 w 18"/>
                <a:gd name="T93" fmla="*/ 57 h 5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6" name="Freeform 1672"/>
            <p:cNvSpPr>
              <a:spLocks/>
            </p:cNvSpPr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1148304685 h 29"/>
                <a:gd name="T2" fmla="*/ 0 w 13"/>
                <a:gd name="T3" fmla="*/ 2147483647 h 29"/>
                <a:gd name="T4" fmla="*/ 0 w 13"/>
                <a:gd name="T5" fmla="*/ 2147483647 h 29"/>
                <a:gd name="T6" fmla="*/ 116434085 w 13"/>
                <a:gd name="T7" fmla="*/ 2147483647 h 29"/>
                <a:gd name="T8" fmla="*/ 349541143 w 13"/>
                <a:gd name="T9" fmla="*/ 2147483647 h 29"/>
                <a:gd name="T10" fmla="*/ 466214055 w 13"/>
                <a:gd name="T11" fmla="*/ 2147483647 h 29"/>
                <a:gd name="T12" fmla="*/ 815755197 w 13"/>
                <a:gd name="T13" fmla="*/ 2147483647 h 29"/>
                <a:gd name="T14" fmla="*/ 1048861919 w 13"/>
                <a:gd name="T15" fmla="*/ 2147483647 h 29"/>
                <a:gd name="T16" fmla="*/ 1398642286 w 13"/>
                <a:gd name="T17" fmla="*/ 2147483647 h 29"/>
                <a:gd name="T18" fmla="*/ 1515075852 w 13"/>
                <a:gd name="T19" fmla="*/ 2147483647 h 29"/>
                <a:gd name="T20" fmla="*/ 1515075852 w 13"/>
                <a:gd name="T21" fmla="*/ 2147483647 h 29"/>
                <a:gd name="T22" fmla="*/ 1515075852 w 13"/>
                <a:gd name="T23" fmla="*/ 1148304685 h 29"/>
                <a:gd name="T24" fmla="*/ 1515075852 w 13"/>
                <a:gd name="T25" fmla="*/ 1148304685 h 29"/>
                <a:gd name="T26" fmla="*/ 1515075852 w 13"/>
                <a:gd name="T27" fmla="*/ 656259463 h 29"/>
                <a:gd name="T28" fmla="*/ 1398642286 w 13"/>
                <a:gd name="T29" fmla="*/ 163914874 h 29"/>
                <a:gd name="T30" fmla="*/ 1048861919 w 13"/>
                <a:gd name="T31" fmla="*/ 0 h 29"/>
                <a:gd name="T32" fmla="*/ 815755197 w 13"/>
                <a:gd name="T33" fmla="*/ 0 h 29"/>
                <a:gd name="T34" fmla="*/ 466214055 w 13"/>
                <a:gd name="T35" fmla="*/ 0 h 29"/>
                <a:gd name="T36" fmla="*/ 349541143 w 13"/>
                <a:gd name="T37" fmla="*/ 163914874 h 29"/>
                <a:gd name="T38" fmla="*/ 116434085 w 13"/>
                <a:gd name="T39" fmla="*/ 656259463 h 29"/>
                <a:gd name="T40" fmla="*/ 0 w 13"/>
                <a:gd name="T41" fmla="*/ 1148304685 h 29"/>
                <a:gd name="T42" fmla="*/ 0 w 13"/>
                <a:gd name="T43" fmla="*/ 1148304685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9"/>
                <a:gd name="T68" fmla="*/ 13 w 13"/>
                <a:gd name="T69" fmla="*/ 29 h 2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7" name="Freeform 1673"/>
            <p:cNvSpPr>
              <a:spLocks/>
            </p:cNvSpPr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740926014 h 120"/>
                <a:gd name="T2" fmla="*/ 2147483647 w 38"/>
                <a:gd name="T3" fmla="*/ 740926014 h 120"/>
                <a:gd name="T4" fmla="*/ 1922275229 w 38"/>
                <a:gd name="T5" fmla="*/ 2147483647 h 120"/>
                <a:gd name="T6" fmla="*/ 961285339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160165004 w 38"/>
                <a:gd name="T15" fmla="*/ 2147483647 h 120"/>
                <a:gd name="T16" fmla="*/ 480494945 w 38"/>
                <a:gd name="T17" fmla="*/ 2147483647 h 120"/>
                <a:gd name="T18" fmla="*/ 961285339 w 38"/>
                <a:gd name="T19" fmla="*/ 2147483647 h 120"/>
                <a:gd name="T20" fmla="*/ 1281615484 w 38"/>
                <a:gd name="T21" fmla="*/ 2147483647 h 120"/>
                <a:gd name="T22" fmla="*/ 1601945356 w 38"/>
                <a:gd name="T23" fmla="*/ 2147483647 h 120"/>
                <a:gd name="T24" fmla="*/ 1922275229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1333722440 h 120"/>
                <a:gd name="T36" fmla="*/ 2147483647 w 38"/>
                <a:gd name="T37" fmla="*/ 1333722440 h 120"/>
                <a:gd name="T38" fmla="*/ 2147483647 w 38"/>
                <a:gd name="T39" fmla="*/ 889055072 h 120"/>
                <a:gd name="T40" fmla="*/ 2147483647 w 38"/>
                <a:gd name="T41" fmla="*/ 592796955 h 120"/>
                <a:gd name="T42" fmla="*/ 2147483647 w 38"/>
                <a:gd name="T43" fmla="*/ 148129124 h 120"/>
                <a:gd name="T44" fmla="*/ 2147483647 w 38"/>
                <a:gd name="T45" fmla="*/ 148129124 h 120"/>
                <a:gd name="T46" fmla="*/ 2147483647 w 38"/>
                <a:gd name="T47" fmla="*/ 0 h 120"/>
                <a:gd name="T48" fmla="*/ 2147483647 w 38"/>
                <a:gd name="T49" fmla="*/ 148129124 h 120"/>
                <a:gd name="T50" fmla="*/ 2147483647 w 38"/>
                <a:gd name="T51" fmla="*/ 296258249 h 120"/>
                <a:gd name="T52" fmla="*/ 2147483647 w 38"/>
                <a:gd name="T53" fmla="*/ 740926014 h 120"/>
                <a:gd name="T54" fmla="*/ 2147483647 w 38"/>
                <a:gd name="T55" fmla="*/ 740926014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"/>
                <a:gd name="T85" fmla="*/ 0 h 120"/>
                <a:gd name="T86" fmla="*/ 38 w 38"/>
                <a:gd name="T87" fmla="*/ 120 h 12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8" name="Freeform 1674"/>
            <p:cNvSpPr>
              <a:spLocks/>
            </p:cNvSpPr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1037194387 h 195"/>
                <a:gd name="T2" fmla="*/ 2147483647 w 47"/>
                <a:gd name="T3" fmla="*/ 103719438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1894007670 w 47"/>
                <a:gd name="T13" fmla="*/ 2147483647 h 195"/>
                <a:gd name="T14" fmla="*/ 1104862082 w 47"/>
                <a:gd name="T15" fmla="*/ 2147483647 h 195"/>
                <a:gd name="T16" fmla="*/ 315716628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315716628 w 47"/>
                <a:gd name="T25" fmla="*/ 2147483647 h 195"/>
                <a:gd name="T26" fmla="*/ 631433257 w 47"/>
                <a:gd name="T27" fmla="*/ 2147483647 h 195"/>
                <a:gd name="T28" fmla="*/ 1104862082 w 47"/>
                <a:gd name="T29" fmla="*/ 2147483647 h 195"/>
                <a:gd name="T30" fmla="*/ 1420578845 w 47"/>
                <a:gd name="T31" fmla="*/ 2147483647 h 195"/>
                <a:gd name="T32" fmla="*/ 1736295338 w 47"/>
                <a:gd name="T33" fmla="*/ 2147483647 h 195"/>
                <a:gd name="T34" fmla="*/ 2052011832 w 47"/>
                <a:gd name="T35" fmla="*/ 2147483647 h 195"/>
                <a:gd name="T36" fmla="*/ 2052011832 w 47"/>
                <a:gd name="T37" fmla="*/ 2147483647 h 195"/>
                <a:gd name="T38" fmla="*/ 2052011832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1037194387 h 195"/>
                <a:gd name="T56" fmla="*/ 2147483647 w 47"/>
                <a:gd name="T57" fmla="*/ 1037194387 h 195"/>
                <a:gd name="T58" fmla="*/ 2147483647 w 47"/>
                <a:gd name="T59" fmla="*/ 592802439 h 195"/>
                <a:gd name="T60" fmla="*/ 2147483647 w 47"/>
                <a:gd name="T61" fmla="*/ 296261254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96261254 h 195"/>
                <a:gd name="T70" fmla="*/ 2147483647 w 47"/>
                <a:gd name="T71" fmla="*/ 592802439 h 195"/>
                <a:gd name="T72" fmla="*/ 2147483647 w 47"/>
                <a:gd name="T73" fmla="*/ 1037194387 h 195"/>
                <a:gd name="T74" fmla="*/ 2147483647 w 47"/>
                <a:gd name="T75" fmla="*/ 103719438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"/>
                <a:gd name="T115" fmla="*/ 0 h 195"/>
                <a:gd name="T116" fmla="*/ 47 w 47"/>
                <a:gd name="T117" fmla="*/ 195 h 19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99" name="Freeform 1675"/>
            <p:cNvSpPr>
              <a:spLocks/>
            </p:cNvSpPr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592801379 h 243"/>
                <a:gd name="T2" fmla="*/ 2147483647 w 63"/>
                <a:gd name="T3" fmla="*/ 592801379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1926297220 w 63"/>
                <a:gd name="T19" fmla="*/ 2147483647 h 243"/>
                <a:gd name="T20" fmla="*/ 889081646 w 63"/>
                <a:gd name="T21" fmla="*/ 2147483647 h 243"/>
                <a:gd name="T22" fmla="*/ 296267458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740948248 w 63"/>
                <a:gd name="T29" fmla="*/ 2147483647 h 243"/>
                <a:gd name="T30" fmla="*/ 740948248 w 63"/>
                <a:gd name="T31" fmla="*/ 2147483647 h 243"/>
                <a:gd name="T32" fmla="*/ 889081646 w 63"/>
                <a:gd name="T33" fmla="*/ 2147483647 h 243"/>
                <a:gd name="T34" fmla="*/ 1037215574 w 63"/>
                <a:gd name="T35" fmla="*/ 2147483647 h 243"/>
                <a:gd name="T36" fmla="*/ 1481896496 w 63"/>
                <a:gd name="T37" fmla="*/ 2147483647 h 243"/>
                <a:gd name="T38" fmla="*/ 1926297220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074430089 w 63"/>
                <a:gd name="T53" fmla="*/ 2147483647 h 243"/>
                <a:gd name="T54" fmla="*/ 2074430089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1629993249 h 243"/>
                <a:gd name="T76" fmla="*/ 2147483647 w 63"/>
                <a:gd name="T77" fmla="*/ 1629993249 h 243"/>
                <a:gd name="T78" fmla="*/ 2147483647 w 63"/>
                <a:gd name="T79" fmla="*/ 1185322299 h 243"/>
                <a:gd name="T80" fmla="*/ 2147483647 w 63"/>
                <a:gd name="T81" fmla="*/ 889062236 h 243"/>
                <a:gd name="T82" fmla="*/ 2147483647 w 63"/>
                <a:gd name="T83" fmla="*/ 444671083 h 243"/>
                <a:gd name="T84" fmla="*/ 2147483647 w 63"/>
                <a:gd name="T85" fmla="*/ 148130230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148130230 h 243"/>
                <a:gd name="T92" fmla="*/ 2147483647 w 63"/>
                <a:gd name="T93" fmla="*/ 592801379 h 243"/>
                <a:gd name="T94" fmla="*/ 2147483647 w 63"/>
                <a:gd name="T95" fmla="*/ 592801379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3"/>
                <a:gd name="T145" fmla="*/ 0 h 243"/>
                <a:gd name="T146" fmla="*/ 63 w 63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0" name="Freeform 1676"/>
            <p:cNvSpPr>
              <a:spLocks/>
            </p:cNvSpPr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605949368 h 134"/>
                <a:gd name="T2" fmla="*/ 2147483647 w 45"/>
                <a:gd name="T3" fmla="*/ 605949368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1630049569 w 45"/>
                <a:gd name="T13" fmla="*/ 2147483647 h 134"/>
                <a:gd name="T14" fmla="*/ 1037227516 w 45"/>
                <a:gd name="T15" fmla="*/ 2147483647 h 134"/>
                <a:gd name="T16" fmla="*/ 592821524 w 45"/>
                <a:gd name="T17" fmla="*/ 2147483647 h 134"/>
                <a:gd name="T18" fmla="*/ 296270794 w 45"/>
                <a:gd name="T19" fmla="*/ 2147483647 h 134"/>
                <a:gd name="T20" fmla="*/ 296270794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96270794 w 45"/>
                <a:gd name="T29" fmla="*/ 2147483647 h 134"/>
                <a:gd name="T30" fmla="*/ 592821524 w 45"/>
                <a:gd name="T31" fmla="*/ 2147483647 h 134"/>
                <a:gd name="T32" fmla="*/ 889092185 w 45"/>
                <a:gd name="T33" fmla="*/ 2147483647 h 134"/>
                <a:gd name="T34" fmla="*/ 1185363641 w 45"/>
                <a:gd name="T35" fmla="*/ 2147483647 h 134"/>
                <a:gd name="T36" fmla="*/ 1630049569 w 45"/>
                <a:gd name="T37" fmla="*/ 2147483647 h 134"/>
                <a:gd name="T38" fmla="*/ 1630049569 w 45"/>
                <a:gd name="T39" fmla="*/ 2147483647 h 134"/>
                <a:gd name="T40" fmla="*/ 2074455033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1212182356 h 134"/>
                <a:gd name="T60" fmla="*/ 2147483647 w 45"/>
                <a:gd name="T61" fmla="*/ 1212182356 h 134"/>
                <a:gd name="T62" fmla="*/ 2147483647 w 45"/>
                <a:gd name="T63" fmla="*/ 909207805 h 134"/>
                <a:gd name="T64" fmla="*/ 2147483647 w 45"/>
                <a:gd name="T65" fmla="*/ 454461826 h 134"/>
                <a:gd name="T66" fmla="*/ 2147483647 w 45"/>
                <a:gd name="T67" fmla="*/ 151487475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151487475 h 134"/>
                <a:gd name="T76" fmla="*/ 2147483647 w 45"/>
                <a:gd name="T77" fmla="*/ 605949368 h 134"/>
                <a:gd name="T78" fmla="*/ 2147483647 w 45"/>
                <a:gd name="T79" fmla="*/ 605949368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"/>
                <a:gd name="T121" fmla="*/ 0 h 134"/>
                <a:gd name="T122" fmla="*/ 45 w 45"/>
                <a:gd name="T123" fmla="*/ 134 h 1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1" name="Freeform 1677"/>
            <p:cNvSpPr>
              <a:spLocks/>
            </p:cNvSpPr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1037184042 h 90"/>
                <a:gd name="T2" fmla="*/ 2147483647 w 34"/>
                <a:gd name="T3" fmla="*/ 1037184042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1934746827 w 34"/>
                <a:gd name="T9" fmla="*/ 2147483647 h 90"/>
                <a:gd name="T10" fmla="*/ 879316509 w 34"/>
                <a:gd name="T11" fmla="*/ 2147483647 h 90"/>
                <a:gd name="T12" fmla="*/ 351915114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351915114 w 34"/>
                <a:gd name="T21" fmla="*/ 2147483647 h 90"/>
                <a:gd name="T22" fmla="*/ 879316509 w 34"/>
                <a:gd name="T23" fmla="*/ 2147483647 h 90"/>
                <a:gd name="T24" fmla="*/ 1055430879 w 34"/>
                <a:gd name="T25" fmla="*/ 2147483647 h 90"/>
                <a:gd name="T26" fmla="*/ 1583145617 w 34"/>
                <a:gd name="T27" fmla="*/ 2147483647 h 90"/>
                <a:gd name="T28" fmla="*/ 193474682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1037184042 h 90"/>
                <a:gd name="T48" fmla="*/ 2147483647 w 34"/>
                <a:gd name="T49" fmla="*/ 1037184042 h 90"/>
                <a:gd name="T50" fmla="*/ 2147483647 w 34"/>
                <a:gd name="T51" fmla="*/ 592796905 h 90"/>
                <a:gd name="T52" fmla="*/ 2147483647 w 34"/>
                <a:gd name="T53" fmla="*/ 148129112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148129112 h 90"/>
                <a:gd name="T62" fmla="*/ 2147483647 w 34"/>
                <a:gd name="T63" fmla="*/ 592796905 h 90"/>
                <a:gd name="T64" fmla="*/ 2147483647 w 34"/>
                <a:gd name="T65" fmla="*/ 1037184042 h 90"/>
                <a:gd name="T66" fmla="*/ 2147483647 w 34"/>
                <a:gd name="T67" fmla="*/ 1037184042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90"/>
                <a:gd name="T104" fmla="*/ 34 w 34"/>
                <a:gd name="T105" fmla="*/ 90 h 9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2" name="Freeform 1678"/>
            <p:cNvSpPr>
              <a:spLocks/>
            </p:cNvSpPr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074793232 w 27"/>
                <a:gd name="T1" fmla="*/ 592796855 h 72"/>
                <a:gd name="T2" fmla="*/ 2074793232 w 27"/>
                <a:gd name="T3" fmla="*/ 592796855 h 72"/>
                <a:gd name="T4" fmla="*/ 1481955704 w 27"/>
                <a:gd name="T5" fmla="*/ 2147483647 h 72"/>
                <a:gd name="T6" fmla="*/ 1037256911 w 27"/>
                <a:gd name="T7" fmla="*/ 2147483647 h 72"/>
                <a:gd name="T8" fmla="*/ 592838322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444698660 w 27"/>
                <a:gd name="T19" fmla="*/ 2147483647 h 72"/>
                <a:gd name="T20" fmla="*/ 592838322 w 27"/>
                <a:gd name="T21" fmla="*/ 2147483647 h 72"/>
                <a:gd name="T22" fmla="*/ 1037256911 w 27"/>
                <a:gd name="T23" fmla="*/ 2147483647 h 72"/>
                <a:gd name="T24" fmla="*/ 1481955704 w 27"/>
                <a:gd name="T25" fmla="*/ 2147483647 h 72"/>
                <a:gd name="T26" fmla="*/ 1630094704 w 27"/>
                <a:gd name="T27" fmla="*/ 2147483647 h 72"/>
                <a:gd name="T28" fmla="*/ 2074793232 w 27"/>
                <a:gd name="T29" fmla="*/ 2147483647 h 72"/>
                <a:gd name="T30" fmla="*/ 2074793232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1185313252 h 72"/>
                <a:gd name="T40" fmla="*/ 2147483647 w 27"/>
                <a:gd name="T41" fmla="*/ 1185313252 h 72"/>
                <a:gd name="T42" fmla="*/ 2147483647 w 27"/>
                <a:gd name="T43" fmla="*/ 889054921 h 72"/>
                <a:gd name="T44" fmla="*/ 2147483647 w 27"/>
                <a:gd name="T45" fmla="*/ 444667690 h 72"/>
                <a:gd name="T46" fmla="*/ 2147483647 w 27"/>
                <a:gd name="T47" fmla="*/ 296258198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444667690 h 72"/>
                <a:gd name="T56" fmla="*/ 2074793232 w 27"/>
                <a:gd name="T57" fmla="*/ 592796855 h 72"/>
                <a:gd name="T58" fmla="*/ 2074793232 w 27"/>
                <a:gd name="T59" fmla="*/ 592796855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"/>
                <a:gd name="T91" fmla="*/ 0 h 72"/>
                <a:gd name="T92" fmla="*/ 27 w 27"/>
                <a:gd name="T93" fmla="*/ 72 h 7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3" name="Freeform 1679"/>
            <p:cNvSpPr>
              <a:spLocks/>
            </p:cNvSpPr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592810677 h 81"/>
                <a:gd name="T2" fmla="*/ 2147483647 w 50"/>
                <a:gd name="T3" fmla="*/ 592810677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1729690079 w 50"/>
                <a:gd name="T9" fmla="*/ 2147483647 h 81"/>
                <a:gd name="T10" fmla="*/ 1729690079 w 50"/>
                <a:gd name="T11" fmla="*/ 2147483647 h 81"/>
                <a:gd name="T12" fmla="*/ 786328875 w 50"/>
                <a:gd name="T13" fmla="*/ 2147483647 h 81"/>
                <a:gd name="T14" fmla="*/ 15732386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157323867 w 50"/>
                <a:gd name="T23" fmla="*/ 2147483647 h 81"/>
                <a:gd name="T24" fmla="*/ 471680602 w 50"/>
                <a:gd name="T25" fmla="*/ 2147483647 h 81"/>
                <a:gd name="T26" fmla="*/ 786328875 w 50"/>
                <a:gd name="T27" fmla="*/ 2147483647 h 81"/>
                <a:gd name="T28" fmla="*/ 1258010152 w 50"/>
                <a:gd name="T29" fmla="*/ 2147483647 h 81"/>
                <a:gd name="T30" fmla="*/ 1415333951 w 50"/>
                <a:gd name="T31" fmla="*/ 2147483647 h 81"/>
                <a:gd name="T32" fmla="*/ 1887014958 w 50"/>
                <a:gd name="T33" fmla="*/ 2147483647 h 81"/>
                <a:gd name="T34" fmla="*/ 2044338757 w 50"/>
                <a:gd name="T35" fmla="*/ 2147483647 h 81"/>
                <a:gd name="T36" fmla="*/ 2044338757 w 50"/>
                <a:gd name="T37" fmla="*/ 2147483647 h 81"/>
                <a:gd name="T38" fmla="*/ 2044338757 w 50"/>
                <a:gd name="T39" fmla="*/ 2147483647 h 81"/>
                <a:gd name="T40" fmla="*/ 1887014958 w 50"/>
                <a:gd name="T41" fmla="*/ 2147483647 h 81"/>
                <a:gd name="T42" fmla="*/ 2044338757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1481886065 h 81"/>
                <a:gd name="T58" fmla="*/ 2147483647 w 50"/>
                <a:gd name="T59" fmla="*/ 1481886065 h 81"/>
                <a:gd name="T60" fmla="*/ 2147483647 w 50"/>
                <a:gd name="T61" fmla="*/ 1185340893 h 81"/>
                <a:gd name="T62" fmla="*/ 2147483647 w 50"/>
                <a:gd name="T63" fmla="*/ 740943033 h 81"/>
                <a:gd name="T64" fmla="*/ 2147483647 w 50"/>
                <a:gd name="T65" fmla="*/ 296265372 h 81"/>
                <a:gd name="T66" fmla="*/ 2147483647 w 50"/>
                <a:gd name="T67" fmla="*/ 148132422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148132422 h 81"/>
                <a:gd name="T74" fmla="*/ 2147483647 w 50"/>
                <a:gd name="T75" fmla="*/ 592810677 h 81"/>
                <a:gd name="T76" fmla="*/ 2147483647 w 50"/>
                <a:gd name="T77" fmla="*/ 59281067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"/>
                <a:gd name="T118" fmla="*/ 0 h 81"/>
                <a:gd name="T119" fmla="*/ 50 w 50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4" name="Freeform 1680"/>
            <p:cNvSpPr>
              <a:spLocks/>
            </p:cNvSpPr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158224677 h 91"/>
                <a:gd name="T2" fmla="*/ 2147483647 w 58"/>
                <a:gd name="T3" fmla="*/ 158224677 h 91"/>
                <a:gd name="T4" fmla="*/ 2147483647 w 58"/>
                <a:gd name="T5" fmla="*/ 1423436875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1804563874 w 58"/>
                <a:gd name="T15" fmla="*/ 2147483647 h 91"/>
                <a:gd name="T16" fmla="*/ 656259463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492044538 w 58"/>
                <a:gd name="T27" fmla="*/ 2147483647 h 91"/>
                <a:gd name="T28" fmla="*/ 656259463 w 58"/>
                <a:gd name="T29" fmla="*/ 2147483647 h 91"/>
                <a:gd name="T30" fmla="*/ 1148304685 w 58"/>
                <a:gd name="T31" fmla="*/ 2147483647 h 91"/>
                <a:gd name="T32" fmla="*/ 1476434280 w 58"/>
                <a:gd name="T33" fmla="*/ 2147483647 h 91"/>
                <a:gd name="T34" fmla="*/ 1968478133 w 58"/>
                <a:gd name="T35" fmla="*/ 2147483647 h 91"/>
                <a:gd name="T36" fmla="*/ 2132393486 w 58"/>
                <a:gd name="T37" fmla="*/ 2147483647 h 91"/>
                <a:gd name="T38" fmla="*/ 2132393486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1739886094 h 91"/>
                <a:gd name="T56" fmla="*/ 2147483647 w 58"/>
                <a:gd name="T57" fmla="*/ 1739886094 h 91"/>
                <a:gd name="T58" fmla="*/ 2147483647 w 58"/>
                <a:gd name="T59" fmla="*/ 1265212266 h 91"/>
                <a:gd name="T60" fmla="*/ 2147483647 w 58"/>
                <a:gd name="T61" fmla="*/ 1107279961 h 91"/>
                <a:gd name="T62" fmla="*/ 2147483647 w 58"/>
                <a:gd name="T63" fmla="*/ 632606133 h 91"/>
                <a:gd name="T64" fmla="*/ 2147483647 w 58"/>
                <a:gd name="T65" fmla="*/ 158224677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158224677 h 91"/>
                <a:gd name="T74" fmla="*/ 2147483647 w 58"/>
                <a:gd name="T75" fmla="*/ 15822467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"/>
                <a:gd name="T115" fmla="*/ 0 h 91"/>
                <a:gd name="T116" fmla="*/ 58 w 58"/>
                <a:gd name="T117" fmla="*/ 91 h 9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5" name="Freeform 1681"/>
            <p:cNvSpPr>
              <a:spLocks/>
            </p:cNvSpPr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96264235 h 99"/>
                <a:gd name="T2" fmla="*/ 2147483647 w 75"/>
                <a:gd name="T3" fmla="*/ 296264235 h 99"/>
                <a:gd name="T4" fmla="*/ 2147483647 w 75"/>
                <a:gd name="T5" fmla="*/ 1333747798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148133085 w 75"/>
                <a:gd name="T13" fmla="*/ 2147483647 h 99"/>
                <a:gd name="T14" fmla="*/ 148133085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444678591 w 75"/>
                <a:gd name="T21" fmla="*/ 2147483647 h 99"/>
                <a:gd name="T22" fmla="*/ 1037210268 w 75"/>
                <a:gd name="T23" fmla="*/ 2147483647 h 99"/>
                <a:gd name="T24" fmla="*/ 1333755973 w 75"/>
                <a:gd name="T25" fmla="*/ 2147483647 h 99"/>
                <a:gd name="T26" fmla="*/ 1778154499 w 75"/>
                <a:gd name="T27" fmla="*/ 2147483647 h 99"/>
                <a:gd name="T28" fmla="*/ 1778154499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1926276003 h 99"/>
                <a:gd name="T54" fmla="*/ 2147483647 w 75"/>
                <a:gd name="T55" fmla="*/ 1926276003 h 99"/>
                <a:gd name="T56" fmla="*/ 2147483647 w 75"/>
                <a:gd name="T57" fmla="*/ 1630011900 h 99"/>
                <a:gd name="T58" fmla="*/ 2147483647 w 75"/>
                <a:gd name="T59" fmla="*/ 1333747798 h 99"/>
                <a:gd name="T60" fmla="*/ 2147483647 w 75"/>
                <a:gd name="T61" fmla="*/ 889071976 h 99"/>
                <a:gd name="T62" fmla="*/ 2147483647 w 75"/>
                <a:gd name="T63" fmla="*/ 592808402 h 99"/>
                <a:gd name="T64" fmla="*/ 2147483647 w 75"/>
                <a:gd name="T65" fmla="*/ 296264235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96264235 h 99"/>
                <a:gd name="T72" fmla="*/ 2147483647 w 75"/>
                <a:gd name="T73" fmla="*/ 296264235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5"/>
                <a:gd name="T112" fmla="*/ 0 h 99"/>
                <a:gd name="T113" fmla="*/ 75 w 75"/>
                <a:gd name="T114" fmla="*/ 99 h 9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6" name="Freeform 1682"/>
            <p:cNvSpPr>
              <a:spLocks/>
            </p:cNvSpPr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76227837 h 86"/>
                <a:gd name="T2" fmla="*/ 2147483647 w 74"/>
                <a:gd name="T3" fmla="*/ 276227837 h 86"/>
                <a:gd name="T4" fmla="*/ 2147483647 w 74"/>
                <a:gd name="T5" fmla="*/ 2071172341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1851274422 w 74"/>
                <a:gd name="T15" fmla="*/ 2147483647 h 86"/>
                <a:gd name="T16" fmla="*/ 154177157 w 74"/>
                <a:gd name="T17" fmla="*/ 2147483647 h 86"/>
                <a:gd name="T18" fmla="*/ 154177157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154177157 w 74"/>
                <a:gd name="T25" fmla="*/ 2147483647 h 86"/>
                <a:gd name="T26" fmla="*/ 616996098 w 74"/>
                <a:gd name="T27" fmla="*/ 2147483647 h 86"/>
                <a:gd name="T28" fmla="*/ 771460657 w 74"/>
                <a:gd name="T29" fmla="*/ 2147483647 h 86"/>
                <a:gd name="T30" fmla="*/ 1234279665 w 74"/>
                <a:gd name="T31" fmla="*/ 2147483647 h 86"/>
                <a:gd name="T32" fmla="*/ 1697098404 w 74"/>
                <a:gd name="T33" fmla="*/ 2147483647 h 86"/>
                <a:gd name="T34" fmla="*/ 1851274422 w 74"/>
                <a:gd name="T35" fmla="*/ 2147483647 h 86"/>
                <a:gd name="T36" fmla="*/ 1851274422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1656831296 h 86"/>
                <a:gd name="T52" fmla="*/ 2147483647 w 74"/>
                <a:gd name="T53" fmla="*/ 1656831296 h 86"/>
                <a:gd name="T54" fmla="*/ 2147483647 w 74"/>
                <a:gd name="T55" fmla="*/ 1518717959 h 86"/>
                <a:gd name="T56" fmla="*/ 2147483647 w 74"/>
                <a:gd name="T57" fmla="*/ 1104643614 h 86"/>
                <a:gd name="T58" fmla="*/ 2147483647 w 74"/>
                <a:gd name="T59" fmla="*/ 828415648 h 86"/>
                <a:gd name="T60" fmla="*/ 2147483647 w 74"/>
                <a:gd name="T61" fmla="*/ 414341691 h 86"/>
                <a:gd name="T62" fmla="*/ 2147483647 w 74"/>
                <a:gd name="T63" fmla="*/ 276227837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76227837 h 86"/>
                <a:gd name="T70" fmla="*/ 2147483647 w 74"/>
                <a:gd name="T71" fmla="*/ 27622783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4"/>
                <a:gd name="T109" fmla="*/ 0 h 86"/>
                <a:gd name="T110" fmla="*/ 74 w 74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7" name="Freeform 1683"/>
            <p:cNvSpPr>
              <a:spLocks/>
            </p:cNvSpPr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85531376 h 82"/>
                <a:gd name="T2" fmla="*/ 2147483647 w 84"/>
                <a:gd name="T3" fmla="*/ 285531376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148129108 w 84"/>
                <a:gd name="T15" fmla="*/ 2147483647 h 82"/>
                <a:gd name="T16" fmla="*/ 148129108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444667717 w 84"/>
                <a:gd name="T25" fmla="*/ 2147483647 h 82"/>
                <a:gd name="T26" fmla="*/ 740925933 w 84"/>
                <a:gd name="T27" fmla="*/ 2147483647 h 82"/>
                <a:gd name="T28" fmla="*/ 1185313324 w 84"/>
                <a:gd name="T29" fmla="*/ 2147483647 h 82"/>
                <a:gd name="T30" fmla="*/ 1185313324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1571104522 h 82"/>
                <a:gd name="T54" fmla="*/ 2147483647 w 84"/>
                <a:gd name="T55" fmla="*/ 1571104522 h 82"/>
                <a:gd name="T56" fmla="*/ 2147483647 w 84"/>
                <a:gd name="T57" fmla="*/ 1142671224 h 82"/>
                <a:gd name="T58" fmla="*/ 2147483647 w 84"/>
                <a:gd name="T59" fmla="*/ 856866857 h 82"/>
                <a:gd name="T60" fmla="*/ 2147483647 w 84"/>
                <a:gd name="T61" fmla="*/ 571336135 h 82"/>
                <a:gd name="T62" fmla="*/ 2147483647 w 84"/>
                <a:gd name="T63" fmla="*/ 285531376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85531376 h 82"/>
                <a:gd name="T72" fmla="*/ 2147483647 w 84"/>
                <a:gd name="T73" fmla="*/ 285531376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4"/>
                <a:gd name="T112" fmla="*/ 0 h 82"/>
                <a:gd name="T113" fmla="*/ 84 w 84"/>
                <a:gd name="T114" fmla="*/ 82 h 8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8" name="Freeform 1684"/>
            <p:cNvSpPr>
              <a:spLocks/>
            </p:cNvSpPr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148132422 h 81"/>
                <a:gd name="T2" fmla="*/ 2147483647 w 68"/>
                <a:gd name="T3" fmla="*/ 148132422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1354814614 w 68"/>
                <a:gd name="T11" fmla="*/ 2147483647 h 81"/>
                <a:gd name="T12" fmla="*/ 541820300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70910150 w 68"/>
                <a:gd name="T21" fmla="*/ 2147483647 h 81"/>
                <a:gd name="T22" fmla="*/ 406497157 w 68"/>
                <a:gd name="T23" fmla="*/ 2147483647 h 81"/>
                <a:gd name="T24" fmla="*/ 812994314 w 68"/>
                <a:gd name="T25" fmla="*/ 2147483647 h 81"/>
                <a:gd name="T26" fmla="*/ 1219227608 w 68"/>
                <a:gd name="T27" fmla="*/ 2147483647 h 81"/>
                <a:gd name="T28" fmla="*/ 1354814614 w 68"/>
                <a:gd name="T29" fmla="*/ 2147483647 h 81"/>
                <a:gd name="T30" fmla="*/ 1761311643 w 68"/>
                <a:gd name="T31" fmla="*/ 2147483647 h 81"/>
                <a:gd name="T32" fmla="*/ 1896634658 w 68"/>
                <a:gd name="T33" fmla="*/ 2147483647 h 81"/>
                <a:gd name="T34" fmla="*/ 1896634658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1630018421 h 81"/>
                <a:gd name="T48" fmla="*/ 2147483647 w 68"/>
                <a:gd name="T49" fmla="*/ 1630018421 h 81"/>
                <a:gd name="T50" fmla="*/ 2147483647 w 68"/>
                <a:gd name="T51" fmla="*/ 1185340893 h 81"/>
                <a:gd name="T52" fmla="*/ 2147483647 w 68"/>
                <a:gd name="T53" fmla="*/ 740943033 h 81"/>
                <a:gd name="T54" fmla="*/ 2147483647 w 68"/>
                <a:gd name="T55" fmla="*/ 592810677 h 81"/>
                <a:gd name="T56" fmla="*/ 2147483647 w 68"/>
                <a:gd name="T57" fmla="*/ 148132422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148132422 h 81"/>
                <a:gd name="T66" fmla="*/ 2147483647 w 68"/>
                <a:gd name="T67" fmla="*/ 148132422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81"/>
                <a:gd name="T104" fmla="*/ 68 w 68"/>
                <a:gd name="T105" fmla="*/ 81 h 8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09" name="Freeform 1685"/>
            <p:cNvSpPr>
              <a:spLocks/>
            </p:cNvSpPr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460896123 h 83"/>
                <a:gd name="T2" fmla="*/ 2147483647 w 70"/>
                <a:gd name="T3" fmla="*/ 460896123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28764871 w 70"/>
                <a:gd name="T11" fmla="*/ 2147483647 h 83"/>
                <a:gd name="T12" fmla="*/ 142026706 w 70"/>
                <a:gd name="T13" fmla="*/ 2147483647 h 83"/>
                <a:gd name="T14" fmla="*/ 142026706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142026706 w 70"/>
                <a:gd name="T21" fmla="*/ 2147483647 h 83"/>
                <a:gd name="T22" fmla="*/ 567561737 w 70"/>
                <a:gd name="T23" fmla="*/ 2147483647 h 83"/>
                <a:gd name="T24" fmla="*/ 709588377 w 70"/>
                <a:gd name="T25" fmla="*/ 2147483647 h 83"/>
                <a:gd name="T26" fmla="*/ 709588377 w 70"/>
                <a:gd name="T27" fmla="*/ 2147483647 h 83"/>
                <a:gd name="T28" fmla="*/ 1135395756 w 70"/>
                <a:gd name="T29" fmla="*/ 2147483647 h 83"/>
                <a:gd name="T30" fmla="*/ 1277421875 w 70"/>
                <a:gd name="T31" fmla="*/ 2147483647 h 83"/>
                <a:gd name="T32" fmla="*/ 1844983872 w 70"/>
                <a:gd name="T33" fmla="*/ 2147483647 h 83"/>
                <a:gd name="T34" fmla="*/ 1844983872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1843298514 h 83"/>
                <a:gd name="T54" fmla="*/ 2147483647 w 70"/>
                <a:gd name="T55" fmla="*/ 1843298514 h 83"/>
                <a:gd name="T56" fmla="*/ 2147483647 w 70"/>
                <a:gd name="T57" fmla="*/ 1382401454 h 83"/>
                <a:gd name="T58" fmla="*/ 2147483647 w 70"/>
                <a:gd name="T59" fmla="*/ 1075233590 h 83"/>
                <a:gd name="T60" fmla="*/ 2147483647 w 70"/>
                <a:gd name="T61" fmla="*/ 614337065 h 83"/>
                <a:gd name="T62" fmla="*/ 2147483647 w 70"/>
                <a:gd name="T63" fmla="*/ 153727925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460896123 h 83"/>
                <a:gd name="T72" fmla="*/ 2147483647 w 70"/>
                <a:gd name="T73" fmla="*/ 460896123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0"/>
                <a:gd name="T112" fmla="*/ 0 h 83"/>
                <a:gd name="T113" fmla="*/ 70 w 7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0" name="Freeform 1686"/>
            <p:cNvSpPr>
              <a:spLocks/>
            </p:cNvSpPr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458369866 h 98"/>
                <a:gd name="T2" fmla="*/ 2147483647 w 81"/>
                <a:gd name="T3" fmla="*/ 458369866 h 98"/>
                <a:gd name="T4" fmla="*/ 2147483647 w 81"/>
                <a:gd name="T5" fmla="*/ 1833192934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1185340893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148132422 w 81"/>
                <a:gd name="T27" fmla="*/ 2147483647 h 98"/>
                <a:gd name="T28" fmla="*/ 592810677 w 81"/>
                <a:gd name="T29" fmla="*/ 2147483647 h 98"/>
                <a:gd name="T30" fmla="*/ 740943033 w 81"/>
                <a:gd name="T31" fmla="*/ 2147483647 h 98"/>
                <a:gd name="T32" fmla="*/ 1185340893 w 81"/>
                <a:gd name="T33" fmla="*/ 2147483647 h 98"/>
                <a:gd name="T34" fmla="*/ 1630018421 w 81"/>
                <a:gd name="T35" fmla="*/ 2147483647 h 98"/>
                <a:gd name="T36" fmla="*/ 1778151835 w 81"/>
                <a:gd name="T37" fmla="*/ 2147483647 h 98"/>
                <a:gd name="T38" fmla="*/ 1778151835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1527707910 h 98"/>
                <a:gd name="T56" fmla="*/ 2147483647 w 81"/>
                <a:gd name="T57" fmla="*/ 1527707910 h 98"/>
                <a:gd name="T58" fmla="*/ 2147483647 w 81"/>
                <a:gd name="T59" fmla="*/ 1069338445 h 98"/>
                <a:gd name="T60" fmla="*/ 2147483647 w 81"/>
                <a:gd name="T61" fmla="*/ 610969247 h 98"/>
                <a:gd name="T62" fmla="*/ 2147483647 w 81"/>
                <a:gd name="T63" fmla="*/ 458369866 h 98"/>
                <a:gd name="T64" fmla="*/ 2147483647 w 81"/>
                <a:gd name="T65" fmla="*/ 305484623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305484623 h 98"/>
                <a:gd name="T72" fmla="*/ 2147483647 w 81"/>
                <a:gd name="T73" fmla="*/ 458369866 h 98"/>
                <a:gd name="T74" fmla="*/ 2147483647 w 81"/>
                <a:gd name="T75" fmla="*/ 458369866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1"/>
                <a:gd name="T115" fmla="*/ 0 h 98"/>
                <a:gd name="T116" fmla="*/ 81 w 81"/>
                <a:gd name="T117" fmla="*/ 98 h 9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1" name="Freeform 1687"/>
            <p:cNvSpPr>
              <a:spLocks/>
            </p:cNvSpPr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139633234 h 101"/>
                <a:gd name="T2" fmla="*/ 2147483647 w 79"/>
                <a:gd name="T3" fmla="*/ 139633234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1141028125 w 79"/>
                <a:gd name="T15" fmla="*/ 2147483647 h 101"/>
                <a:gd name="T16" fmla="*/ 142491760 w 79"/>
                <a:gd name="T17" fmla="*/ 2147483647 h 101"/>
                <a:gd name="T18" fmla="*/ 142491760 w 79"/>
                <a:gd name="T19" fmla="*/ 2147483647 h 101"/>
                <a:gd name="T20" fmla="*/ 0 w 79"/>
                <a:gd name="T21" fmla="*/ 2147483647 h 101"/>
                <a:gd name="T22" fmla="*/ 142491760 w 79"/>
                <a:gd name="T23" fmla="*/ 2147483647 h 101"/>
                <a:gd name="T24" fmla="*/ 427748987 w 79"/>
                <a:gd name="T25" fmla="*/ 2147483647 h 101"/>
                <a:gd name="T26" fmla="*/ 570514063 w 79"/>
                <a:gd name="T27" fmla="*/ 2147483647 h 101"/>
                <a:gd name="T28" fmla="*/ 998262919 w 79"/>
                <a:gd name="T29" fmla="*/ 2147483647 h 101"/>
                <a:gd name="T30" fmla="*/ 1426284242 w 79"/>
                <a:gd name="T31" fmla="*/ 2147483647 h 101"/>
                <a:gd name="T32" fmla="*/ 1568776982 w 79"/>
                <a:gd name="T33" fmla="*/ 2147483647 h 101"/>
                <a:gd name="T34" fmla="*/ 1996798566 w 79"/>
                <a:gd name="T35" fmla="*/ 2147483647 h 101"/>
                <a:gd name="T36" fmla="*/ 1996798566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1535156222 h 101"/>
                <a:gd name="T60" fmla="*/ 2147483647 w 79"/>
                <a:gd name="T61" fmla="*/ 1535156222 h 101"/>
                <a:gd name="T62" fmla="*/ 2147483647 w 79"/>
                <a:gd name="T63" fmla="*/ 1116526434 h 101"/>
                <a:gd name="T64" fmla="*/ 2147483647 w 79"/>
                <a:gd name="T65" fmla="*/ 697627185 h 101"/>
                <a:gd name="T66" fmla="*/ 2147483647 w 79"/>
                <a:gd name="T67" fmla="*/ 558263217 h 101"/>
                <a:gd name="T68" fmla="*/ 2147483647 w 79"/>
                <a:gd name="T69" fmla="*/ 139633234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139633234 h 101"/>
                <a:gd name="T78" fmla="*/ 2147483647 w 79"/>
                <a:gd name="T79" fmla="*/ 139633234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9"/>
                <a:gd name="T121" fmla="*/ 0 h 101"/>
                <a:gd name="T122" fmla="*/ 79 w 79"/>
                <a:gd name="T123" fmla="*/ 101 h 10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2" name="Freeform 1688"/>
            <p:cNvSpPr>
              <a:spLocks/>
            </p:cNvSpPr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444673198 h 147"/>
                <a:gd name="T2" fmla="*/ 2147483647 w 119"/>
                <a:gd name="T3" fmla="*/ 444673198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1823210999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152053179 w 119"/>
                <a:gd name="T19" fmla="*/ 2147483647 h 147"/>
                <a:gd name="T20" fmla="*/ 607642283 w 119"/>
                <a:gd name="T21" fmla="*/ 2147483647 h 147"/>
                <a:gd name="T22" fmla="*/ 911747974 w 119"/>
                <a:gd name="T23" fmla="*/ 2147483647 h 147"/>
                <a:gd name="T24" fmla="*/ 1215569516 w 119"/>
                <a:gd name="T25" fmla="*/ 2147483647 h 147"/>
                <a:gd name="T26" fmla="*/ 1215569516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1778132929 h 147"/>
                <a:gd name="T52" fmla="*/ 2147483647 w 119"/>
                <a:gd name="T53" fmla="*/ 1778132929 h 147"/>
                <a:gd name="T54" fmla="*/ 2147483647 w 119"/>
                <a:gd name="T55" fmla="*/ 1481870839 h 147"/>
                <a:gd name="T56" fmla="*/ 2147483647 w 119"/>
                <a:gd name="T57" fmla="*/ 1037197509 h 147"/>
                <a:gd name="T58" fmla="*/ 2147483647 w 119"/>
                <a:gd name="T59" fmla="*/ 889066464 h 147"/>
                <a:gd name="T60" fmla="*/ 2147483647 w 119"/>
                <a:gd name="T61" fmla="*/ 444673198 h 147"/>
                <a:gd name="T62" fmla="*/ 2147483647 w 119"/>
                <a:gd name="T63" fmla="*/ 296262222 h 147"/>
                <a:gd name="T64" fmla="*/ 2147483647 w 119"/>
                <a:gd name="T65" fmla="*/ 0 h 147"/>
                <a:gd name="T66" fmla="*/ 2147483647 w 119"/>
                <a:gd name="T67" fmla="*/ 296262222 h 147"/>
                <a:gd name="T68" fmla="*/ 2147483647 w 119"/>
                <a:gd name="T69" fmla="*/ 444673198 h 147"/>
                <a:gd name="T70" fmla="*/ 2147483647 w 119"/>
                <a:gd name="T71" fmla="*/ 444673198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9"/>
                <a:gd name="T109" fmla="*/ 0 h 147"/>
                <a:gd name="T110" fmla="*/ 119 w 119"/>
                <a:gd name="T111" fmla="*/ 147 h 1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3" name="Freeform 1689"/>
            <p:cNvSpPr>
              <a:spLocks/>
            </p:cNvSpPr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781258898 h 112"/>
                <a:gd name="T6" fmla="*/ 2147483647 w 95"/>
                <a:gd name="T7" fmla="*/ 1562517795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917306802 w 95"/>
                <a:gd name="T23" fmla="*/ 2147483647 h 112"/>
                <a:gd name="T24" fmla="*/ 458653401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305673795 w 95"/>
                <a:gd name="T31" fmla="*/ 2147483647 h 112"/>
                <a:gd name="T32" fmla="*/ 305673795 w 95"/>
                <a:gd name="T33" fmla="*/ 2147483647 h 112"/>
                <a:gd name="T34" fmla="*/ 611633140 w 95"/>
                <a:gd name="T35" fmla="*/ 2147483647 h 112"/>
                <a:gd name="T36" fmla="*/ 917306802 w 95"/>
                <a:gd name="T37" fmla="*/ 2147483647 h 112"/>
                <a:gd name="T38" fmla="*/ 1528939943 w 95"/>
                <a:gd name="T39" fmla="*/ 2147483647 h 112"/>
                <a:gd name="T40" fmla="*/ 1987878759 w 95"/>
                <a:gd name="T41" fmla="*/ 2147483647 h 112"/>
                <a:gd name="T42" fmla="*/ 2140572816 w 95"/>
                <a:gd name="T43" fmla="*/ 2147483647 h 112"/>
                <a:gd name="T44" fmla="*/ 2140572816 w 95"/>
                <a:gd name="T45" fmla="*/ 2147483647 h 112"/>
                <a:gd name="T46" fmla="*/ 2140572816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031331251 h 112"/>
                <a:gd name="T74" fmla="*/ 2147483647 w 95"/>
                <a:gd name="T75" fmla="*/ 2031331251 h 112"/>
                <a:gd name="T76" fmla="*/ 2147483647 w 95"/>
                <a:gd name="T77" fmla="*/ 1874963507 h 112"/>
                <a:gd name="T78" fmla="*/ 2147483647 w 95"/>
                <a:gd name="T79" fmla="*/ 1406439827 h 112"/>
                <a:gd name="T80" fmla="*/ 2147483647 w 95"/>
                <a:gd name="T81" fmla="*/ 937626641 h 112"/>
                <a:gd name="T82" fmla="*/ 2147483647 w 95"/>
                <a:gd name="T83" fmla="*/ 624891154 h 112"/>
                <a:gd name="T84" fmla="*/ 2147483647 w 95"/>
                <a:gd name="T85" fmla="*/ 312445846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5"/>
                <a:gd name="T142" fmla="*/ 0 h 112"/>
                <a:gd name="T143" fmla="*/ 95 w 95"/>
                <a:gd name="T144" fmla="*/ 112 h 11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4" name="Freeform 1690"/>
            <p:cNvSpPr>
              <a:spLocks/>
            </p:cNvSpPr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155937338 h 115"/>
                <a:gd name="T2" fmla="*/ 2147483647 w 71"/>
                <a:gd name="T3" fmla="*/ 155937338 h 115"/>
                <a:gd name="T4" fmla="*/ 2147483647 w 71"/>
                <a:gd name="T5" fmla="*/ 1872407443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1236215143 w 71"/>
                <a:gd name="T15" fmla="*/ 2147483647 h 115"/>
                <a:gd name="T16" fmla="*/ 617963758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463616833 w 71"/>
                <a:gd name="T27" fmla="*/ 2147483647 h 115"/>
                <a:gd name="T28" fmla="*/ 1081580457 w 71"/>
                <a:gd name="T29" fmla="*/ 2147483647 h 115"/>
                <a:gd name="T30" fmla="*/ 1545196351 w 71"/>
                <a:gd name="T31" fmla="*/ 2147483647 h 115"/>
                <a:gd name="T32" fmla="*/ 1699831843 w 71"/>
                <a:gd name="T33" fmla="*/ 2147483647 h 115"/>
                <a:gd name="T34" fmla="*/ 1699831843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1716470711 h 115"/>
                <a:gd name="T58" fmla="*/ 2147483647 w 71"/>
                <a:gd name="T59" fmla="*/ 1716470711 h 115"/>
                <a:gd name="T60" fmla="*/ 2147483647 w 71"/>
                <a:gd name="T61" fmla="*/ 1248368716 h 115"/>
                <a:gd name="T62" fmla="*/ 2147483647 w 71"/>
                <a:gd name="T63" fmla="*/ 1092431176 h 115"/>
                <a:gd name="T64" fmla="*/ 2147483647 w 71"/>
                <a:gd name="T65" fmla="*/ 624039535 h 115"/>
                <a:gd name="T66" fmla="*/ 2147483647 w 71"/>
                <a:gd name="T67" fmla="*/ 155937338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155937338 h 115"/>
                <a:gd name="T76" fmla="*/ 2147483647 w 71"/>
                <a:gd name="T77" fmla="*/ 155937338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115"/>
                <a:gd name="T119" fmla="*/ 71 w 71"/>
                <a:gd name="T120" fmla="*/ 115 h 11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5" name="Freeform 1691"/>
            <p:cNvSpPr>
              <a:spLocks/>
            </p:cNvSpPr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1586728495 h 112"/>
                <a:gd name="T2" fmla="*/ 2147483647 w 86"/>
                <a:gd name="T3" fmla="*/ 865563719 h 112"/>
                <a:gd name="T4" fmla="*/ 2147483647 w 86"/>
                <a:gd name="T5" fmla="*/ 288521108 h 112"/>
                <a:gd name="T6" fmla="*/ 2147483647 w 86"/>
                <a:gd name="T7" fmla="*/ 0 h 112"/>
                <a:gd name="T8" fmla="*/ 2147483647 w 86"/>
                <a:gd name="T9" fmla="*/ 288521108 h 112"/>
                <a:gd name="T10" fmla="*/ 2147483647 w 86"/>
                <a:gd name="T11" fmla="*/ 1875250521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613553829 w 86"/>
                <a:gd name="T17" fmla="*/ 2147483647 h 112"/>
                <a:gd name="T18" fmla="*/ 0 w 86"/>
                <a:gd name="T19" fmla="*/ 2147483647 h 112"/>
                <a:gd name="T20" fmla="*/ 153316724 w 86"/>
                <a:gd name="T21" fmla="*/ 2147483647 h 112"/>
                <a:gd name="T22" fmla="*/ 920474077 w 86"/>
                <a:gd name="T23" fmla="*/ 2147483647 h 112"/>
                <a:gd name="T24" fmla="*/ 1687630962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1875250521 h 112"/>
                <a:gd name="T62" fmla="*/ 2147483647 w 86"/>
                <a:gd name="T63" fmla="*/ 1586728495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6"/>
                <a:gd name="T97" fmla="*/ 0 h 112"/>
                <a:gd name="T98" fmla="*/ 86 w 86"/>
                <a:gd name="T99" fmla="*/ 112 h 1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6" name="Freeform 1692"/>
            <p:cNvSpPr>
              <a:spLocks/>
            </p:cNvSpPr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432203616 h 106"/>
                <a:gd name="T2" fmla="*/ 2147483647 w 88"/>
                <a:gd name="T3" fmla="*/ 432203616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1718259460 w 88"/>
                <a:gd name="T15" fmla="*/ 2147483647 h 106"/>
                <a:gd name="T16" fmla="*/ 859129730 w 88"/>
                <a:gd name="T17" fmla="*/ 2147483647 h 106"/>
                <a:gd name="T18" fmla="*/ 429428321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86285242 w 88"/>
                <a:gd name="T27" fmla="*/ 2147483647 h 106"/>
                <a:gd name="T28" fmla="*/ 572844619 w 88"/>
                <a:gd name="T29" fmla="*/ 2147483647 h 106"/>
                <a:gd name="T30" fmla="*/ 859129730 w 88"/>
                <a:gd name="T31" fmla="*/ 2147483647 h 106"/>
                <a:gd name="T32" fmla="*/ 1145415103 w 88"/>
                <a:gd name="T33" fmla="*/ 2147483647 h 106"/>
                <a:gd name="T34" fmla="*/ 1575116905 w 88"/>
                <a:gd name="T35" fmla="*/ 2147483647 h 106"/>
                <a:gd name="T36" fmla="*/ 1718259460 w 88"/>
                <a:gd name="T37" fmla="*/ 2147483647 h 106"/>
                <a:gd name="T38" fmla="*/ 2004544571 w 88"/>
                <a:gd name="T39" fmla="*/ 2147483647 h 106"/>
                <a:gd name="T40" fmla="*/ 2004544571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1728264078 h 106"/>
                <a:gd name="T64" fmla="*/ 2147483647 w 88"/>
                <a:gd name="T65" fmla="*/ 1728264078 h 106"/>
                <a:gd name="T66" fmla="*/ 2147483647 w 88"/>
                <a:gd name="T67" fmla="*/ 1440312582 h 106"/>
                <a:gd name="T68" fmla="*/ 2147483647 w 88"/>
                <a:gd name="T69" fmla="*/ 1008108835 h 106"/>
                <a:gd name="T70" fmla="*/ 2147483647 w 88"/>
                <a:gd name="T71" fmla="*/ 576180019 h 106"/>
                <a:gd name="T72" fmla="*/ 2147483647 w 88"/>
                <a:gd name="T73" fmla="*/ 432203616 h 106"/>
                <a:gd name="T74" fmla="*/ 2147483647 w 88"/>
                <a:gd name="T75" fmla="*/ 287952675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432203616 h 106"/>
                <a:gd name="T82" fmla="*/ 2147483647 w 88"/>
                <a:gd name="T83" fmla="*/ 432203616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8"/>
                <a:gd name="T127" fmla="*/ 0 h 106"/>
                <a:gd name="T128" fmla="*/ 88 w 88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7" name="Freeform 1693"/>
            <p:cNvSpPr>
              <a:spLocks/>
            </p:cNvSpPr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143893705 h 103"/>
                <a:gd name="T2" fmla="*/ 2147483647 w 86"/>
                <a:gd name="T3" fmla="*/ 143893705 h 103"/>
                <a:gd name="T4" fmla="*/ 2147483647 w 86"/>
                <a:gd name="T5" fmla="*/ 1151150685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1534027906 w 86"/>
                <a:gd name="T21" fmla="*/ 2147483647 h 103"/>
                <a:gd name="T22" fmla="*/ 153316724 w 86"/>
                <a:gd name="T23" fmla="*/ 2147483647 h 103"/>
                <a:gd name="T24" fmla="*/ 153316724 w 86"/>
                <a:gd name="T25" fmla="*/ 2147483647 h 103"/>
                <a:gd name="T26" fmla="*/ 0 w 86"/>
                <a:gd name="T27" fmla="*/ 2147483647 h 103"/>
                <a:gd name="T28" fmla="*/ 153316724 w 86"/>
                <a:gd name="T29" fmla="*/ 2147483647 h 103"/>
                <a:gd name="T30" fmla="*/ 153316724 w 86"/>
                <a:gd name="T31" fmla="*/ 2147483647 h 103"/>
                <a:gd name="T32" fmla="*/ 613553829 w 86"/>
                <a:gd name="T33" fmla="*/ 2147483647 h 103"/>
                <a:gd name="T34" fmla="*/ 1073790734 w 86"/>
                <a:gd name="T35" fmla="*/ 2147483647 h 103"/>
                <a:gd name="T36" fmla="*/ 1227393522 w 86"/>
                <a:gd name="T37" fmla="*/ 2147483647 h 103"/>
                <a:gd name="T38" fmla="*/ 1687630962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1870619405 h 103"/>
                <a:gd name="T68" fmla="*/ 2147483647 w 86"/>
                <a:gd name="T69" fmla="*/ 1870619405 h 103"/>
                <a:gd name="T70" fmla="*/ 2147483647 w 86"/>
                <a:gd name="T71" fmla="*/ 1582832127 h 103"/>
                <a:gd name="T72" fmla="*/ 2147483647 w 86"/>
                <a:gd name="T73" fmla="*/ 1295043801 h 103"/>
                <a:gd name="T74" fmla="*/ 2147483647 w 86"/>
                <a:gd name="T75" fmla="*/ 863363145 h 103"/>
                <a:gd name="T76" fmla="*/ 2147483647 w 86"/>
                <a:gd name="T77" fmla="*/ 575575343 h 103"/>
                <a:gd name="T78" fmla="*/ 2147483647 w 86"/>
                <a:gd name="T79" fmla="*/ 287787933 h 103"/>
                <a:gd name="T80" fmla="*/ 2147483647 w 86"/>
                <a:gd name="T81" fmla="*/ 143893705 h 103"/>
                <a:gd name="T82" fmla="*/ 2147483647 w 86"/>
                <a:gd name="T83" fmla="*/ 0 h 103"/>
                <a:gd name="T84" fmla="*/ 2147483647 w 86"/>
                <a:gd name="T85" fmla="*/ 143893705 h 103"/>
                <a:gd name="T86" fmla="*/ 2147483647 w 86"/>
                <a:gd name="T87" fmla="*/ 143893705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03"/>
                <a:gd name="T134" fmla="*/ 86 w 86"/>
                <a:gd name="T135" fmla="*/ 103 h 10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8" name="Freeform 1694"/>
            <p:cNvSpPr>
              <a:spLocks/>
            </p:cNvSpPr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148129108 h 84"/>
                <a:gd name="T6" fmla="*/ 2147483647 w 71"/>
                <a:gd name="T7" fmla="*/ 592796891 h 84"/>
                <a:gd name="T8" fmla="*/ 2147483647 w 71"/>
                <a:gd name="T9" fmla="*/ 1629980379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1390849561 w 71"/>
                <a:gd name="T17" fmla="*/ 2147483647 h 84"/>
                <a:gd name="T18" fmla="*/ 1390849561 w 71"/>
                <a:gd name="T19" fmla="*/ 2147483647 h 84"/>
                <a:gd name="T20" fmla="*/ 463616833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463616833 w 71"/>
                <a:gd name="T29" fmla="*/ 2147483647 h 84"/>
                <a:gd name="T30" fmla="*/ 463616833 w 71"/>
                <a:gd name="T31" fmla="*/ 2147483647 h 84"/>
                <a:gd name="T32" fmla="*/ 463616833 w 71"/>
                <a:gd name="T33" fmla="*/ 2147483647 h 84"/>
                <a:gd name="T34" fmla="*/ 463616833 w 71"/>
                <a:gd name="T35" fmla="*/ 2147483647 h 84"/>
                <a:gd name="T36" fmla="*/ 1081580457 w 71"/>
                <a:gd name="T37" fmla="*/ 2147483647 h 84"/>
                <a:gd name="T38" fmla="*/ 1545196351 w 71"/>
                <a:gd name="T39" fmla="*/ 2147483647 h 84"/>
                <a:gd name="T40" fmla="*/ 2008813051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1778109950 h 84"/>
                <a:gd name="T70" fmla="*/ 2147483647 w 71"/>
                <a:gd name="T71" fmla="*/ 1778109950 h 84"/>
                <a:gd name="T72" fmla="*/ 2147483647 w 71"/>
                <a:gd name="T73" fmla="*/ 1778109950 h 84"/>
                <a:gd name="T74" fmla="*/ 2147483647 w 71"/>
                <a:gd name="T75" fmla="*/ 1481851866 h 84"/>
                <a:gd name="T76" fmla="*/ 2147483647 w 71"/>
                <a:gd name="T77" fmla="*/ 1185313324 h 84"/>
                <a:gd name="T78" fmla="*/ 2147483647 w 71"/>
                <a:gd name="T79" fmla="*/ 740925933 h 84"/>
                <a:gd name="T80" fmla="*/ 2147483647 w 71"/>
                <a:gd name="T81" fmla="*/ 444667717 h 84"/>
                <a:gd name="T82" fmla="*/ 2147483647 w 71"/>
                <a:gd name="T83" fmla="*/ 148129108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1"/>
                <a:gd name="T136" fmla="*/ 0 h 84"/>
                <a:gd name="T137" fmla="*/ 71 w 71"/>
                <a:gd name="T138" fmla="*/ 84 h 8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19" name="Freeform 1695"/>
            <p:cNvSpPr>
              <a:spLocks/>
            </p:cNvSpPr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444675455 h 105"/>
                <a:gd name="T2" fmla="*/ 2147483647 w 85"/>
                <a:gd name="T3" fmla="*/ 444675455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1144188085 w 85"/>
                <a:gd name="T15" fmla="*/ 2147483647 h 105"/>
                <a:gd name="T16" fmla="*/ 572094043 w 85"/>
                <a:gd name="T17" fmla="*/ 2147483647 h 105"/>
                <a:gd name="T18" fmla="*/ 143023380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143023380 w 85"/>
                <a:gd name="T27" fmla="*/ 2147483647 h 105"/>
                <a:gd name="T28" fmla="*/ 286046760 w 85"/>
                <a:gd name="T29" fmla="*/ 2147483647 h 105"/>
                <a:gd name="T30" fmla="*/ 715117357 w 85"/>
                <a:gd name="T31" fmla="*/ 2147483647 h 105"/>
                <a:gd name="T32" fmla="*/ 1144188085 w 85"/>
                <a:gd name="T33" fmla="*/ 2147483647 h 105"/>
                <a:gd name="T34" fmla="*/ 1429960693 w 85"/>
                <a:gd name="T35" fmla="*/ 2147483647 h 105"/>
                <a:gd name="T36" fmla="*/ 1716008368 w 85"/>
                <a:gd name="T37" fmla="*/ 2147483647 h 105"/>
                <a:gd name="T38" fmla="*/ 1859031683 w 85"/>
                <a:gd name="T39" fmla="*/ 2147483647 h 105"/>
                <a:gd name="T40" fmla="*/ 1859031683 w 85"/>
                <a:gd name="T41" fmla="*/ 2147483647 h 105"/>
                <a:gd name="T42" fmla="*/ 1859031683 w 85"/>
                <a:gd name="T43" fmla="*/ 2147483647 h 105"/>
                <a:gd name="T44" fmla="*/ 1859031683 w 85"/>
                <a:gd name="T45" fmla="*/ 2147483647 h 105"/>
                <a:gd name="T46" fmla="*/ 2145078312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1481878009 h 105"/>
                <a:gd name="T66" fmla="*/ 2147483647 w 85"/>
                <a:gd name="T67" fmla="*/ 1481878009 h 105"/>
                <a:gd name="T68" fmla="*/ 2147483647 w 85"/>
                <a:gd name="T69" fmla="*/ 1037202951 h 105"/>
                <a:gd name="T70" fmla="*/ 2147483647 w 85"/>
                <a:gd name="T71" fmla="*/ 740939533 h 105"/>
                <a:gd name="T72" fmla="*/ 2147483647 w 85"/>
                <a:gd name="T73" fmla="*/ 444675455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444675455 h 105"/>
                <a:gd name="T84" fmla="*/ 2147483647 w 85"/>
                <a:gd name="T85" fmla="*/ 444675455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5"/>
                <a:gd name="T130" fmla="*/ 0 h 105"/>
                <a:gd name="T131" fmla="*/ 85 w 85"/>
                <a:gd name="T132" fmla="*/ 105 h 10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0" name="Freeform 1696"/>
            <p:cNvSpPr>
              <a:spLocks/>
            </p:cNvSpPr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88373183 h 109"/>
                <a:gd name="T2" fmla="*/ 2147483647 w 81"/>
                <a:gd name="T3" fmla="*/ 288373183 h 109"/>
                <a:gd name="T4" fmla="*/ 2147483647 w 81"/>
                <a:gd name="T5" fmla="*/ 1729689357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1481886065 w 81"/>
                <a:gd name="T15" fmla="*/ 2147483647 h 109"/>
                <a:gd name="T16" fmla="*/ 148132422 w 81"/>
                <a:gd name="T17" fmla="*/ 2147483647 h 109"/>
                <a:gd name="T18" fmla="*/ 148132422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148132422 w 81"/>
                <a:gd name="T25" fmla="*/ 2147483647 h 109"/>
                <a:gd name="T26" fmla="*/ 592810677 w 81"/>
                <a:gd name="T27" fmla="*/ 2147483647 h 109"/>
                <a:gd name="T28" fmla="*/ 1037208273 w 81"/>
                <a:gd name="T29" fmla="*/ 2147483647 h 109"/>
                <a:gd name="T30" fmla="*/ 1185340893 w 81"/>
                <a:gd name="T31" fmla="*/ 2147483647 h 109"/>
                <a:gd name="T32" fmla="*/ 1630018421 w 81"/>
                <a:gd name="T33" fmla="*/ 2147483647 h 109"/>
                <a:gd name="T34" fmla="*/ 1778151835 w 81"/>
                <a:gd name="T35" fmla="*/ 2147483647 h 109"/>
                <a:gd name="T36" fmla="*/ 1778151835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1729689357 h 109"/>
                <a:gd name="T52" fmla="*/ 2147483647 w 81"/>
                <a:gd name="T53" fmla="*/ 1729689357 h 109"/>
                <a:gd name="T54" fmla="*/ 2147483647 w 81"/>
                <a:gd name="T55" fmla="*/ 1297267411 h 109"/>
                <a:gd name="T56" fmla="*/ 2147483647 w 81"/>
                <a:gd name="T57" fmla="*/ 864844678 h 109"/>
                <a:gd name="T58" fmla="*/ 2147483647 w 81"/>
                <a:gd name="T59" fmla="*/ 720795784 h 109"/>
                <a:gd name="T60" fmla="*/ 2147483647 w 81"/>
                <a:gd name="T61" fmla="*/ 288373183 h 109"/>
                <a:gd name="T62" fmla="*/ 2147483647 w 81"/>
                <a:gd name="T63" fmla="*/ 144048960 h 109"/>
                <a:gd name="T64" fmla="*/ 2147483647 w 81"/>
                <a:gd name="T65" fmla="*/ 0 h 109"/>
                <a:gd name="T66" fmla="*/ 2147483647 w 81"/>
                <a:gd name="T67" fmla="*/ 144048960 h 109"/>
                <a:gd name="T68" fmla="*/ 2147483647 w 81"/>
                <a:gd name="T69" fmla="*/ 288373183 h 109"/>
                <a:gd name="T70" fmla="*/ 2147483647 w 81"/>
                <a:gd name="T71" fmla="*/ 288373183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1"/>
                <a:gd name="T109" fmla="*/ 0 h 109"/>
                <a:gd name="T110" fmla="*/ 81 w 81"/>
                <a:gd name="T111" fmla="*/ 109 h 1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1" name="Freeform 1697"/>
            <p:cNvSpPr>
              <a:spLocks/>
            </p:cNvSpPr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96258240 h 108"/>
                <a:gd name="T2" fmla="*/ 2147483647 w 71"/>
                <a:gd name="T3" fmla="*/ 296258240 h 108"/>
                <a:gd name="T4" fmla="*/ 2147483647 w 71"/>
                <a:gd name="T5" fmla="*/ 1778110093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1854178633 w 71"/>
                <a:gd name="T17" fmla="*/ 2147483647 h 108"/>
                <a:gd name="T18" fmla="*/ 617963758 w 71"/>
                <a:gd name="T19" fmla="*/ 2147483647 h 108"/>
                <a:gd name="T20" fmla="*/ 154635022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463616833 w 71"/>
                <a:gd name="T31" fmla="*/ 2147483647 h 108"/>
                <a:gd name="T32" fmla="*/ 772598712 w 71"/>
                <a:gd name="T33" fmla="*/ 2147483647 h 108"/>
                <a:gd name="T34" fmla="*/ 1081580457 w 71"/>
                <a:gd name="T35" fmla="*/ 2147483647 h 108"/>
                <a:gd name="T36" fmla="*/ 1545196351 w 71"/>
                <a:gd name="T37" fmla="*/ 2147483647 h 108"/>
                <a:gd name="T38" fmla="*/ 1854178633 w 71"/>
                <a:gd name="T39" fmla="*/ 2147483647 h 108"/>
                <a:gd name="T40" fmla="*/ 1854178633 w 71"/>
                <a:gd name="T41" fmla="*/ 2147483647 h 108"/>
                <a:gd name="T42" fmla="*/ 1854178633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1778110093 h 108"/>
                <a:gd name="T60" fmla="*/ 2147483647 w 71"/>
                <a:gd name="T61" fmla="*/ 1778110093 h 108"/>
                <a:gd name="T62" fmla="*/ 2147483647 w 71"/>
                <a:gd name="T63" fmla="*/ 1333722402 h 108"/>
                <a:gd name="T64" fmla="*/ 2147483647 w 71"/>
                <a:gd name="T65" fmla="*/ 889055047 h 108"/>
                <a:gd name="T66" fmla="*/ 2147483647 w 71"/>
                <a:gd name="T67" fmla="*/ 592796939 h 108"/>
                <a:gd name="T68" fmla="*/ 2147483647 w 71"/>
                <a:gd name="T69" fmla="*/ 296258240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96258240 h 108"/>
                <a:gd name="T78" fmla="*/ 2147483647 w 71"/>
                <a:gd name="T79" fmla="*/ 296258240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1"/>
                <a:gd name="T121" fmla="*/ 0 h 108"/>
                <a:gd name="T122" fmla="*/ 71 w 71"/>
                <a:gd name="T123" fmla="*/ 108 h 10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2" name="Freeform 1698"/>
            <p:cNvSpPr>
              <a:spLocks/>
            </p:cNvSpPr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444667737 h 48"/>
                <a:gd name="T2" fmla="*/ 2147483647 w 37"/>
                <a:gd name="T3" fmla="*/ 444667737 h 48"/>
                <a:gd name="T4" fmla="*/ 2147483647 w 37"/>
                <a:gd name="T5" fmla="*/ 1629980453 h 48"/>
                <a:gd name="T6" fmla="*/ 1774218959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73038517 w 37"/>
                <a:gd name="T17" fmla="*/ 2147483647 h 48"/>
                <a:gd name="T18" fmla="*/ 409557454 w 37"/>
                <a:gd name="T19" fmla="*/ 2147483647 h 48"/>
                <a:gd name="T20" fmla="*/ 818850268 w 37"/>
                <a:gd name="T21" fmla="*/ 2147483647 h 48"/>
                <a:gd name="T22" fmla="*/ 1091888400 w 37"/>
                <a:gd name="T23" fmla="*/ 2147483647 h 48"/>
                <a:gd name="T24" fmla="*/ 1364926274 w 37"/>
                <a:gd name="T25" fmla="*/ 2147483647 h 48"/>
                <a:gd name="T26" fmla="*/ 1774218959 w 37"/>
                <a:gd name="T27" fmla="*/ 2147483647 h 48"/>
                <a:gd name="T28" fmla="*/ 1774218959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1778110031 h 48"/>
                <a:gd name="T36" fmla="*/ 2147483647 w 37"/>
                <a:gd name="T37" fmla="*/ 1778110031 h 48"/>
                <a:gd name="T38" fmla="*/ 2147483647 w 37"/>
                <a:gd name="T39" fmla="*/ 1481851933 h 48"/>
                <a:gd name="T40" fmla="*/ 2147483647 w 37"/>
                <a:gd name="T41" fmla="*/ 1037184064 h 48"/>
                <a:gd name="T42" fmla="*/ 2147483647 w 37"/>
                <a:gd name="T43" fmla="*/ 592796918 h 48"/>
                <a:gd name="T44" fmla="*/ 2147483647 w 37"/>
                <a:gd name="T45" fmla="*/ 444667737 h 48"/>
                <a:gd name="T46" fmla="*/ 2147483647 w 37"/>
                <a:gd name="T47" fmla="*/ 148129115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444667737 h 48"/>
                <a:gd name="T54" fmla="*/ 2147483647 w 37"/>
                <a:gd name="T55" fmla="*/ 444667737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7"/>
                <a:gd name="T85" fmla="*/ 0 h 48"/>
                <a:gd name="T86" fmla="*/ 37 w 37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3" name="Freeform 1699"/>
            <p:cNvSpPr>
              <a:spLocks/>
            </p:cNvSpPr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458653401 h 95"/>
                <a:gd name="T2" fmla="*/ 2147483647 w 59"/>
                <a:gd name="T3" fmla="*/ 458653401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1246684953 w 59"/>
                <a:gd name="T11" fmla="*/ 2147483647 h 95"/>
                <a:gd name="T12" fmla="*/ 623487235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311598859 w 59"/>
                <a:gd name="T21" fmla="*/ 2147483647 h 95"/>
                <a:gd name="T22" fmla="*/ 467398221 w 59"/>
                <a:gd name="T23" fmla="*/ 2147483647 h 95"/>
                <a:gd name="T24" fmla="*/ 935085959 w 59"/>
                <a:gd name="T25" fmla="*/ 2147483647 h 95"/>
                <a:gd name="T26" fmla="*/ 1246684953 w 59"/>
                <a:gd name="T27" fmla="*/ 2147483647 h 95"/>
                <a:gd name="T28" fmla="*/ 1714082502 w 59"/>
                <a:gd name="T29" fmla="*/ 2147483647 h 95"/>
                <a:gd name="T30" fmla="*/ 2025970743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1528939943 h 95"/>
                <a:gd name="T48" fmla="*/ 2147483647 w 59"/>
                <a:gd name="T49" fmla="*/ 1528939943 h 95"/>
                <a:gd name="T50" fmla="*/ 2147483647 w 59"/>
                <a:gd name="T51" fmla="*/ 1070286408 h 95"/>
                <a:gd name="T52" fmla="*/ 2147483647 w 59"/>
                <a:gd name="T53" fmla="*/ 611633140 h 95"/>
                <a:gd name="T54" fmla="*/ 2147483647 w 59"/>
                <a:gd name="T55" fmla="*/ 458653401 h 95"/>
                <a:gd name="T56" fmla="*/ 2147483647 w 59"/>
                <a:gd name="T57" fmla="*/ 152979672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152979672 h 95"/>
                <a:gd name="T64" fmla="*/ 2147483647 w 59"/>
                <a:gd name="T65" fmla="*/ 458653401 h 95"/>
                <a:gd name="T66" fmla="*/ 2147483647 w 59"/>
                <a:gd name="T67" fmla="*/ 458653401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9"/>
                <a:gd name="T103" fmla="*/ 0 h 95"/>
                <a:gd name="T104" fmla="*/ 59 w 59"/>
                <a:gd name="T105" fmla="*/ 95 h 9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4" name="Freeform 1700"/>
            <p:cNvSpPr>
              <a:spLocks/>
            </p:cNvSpPr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1037208273 h 81"/>
                <a:gd name="T2" fmla="*/ 2147483647 w 54"/>
                <a:gd name="T3" fmla="*/ 1037208273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074368201 w 54"/>
                <a:gd name="T17" fmla="*/ 2147483647 h 81"/>
                <a:gd name="T18" fmla="*/ 148129120 w 54"/>
                <a:gd name="T19" fmla="*/ 2147483647 h 81"/>
                <a:gd name="T20" fmla="*/ 148129120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148129120 w 54"/>
                <a:gd name="T27" fmla="*/ 2147483647 h 81"/>
                <a:gd name="T28" fmla="*/ 444667752 w 54"/>
                <a:gd name="T29" fmla="*/ 2147483647 h 81"/>
                <a:gd name="T30" fmla="*/ 889055047 w 54"/>
                <a:gd name="T31" fmla="*/ 2147483647 h 81"/>
                <a:gd name="T32" fmla="*/ 1185313419 w 54"/>
                <a:gd name="T33" fmla="*/ 2147483647 h 81"/>
                <a:gd name="T34" fmla="*/ 1629980510 w 54"/>
                <a:gd name="T35" fmla="*/ 2147483647 h 81"/>
                <a:gd name="T36" fmla="*/ 1778110093 w 54"/>
                <a:gd name="T37" fmla="*/ 2147483647 h 81"/>
                <a:gd name="T38" fmla="*/ 1778110093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1778151835 h 81"/>
                <a:gd name="T56" fmla="*/ 2147483647 w 54"/>
                <a:gd name="T57" fmla="*/ 1037208273 h 81"/>
                <a:gd name="T58" fmla="*/ 2147483647 w 54"/>
                <a:gd name="T59" fmla="*/ 1037208273 h 81"/>
                <a:gd name="T60" fmla="*/ 2147483647 w 54"/>
                <a:gd name="T61" fmla="*/ 592810677 h 81"/>
                <a:gd name="T62" fmla="*/ 2147483647 w 54"/>
                <a:gd name="T63" fmla="*/ 148132422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148132422 h 81"/>
                <a:gd name="T72" fmla="*/ 2147483647 w 54"/>
                <a:gd name="T73" fmla="*/ 592810677 h 81"/>
                <a:gd name="T74" fmla="*/ 2147483647 w 54"/>
                <a:gd name="T75" fmla="*/ 1037208273 h 81"/>
                <a:gd name="T76" fmla="*/ 2147483647 w 54"/>
                <a:gd name="T77" fmla="*/ 1037208273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4"/>
                <a:gd name="T118" fmla="*/ 0 h 81"/>
                <a:gd name="T119" fmla="*/ 54 w 54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5" name="Freeform 1701"/>
            <p:cNvSpPr>
              <a:spLocks/>
            </p:cNvSpPr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143719505 h 97"/>
                <a:gd name="T2" fmla="*/ 2147483647 w 67"/>
                <a:gd name="T3" fmla="*/ 143719505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1416481771 w 67"/>
                <a:gd name="T13" fmla="*/ 2147483647 h 97"/>
                <a:gd name="T14" fmla="*/ 708104834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83404908 w 67"/>
                <a:gd name="T25" fmla="*/ 2147483647 h 97"/>
                <a:gd name="T26" fmla="*/ 566538236 w 67"/>
                <a:gd name="T27" fmla="*/ 2147483647 h 97"/>
                <a:gd name="T28" fmla="*/ 849943014 w 67"/>
                <a:gd name="T29" fmla="*/ 2147483647 h 97"/>
                <a:gd name="T30" fmla="*/ 1274642549 w 67"/>
                <a:gd name="T31" fmla="*/ 2147483647 h 97"/>
                <a:gd name="T32" fmla="*/ 1416481771 w 67"/>
                <a:gd name="T33" fmla="*/ 2147483647 h 97"/>
                <a:gd name="T34" fmla="*/ 1699613925 w 67"/>
                <a:gd name="T35" fmla="*/ 2147483647 h 97"/>
                <a:gd name="T36" fmla="*/ 1699613925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1580089511 h 97"/>
                <a:gd name="T52" fmla="*/ 2147483647 w 67"/>
                <a:gd name="T53" fmla="*/ 1580089511 h 97"/>
                <a:gd name="T54" fmla="*/ 2147483647 w 67"/>
                <a:gd name="T55" fmla="*/ 1292651680 h 97"/>
                <a:gd name="T56" fmla="*/ 2147483647 w 67"/>
                <a:gd name="T57" fmla="*/ 861767525 h 97"/>
                <a:gd name="T58" fmla="*/ 2147483647 w 67"/>
                <a:gd name="T59" fmla="*/ 574603071 h 97"/>
                <a:gd name="T60" fmla="*/ 2147483647 w 67"/>
                <a:gd name="T61" fmla="*/ 143719505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143719505 h 97"/>
                <a:gd name="T70" fmla="*/ 2147483647 w 67"/>
                <a:gd name="T71" fmla="*/ 143719505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7"/>
                <a:gd name="T109" fmla="*/ 0 h 97"/>
                <a:gd name="T110" fmla="*/ 67 w 67"/>
                <a:gd name="T111" fmla="*/ 97 h 9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6" name="Freeform 1702"/>
            <p:cNvSpPr>
              <a:spLocks/>
            </p:cNvSpPr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96263550 h 105"/>
                <a:gd name="T2" fmla="*/ 2147483647 w 86"/>
                <a:gd name="T3" fmla="*/ 296263550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920474077 w 86"/>
                <a:gd name="T17" fmla="*/ 2147483647 h 105"/>
                <a:gd name="T18" fmla="*/ 460237039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306920382 w 86"/>
                <a:gd name="T25" fmla="*/ 2147483647 h 105"/>
                <a:gd name="T26" fmla="*/ 306920382 w 86"/>
                <a:gd name="T27" fmla="*/ 2147483647 h 105"/>
                <a:gd name="T28" fmla="*/ 767157420 w 86"/>
                <a:gd name="T29" fmla="*/ 2147483647 h 105"/>
                <a:gd name="T30" fmla="*/ 1073790734 w 86"/>
                <a:gd name="T31" fmla="*/ 2147483647 h 105"/>
                <a:gd name="T32" fmla="*/ 1380710714 w 86"/>
                <a:gd name="T33" fmla="*/ 2147483647 h 105"/>
                <a:gd name="T34" fmla="*/ 1687630962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1630009982 h 105"/>
                <a:gd name="T64" fmla="*/ 2147483647 w 86"/>
                <a:gd name="T65" fmla="*/ 1630009982 h 105"/>
                <a:gd name="T66" fmla="*/ 2147483647 w 86"/>
                <a:gd name="T67" fmla="*/ 1481878009 h 105"/>
                <a:gd name="T68" fmla="*/ 2147483647 w 86"/>
                <a:gd name="T69" fmla="*/ 1037202951 h 105"/>
                <a:gd name="T70" fmla="*/ 2147483647 w 86"/>
                <a:gd name="T71" fmla="*/ 592807560 h 105"/>
                <a:gd name="T72" fmla="*/ 2147483647 w 86"/>
                <a:gd name="T73" fmla="*/ 296263550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96263550 h 105"/>
                <a:gd name="T82" fmla="*/ 2147483647 w 86"/>
                <a:gd name="T83" fmla="*/ 296263550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6"/>
                <a:gd name="T127" fmla="*/ 0 h 105"/>
                <a:gd name="T128" fmla="*/ 86 w 86"/>
                <a:gd name="T129" fmla="*/ 105 h 1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7" name="Freeform 1703"/>
            <p:cNvSpPr>
              <a:spLocks/>
            </p:cNvSpPr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82940754 h 131"/>
                <a:gd name="T2" fmla="*/ 2147483647 w 102"/>
                <a:gd name="T3" fmla="*/ 282940754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1037184083 w 102"/>
                <a:gd name="T15" fmla="*/ 2147483647 h 131"/>
                <a:gd name="T16" fmla="*/ 444667745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444667745 w 102"/>
                <a:gd name="T27" fmla="*/ 2147483647 h 131"/>
                <a:gd name="T28" fmla="*/ 592796929 w 102"/>
                <a:gd name="T29" fmla="*/ 2147483647 h 131"/>
                <a:gd name="T30" fmla="*/ 1037184083 w 102"/>
                <a:gd name="T31" fmla="*/ 2147483647 h 131"/>
                <a:gd name="T32" fmla="*/ 1481851961 w 102"/>
                <a:gd name="T33" fmla="*/ 2147483647 h 131"/>
                <a:gd name="T34" fmla="*/ 1926239645 w 102"/>
                <a:gd name="T35" fmla="*/ 2147483647 h 131"/>
                <a:gd name="T36" fmla="*/ 2074368167 w 102"/>
                <a:gd name="T37" fmla="*/ 2147483647 h 131"/>
                <a:gd name="T38" fmla="*/ 2074368167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1273506118 h 131"/>
                <a:gd name="T62" fmla="*/ 2147483647 w 102"/>
                <a:gd name="T63" fmla="*/ 1273506118 h 131"/>
                <a:gd name="T64" fmla="*/ 2147483647 w 102"/>
                <a:gd name="T65" fmla="*/ 849094141 h 131"/>
                <a:gd name="T66" fmla="*/ 2147483647 w 102"/>
                <a:gd name="T67" fmla="*/ 707352601 h 131"/>
                <a:gd name="T68" fmla="*/ 2147483647 w 102"/>
                <a:gd name="T69" fmla="*/ 282940754 h 131"/>
                <a:gd name="T70" fmla="*/ 2147483647 w 102"/>
                <a:gd name="T71" fmla="*/ 141470637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141470637 h 131"/>
                <a:gd name="T78" fmla="*/ 2147483647 w 102"/>
                <a:gd name="T79" fmla="*/ 282940754 h 131"/>
                <a:gd name="T80" fmla="*/ 2147483647 w 102"/>
                <a:gd name="T81" fmla="*/ 282940754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2"/>
                <a:gd name="T124" fmla="*/ 0 h 131"/>
                <a:gd name="T125" fmla="*/ 102 w 102"/>
                <a:gd name="T126" fmla="*/ 131 h 13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8" name="Freeform 1704"/>
            <p:cNvSpPr>
              <a:spLocks/>
            </p:cNvSpPr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592806752 h 111"/>
                <a:gd name="T2" fmla="*/ 2147483647 w 77"/>
                <a:gd name="T3" fmla="*/ 592806752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154013112 w 77"/>
                <a:gd name="T23" fmla="*/ 2147483647 h 111"/>
                <a:gd name="T24" fmla="*/ 462039269 w 77"/>
                <a:gd name="T25" fmla="*/ 2147483647 h 111"/>
                <a:gd name="T26" fmla="*/ 770064958 w 77"/>
                <a:gd name="T27" fmla="*/ 2147483647 h 111"/>
                <a:gd name="T28" fmla="*/ 1232103825 w 77"/>
                <a:gd name="T29" fmla="*/ 2147483647 h 111"/>
                <a:gd name="T30" fmla="*/ 1694143496 w 77"/>
                <a:gd name="T31" fmla="*/ 2147483647 h 111"/>
                <a:gd name="T32" fmla="*/ 1848156006 w 77"/>
                <a:gd name="T33" fmla="*/ 2147483647 h 111"/>
                <a:gd name="T34" fmla="*/ 1848156006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1185334102 h 111"/>
                <a:gd name="T48" fmla="*/ 2147483647 w 77"/>
                <a:gd name="T49" fmla="*/ 1185334102 h 111"/>
                <a:gd name="T50" fmla="*/ 2147483647 w 77"/>
                <a:gd name="T51" fmla="*/ 889070030 h 111"/>
                <a:gd name="T52" fmla="*/ 2147483647 w 77"/>
                <a:gd name="T53" fmla="*/ 444675245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148131970 h 111"/>
                <a:gd name="T64" fmla="*/ 2147483647 w 77"/>
                <a:gd name="T65" fmla="*/ 592806752 h 111"/>
                <a:gd name="T66" fmla="*/ 2147483647 w 77"/>
                <a:gd name="T67" fmla="*/ 592806752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7"/>
                <a:gd name="T103" fmla="*/ 0 h 111"/>
                <a:gd name="T104" fmla="*/ 77 w 77"/>
                <a:gd name="T105" fmla="*/ 111 h 1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29" name="Freeform 1705"/>
            <p:cNvSpPr>
              <a:spLocks/>
            </p:cNvSpPr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422544801 h 119"/>
                <a:gd name="T2" fmla="*/ 2147483647 w 79"/>
                <a:gd name="T3" fmla="*/ 422544801 h 119"/>
                <a:gd name="T4" fmla="*/ 2147483647 w 79"/>
                <a:gd name="T5" fmla="*/ 2112452809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1426284242 w 79"/>
                <a:gd name="T13" fmla="*/ 2147483647 h 119"/>
                <a:gd name="T14" fmla="*/ 285256770 w 79"/>
                <a:gd name="T15" fmla="*/ 2147483647 h 119"/>
                <a:gd name="T16" fmla="*/ 285256770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85256770 w 79"/>
                <a:gd name="T23" fmla="*/ 2147483647 h 119"/>
                <a:gd name="T24" fmla="*/ 427748987 w 79"/>
                <a:gd name="T25" fmla="*/ 2147483647 h 119"/>
                <a:gd name="T26" fmla="*/ 855770702 w 79"/>
                <a:gd name="T27" fmla="*/ 2147483647 h 119"/>
                <a:gd name="T28" fmla="*/ 1141028125 w 79"/>
                <a:gd name="T29" fmla="*/ 2147483647 h 119"/>
                <a:gd name="T30" fmla="*/ 1568776982 w 79"/>
                <a:gd name="T31" fmla="*/ 2147483647 h 119"/>
                <a:gd name="T32" fmla="*/ 1996798566 w 79"/>
                <a:gd name="T33" fmla="*/ 2147483647 h 119"/>
                <a:gd name="T34" fmla="*/ 1996798566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1689907618 h 119"/>
                <a:gd name="T48" fmla="*/ 2147483647 w 79"/>
                <a:gd name="T49" fmla="*/ 1689907618 h 119"/>
                <a:gd name="T50" fmla="*/ 2147483647 w 79"/>
                <a:gd name="T51" fmla="*/ 1267363467 h 119"/>
                <a:gd name="T52" fmla="*/ 2147483647 w 79"/>
                <a:gd name="T53" fmla="*/ 985847470 h 119"/>
                <a:gd name="T54" fmla="*/ 2147483647 w 79"/>
                <a:gd name="T55" fmla="*/ 563302799 h 119"/>
                <a:gd name="T56" fmla="*/ 2147483647 w 79"/>
                <a:gd name="T57" fmla="*/ 422544801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422544801 h 119"/>
                <a:gd name="T66" fmla="*/ 2147483647 w 79"/>
                <a:gd name="T67" fmla="*/ 422544801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9"/>
                <a:gd name="T103" fmla="*/ 0 h 119"/>
                <a:gd name="T104" fmla="*/ 79 w 79"/>
                <a:gd name="T105" fmla="*/ 119 h 11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0" name="Freeform 1706"/>
            <p:cNvSpPr>
              <a:spLocks/>
            </p:cNvSpPr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312445846 h 112"/>
                <a:gd name="T2" fmla="*/ 2147483647 w 75"/>
                <a:gd name="T3" fmla="*/ 312445846 h 112"/>
                <a:gd name="T4" fmla="*/ 2147483647 w 75"/>
                <a:gd name="T5" fmla="*/ 2031331251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96265640 w 75"/>
                <a:gd name="T21" fmla="*/ 2147483647 h 112"/>
                <a:gd name="T22" fmla="*/ 444678591 w 75"/>
                <a:gd name="T23" fmla="*/ 2147483647 h 112"/>
                <a:gd name="T24" fmla="*/ 889077249 w 75"/>
                <a:gd name="T25" fmla="*/ 2147483647 h 112"/>
                <a:gd name="T26" fmla="*/ 1185343022 w 75"/>
                <a:gd name="T27" fmla="*/ 2147483647 h 112"/>
                <a:gd name="T28" fmla="*/ 1630022010 w 75"/>
                <a:gd name="T29" fmla="*/ 2147483647 h 112"/>
                <a:gd name="T30" fmla="*/ 1778154499 w 75"/>
                <a:gd name="T31" fmla="*/ 2147483647 h 112"/>
                <a:gd name="T32" fmla="*/ 1778154499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1874963507 h 112"/>
                <a:gd name="T44" fmla="*/ 2147483647 w 75"/>
                <a:gd name="T45" fmla="*/ 1874963507 h 112"/>
                <a:gd name="T46" fmla="*/ 2147483647 w 75"/>
                <a:gd name="T47" fmla="*/ 1406439827 h 112"/>
                <a:gd name="T48" fmla="*/ 2147483647 w 75"/>
                <a:gd name="T49" fmla="*/ 937626641 h 112"/>
                <a:gd name="T50" fmla="*/ 2147483647 w 75"/>
                <a:gd name="T51" fmla="*/ 624891154 h 112"/>
                <a:gd name="T52" fmla="*/ 2147483647 w 75"/>
                <a:gd name="T53" fmla="*/ 312445846 h 112"/>
                <a:gd name="T54" fmla="*/ 2147483647 w 75"/>
                <a:gd name="T55" fmla="*/ 156367811 h 112"/>
                <a:gd name="T56" fmla="*/ 2147483647 w 75"/>
                <a:gd name="T57" fmla="*/ 0 h 112"/>
                <a:gd name="T58" fmla="*/ 2147483647 w 75"/>
                <a:gd name="T59" fmla="*/ 156367811 h 112"/>
                <a:gd name="T60" fmla="*/ 2147483647 w 75"/>
                <a:gd name="T61" fmla="*/ 312445846 h 112"/>
                <a:gd name="T62" fmla="*/ 2147483647 w 75"/>
                <a:gd name="T63" fmla="*/ 312445846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5"/>
                <a:gd name="T97" fmla="*/ 0 h 112"/>
                <a:gd name="T98" fmla="*/ 75 w 75"/>
                <a:gd name="T99" fmla="*/ 112 h 1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1" name="Freeform 1707"/>
            <p:cNvSpPr>
              <a:spLocks/>
            </p:cNvSpPr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871515858 h 302"/>
                <a:gd name="T62" fmla="*/ 2147483647 w 510"/>
                <a:gd name="T63" fmla="*/ 145344568 h 302"/>
                <a:gd name="T64" fmla="*/ 2147483647 w 510"/>
                <a:gd name="T65" fmla="*/ 0 h 302"/>
                <a:gd name="T66" fmla="*/ 1926239760 w 510"/>
                <a:gd name="T67" fmla="*/ 145344568 h 302"/>
                <a:gd name="T68" fmla="*/ 592796964 w 510"/>
                <a:gd name="T69" fmla="*/ 871515858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148129127 w 510"/>
                <a:gd name="T75" fmla="*/ 2147483647 h 302"/>
                <a:gd name="T76" fmla="*/ 148129127 w 510"/>
                <a:gd name="T77" fmla="*/ 2147483647 h 302"/>
                <a:gd name="T78" fmla="*/ 740926025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10"/>
                <a:gd name="T187" fmla="*/ 0 h 302"/>
                <a:gd name="T188" fmla="*/ 510 w 510"/>
                <a:gd name="T189" fmla="*/ 302 h 3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2" name="Freeform 1708"/>
            <p:cNvSpPr>
              <a:spLocks/>
            </p:cNvSpPr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1864559589 h 185"/>
                <a:gd name="T10" fmla="*/ 2147483647 w 538"/>
                <a:gd name="T11" fmla="*/ 573752660 h 185"/>
                <a:gd name="T12" fmla="*/ 2147483647 w 538"/>
                <a:gd name="T13" fmla="*/ 143301414 h 185"/>
                <a:gd name="T14" fmla="*/ 2147483647 w 538"/>
                <a:gd name="T15" fmla="*/ 0 h 185"/>
                <a:gd name="T16" fmla="*/ 2147483647 w 538"/>
                <a:gd name="T17" fmla="*/ 573752660 h 185"/>
                <a:gd name="T18" fmla="*/ 2147483647 w 538"/>
                <a:gd name="T19" fmla="*/ 1290806668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736781770 w 538"/>
                <a:gd name="T29" fmla="*/ 2147483647 h 185"/>
                <a:gd name="T30" fmla="*/ 147300485 w 538"/>
                <a:gd name="T31" fmla="*/ 2147483647 h 185"/>
                <a:gd name="T32" fmla="*/ 0 w 538"/>
                <a:gd name="T33" fmla="*/ 2147483647 h 185"/>
                <a:gd name="T34" fmla="*/ 294600971 w 538"/>
                <a:gd name="T35" fmla="*/ 2147483647 h 185"/>
                <a:gd name="T36" fmla="*/ 1178682764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8"/>
                <a:gd name="T178" fmla="*/ 0 h 185"/>
                <a:gd name="T179" fmla="*/ 538 w 538"/>
                <a:gd name="T180" fmla="*/ 185 h 18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3" name="Freeform 1709"/>
            <p:cNvSpPr>
              <a:spLocks/>
            </p:cNvSpPr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146637447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1174212590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58"/>
                <a:gd name="T169" fmla="*/ 0 h 316"/>
                <a:gd name="T170" fmla="*/ 658 w 658"/>
                <a:gd name="T171" fmla="*/ 316 h 3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4" name="Freeform 1710"/>
            <p:cNvSpPr>
              <a:spLocks/>
            </p:cNvSpPr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147931037 h 1492"/>
                <a:gd name="T66" fmla="*/ 2147483647 w 837"/>
                <a:gd name="T67" fmla="*/ 2147483647 h 1492"/>
                <a:gd name="T68" fmla="*/ 148129286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37"/>
                <a:gd name="T175" fmla="*/ 0 h 1492"/>
                <a:gd name="T176" fmla="*/ 837 w 837"/>
                <a:gd name="T177" fmla="*/ 1492 h 149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5" name="Freeform 1711"/>
            <p:cNvSpPr>
              <a:spLocks/>
            </p:cNvSpPr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1112069948 h 95"/>
                <a:gd name="T10" fmla="*/ 2147483647 w 457"/>
                <a:gd name="T11" fmla="*/ 417026295 h 95"/>
                <a:gd name="T12" fmla="*/ 2147483647 w 457"/>
                <a:gd name="T13" fmla="*/ 0 h 95"/>
                <a:gd name="T14" fmla="*/ 2147483647 w 457"/>
                <a:gd name="T15" fmla="*/ 139008614 h 95"/>
                <a:gd name="T16" fmla="*/ 2147483647 w 457"/>
                <a:gd name="T17" fmla="*/ 695044041 h 95"/>
                <a:gd name="T18" fmla="*/ 2147483647 w 457"/>
                <a:gd name="T19" fmla="*/ 1946122280 h 95"/>
                <a:gd name="T20" fmla="*/ 2147483647 w 457"/>
                <a:gd name="T21" fmla="*/ 2147483647 h 95"/>
                <a:gd name="T22" fmla="*/ 1324825880 w 457"/>
                <a:gd name="T23" fmla="*/ 2147483647 h 95"/>
                <a:gd name="T24" fmla="*/ 147203059 w 457"/>
                <a:gd name="T25" fmla="*/ 2147483647 h 95"/>
                <a:gd name="T26" fmla="*/ 147203059 w 457"/>
                <a:gd name="T27" fmla="*/ 2147483647 h 95"/>
                <a:gd name="T28" fmla="*/ 1030419630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95"/>
                <a:gd name="T101" fmla="*/ 457 w 457"/>
                <a:gd name="T102" fmla="*/ 95 h 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6" name="Freeform 1712"/>
            <p:cNvSpPr>
              <a:spLocks/>
            </p:cNvSpPr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96262470 h 129"/>
                <a:gd name="T2" fmla="*/ 2147483647 w 237"/>
                <a:gd name="T3" fmla="*/ 296262470 h 129"/>
                <a:gd name="T4" fmla="*/ 2147483647 w 237"/>
                <a:gd name="T5" fmla="*/ 889067739 h 129"/>
                <a:gd name="T6" fmla="*/ 2147483647 w 237"/>
                <a:gd name="T7" fmla="*/ 1926267177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1926254813 w 237"/>
                <a:gd name="T31" fmla="*/ 2147483647 h 129"/>
                <a:gd name="T32" fmla="*/ 1926254813 w 237"/>
                <a:gd name="T33" fmla="*/ 2147483647 h 129"/>
                <a:gd name="T34" fmla="*/ 1185322408 w 237"/>
                <a:gd name="T35" fmla="*/ 2147483647 h 129"/>
                <a:gd name="T36" fmla="*/ 592801434 w 237"/>
                <a:gd name="T37" fmla="*/ 2147483647 h 129"/>
                <a:gd name="T38" fmla="*/ 148130244 w 237"/>
                <a:gd name="T39" fmla="*/ 2147483647 h 129"/>
                <a:gd name="T40" fmla="*/ 0 w 237"/>
                <a:gd name="T41" fmla="*/ 2147483647 h 129"/>
                <a:gd name="T42" fmla="*/ 148130244 w 237"/>
                <a:gd name="T43" fmla="*/ 2147483647 h 129"/>
                <a:gd name="T44" fmla="*/ 592801434 w 237"/>
                <a:gd name="T45" fmla="*/ 2147483647 h 129"/>
                <a:gd name="T46" fmla="*/ 1185322408 w 237"/>
                <a:gd name="T47" fmla="*/ 2147483647 h 129"/>
                <a:gd name="T48" fmla="*/ 1926254813 w 237"/>
                <a:gd name="T49" fmla="*/ 2147483647 h 129"/>
                <a:gd name="T50" fmla="*/ 1926254813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074397817 h 129"/>
                <a:gd name="T90" fmla="*/ 2147483647 w 237"/>
                <a:gd name="T91" fmla="*/ 1333741442 h 129"/>
                <a:gd name="T92" fmla="*/ 2147483647 w 237"/>
                <a:gd name="T93" fmla="*/ 592805401 h 129"/>
                <a:gd name="T94" fmla="*/ 2147483647 w 237"/>
                <a:gd name="T95" fmla="*/ 296262470 h 129"/>
                <a:gd name="T96" fmla="*/ 2147483647 w 237"/>
                <a:gd name="T97" fmla="*/ 0 h 129"/>
                <a:gd name="T98" fmla="*/ 2147483647 w 237"/>
                <a:gd name="T99" fmla="*/ 296262470 h 129"/>
                <a:gd name="T100" fmla="*/ 2147483647 w 237"/>
                <a:gd name="T101" fmla="*/ 296262470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7"/>
                <a:gd name="T154" fmla="*/ 0 h 129"/>
                <a:gd name="T155" fmla="*/ 237 w 237"/>
                <a:gd name="T156" fmla="*/ 129 h 12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7" name="Freeform 1713"/>
            <p:cNvSpPr>
              <a:spLocks/>
            </p:cNvSpPr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1013922965 h 133"/>
                <a:gd name="T24" fmla="*/ 2147483647 w 200"/>
                <a:gd name="T25" fmla="*/ 1013922965 h 133"/>
                <a:gd name="T26" fmla="*/ 2147483647 w 200"/>
                <a:gd name="T27" fmla="*/ 289613329 h 133"/>
                <a:gd name="T28" fmla="*/ 2147483647 w 200"/>
                <a:gd name="T29" fmla="*/ 0 h 133"/>
                <a:gd name="T30" fmla="*/ 1955466672 w 200"/>
                <a:gd name="T31" fmla="*/ 0 h 133"/>
                <a:gd name="T32" fmla="*/ 1052965458 w 200"/>
                <a:gd name="T33" fmla="*/ 289613329 h 133"/>
                <a:gd name="T34" fmla="*/ 451109410 w 200"/>
                <a:gd name="T35" fmla="*/ 869116104 h 133"/>
                <a:gd name="T36" fmla="*/ 300928091 w 200"/>
                <a:gd name="T37" fmla="*/ 1448618485 h 133"/>
                <a:gd name="T38" fmla="*/ 0 w 200"/>
                <a:gd name="T39" fmla="*/ 2147483647 h 133"/>
                <a:gd name="T40" fmla="*/ 300928091 w 200"/>
                <a:gd name="T41" fmla="*/ 2147483647 h 133"/>
                <a:gd name="T42" fmla="*/ 300928091 w 200"/>
                <a:gd name="T43" fmla="*/ 2147483647 h 133"/>
                <a:gd name="T44" fmla="*/ 1203429437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33"/>
                <a:gd name="T131" fmla="*/ 200 w 200"/>
                <a:gd name="T132" fmla="*/ 133 h 1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8" name="Freeform 1714"/>
            <p:cNvSpPr>
              <a:spLocks/>
            </p:cNvSpPr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592796955 w 30"/>
                <a:gd name="T1" fmla="*/ 1481936483 h 33"/>
                <a:gd name="T2" fmla="*/ 592796955 w 30"/>
                <a:gd name="T3" fmla="*/ 1481936483 h 33"/>
                <a:gd name="T4" fmla="*/ 148129124 w 30"/>
                <a:gd name="T5" fmla="*/ 2074766958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444667765 w 30"/>
                <a:gd name="T15" fmla="*/ 2147483647 h 33"/>
                <a:gd name="T16" fmla="*/ 1037184130 w 30"/>
                <a:gd name="T17" fmla="*/ 2147483647 h 33"/>
                <a:gd name="T18" fmla="*/ 1629980556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1778211487 h 33"/>
                <a:gd name="T32" fmla="*/ 2147483647 w 30"/>
                <a:gd name="T33" fmla="*/ 1778211487 h 33"/>
                <a:gd name="T34" fmla="*/ 2147483647 w 30"/>
                <a:gd name="T35" fmla="*/ 1037243246 h 33"/>
                <a:gd name="T36" fmla="*/ 2147483647 w 30"/>
                <a:gd name="T37" fmla="*/ 444693105 h 33"/>
                <a:gd name="T38" fmla="*/ 2147483647 w 30"/>
                <a:gd name="T39" fmla="*/ 296275137 h 33"/>
                <a:gd name="T40" fmla="*/ 2147483647 w 30"/>
                <a:gd name="T41" fmla="*/ 0 h 33"/>
                <a:gd name="T42" fmla="*/ 2074368260 w 30"/>
                <a:gd name="T43" fmla="*/ 0 h 33"/>
                <a:gd name="T44" fmla="*/ 1481852027 w 30"/>
                <a:gd name="T45" fmla="*/ 296275137 h 33"/>
                <a:gd name="T46" fmla="*/ 889055072 w 30"/>
                <a:gd name="T47" fmla="*/ 889105744 h 33"/>
                <a:gd name="T48" fmla="*/ 592796955 w 30"/>
                <a:gd name="T49" fmla="*/ 1481936483 h 33"/>
                <a:gd name="T50" fmla="*/ 592796955 w 30"/>
                <a:gd name="T51" fmla="*/ 1481936483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33"/>
                <a:gd name="T80" fmla="*/ 30 w 30"/>
                <a:gd name="T81" fmla="*/ 33 h 3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39" name="Freeform 1715"/>
            <p:cNvSpPr>
              <a:spLocks/>
            </p:cNvSpPr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1761412409 w 34"/>
                <a:gd name="T3" fmla="*/ 0 h 31"/>
                <a:gd name="T4" fmla="*/ 1761412409 w 34"/>
                <a:gd name="T5" fmla="*/ 0 h 31"/>
                <a:gd name="T6" fmla="*/ 1083966445 w 34"/>
                <a:gd name="T7" fmla="*/ 134268733 h 31"/>
                <a:gd name="T8" fmla="*/ 541851736 w 34"/>
                <a:gd name="T9" fmla="*/ 268536953 h 31"/>
                <a:gd name="T10" fmla="*/ 270925611 w 34"/>
                <a:gd name="T11" fmla="*/ 805872925 h 31"/>
                <a:gd name="T12" fmla="*/ 0 w 34"/>
                <a:gd name="T13" fmla="*/ 1477214987 h 31"/>
                <a:gd name="T14" fmla="*/ 0 w 34"/>
                <a:gd name="T15" fmla="*/ 1745752324 h 31"/>
                <a:gd name="T16" fmla="*/ 135594549 w 34"/>
                <a:gd name="T17" fmla="*/ 2147483647 h 31"/>
                <a:gd name="T18" fmla="*/ 270925611 w 34"/>
                <a:gd name="T19" fmla="*/ 2147483647 h 31"/>
                <a:gd name="T20" fmla="*/ 677446221 w 34"/>
                <a:gd name="T21" fmla="*/ 2147483647 h 31"/>
                <a:gd name="T22" fmla="*/ 677446221 w 34"/>
                <a:gd name="T23" fmla="*/ 2147483647 h 31"/>
                <a:gd name="T24" fmla="*/ 1083966445 w 34"/>
                <a:gd name="T25" fmla="*/ 2147483647 h 31"/>
                <a:gd name="T26" fmla="*/ 1625818438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1745752324 h 31"/>
                <a:gd name="T42" fmla="*/ 2147483647 w 34"/>
                <a:gd name="T43" fmla="*/ 1745752324 h 31"/>
                <a:gd name="T44" fmla="*/ 2147483647 w 34"/>
                <a:gd name="T45" fmla="*/ 1208678674 h 31"/>
                <a:gd name="T46" fmla="*/ 2147483647 w 34"/>
                <a:gd name="T47" fmla="*/ 537073906 h 31"/>
                <a:gd name="T48" fmla="*/ 2147483647 w 34"/>
                <a:gd name="T49" fmla="*/ 134268733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"/>
                <a:gd name="T82" fmla="*/ 0 h 31"/>
                <a:gd name="T83" fmla="*/ 34 w 34"/>
                <a:gd name="T84" fmla="*/ 31 h 3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0" name="Freeform 1716"/>
            <p:cNvSpPr>
              <a:spLocks/>
            </p:cNvSpPr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1778148334 h 87"/>
                <a:gd name="T4" fmla="*/ 2147483647 w 224"/>
                <a:gd name="T5" fmla="*/ 1630016094 h 87"/>
                <a:gd name="T6" fmla="*/ 2147483647 w 224"/>
                <a:gd name="T7" fmla="*/ 1778148334 h 87"/>
                <a:gd name="T8" fmla="*/ 2147483647 w 224"/>
                <a:gd name="T9" fmla="*/ 1630016094 h 87"/>
                <a:gd name="T10" fmla="*/ 2147483647 w 224"/>
                <a:gd name="T11" fmla="*/ 1630016094 h 87"/>
                <a:gd name="T12" fmla="*/ 2147483647 w 224"/>
                <a:gd name="T13" fmla="*/ 1333751613 h 87"/>
                <a:gd name="T14" fmla="*/ 2147483647 w 224"/>
                <a:gd name="T15" fmla="*/ 0 h 87"/>
                <a:gd name="T16" fmla="*/ 1875217776 w 224"/>
                <a:gd name="T17" fmla="*/ 0 h 87"/>
                <a:gd name="T18" fmla="*/ 1009669292 w 224"/>
                <a:gd name="T19" fmla="*/ 148132306 h 87"/>
                <a:gd name="T20" fmla="*/ 144120874 w 224"/>
                <a:gd name="T21" fmla="*/ 889074167 h 87"/>
                <a:gd name="T22" fmla="*/ 0 w 224"/>
                <a:gd name="T23" fmla="*/ 1926280574 h 87"/>
                <a:gd name="T24" fmla="*/ 0 w 224"/>
                <a:gd name="T25" fmla="*/ 2147483647 h 87"/>
                <a:gd name="T26" fmla="*/ 1586702402 w 224"/>
                <a:gd name="T27" fmla="*/ 2147483647 h 87"/>
                <a:gd name="T28" fmla="*/ 1875217776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4"/>
                <a:gd name="T106" fmla="*/ 0 h 87"/>
                <a:gd name="T107" fmla="*/ 224 w 224"/>
                <a:gd name="T108" fmla="*/ 87 h 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1" name="Freeform 1717"/>
            <p:cNvSpPr>
              <a:spLocks/>
            </p:cNvSpPr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881710421 h 367"/>
                <a:gd name="T20" fmla="*/ 2147483647 w 86"/>
                <a:gd name="T21" fmla="*/ 147044726 h 367"/>
                <a:gd name="T22" fmla="*/ 2147483647 w 86"/>
                <a:gd name="T23" fmla="*/ 0 h 367"/>
                <a:gd name="T24" fmla="*/ 1840948154 w 86"/>
                <a:gd name="T25" fmla="*/ 734944400 h 367"/>
                <a:gd name="T26" fmla="*/ 767157420 w 86"/>
                <a:gd name="T27" fmla="*/ 2147483647 h 367"/>
                <a:gd name="T28" fmla="*/ 767157420 w 86"/>
                <a:gd name="T29" fmla="*/ 2147483647 h 367"/>
                <a:gd name="T30" fmla="*/ 1380710714 w 86"/>
                <a:gd name="T31" fmla="*/ 2147483647 h 367"/>
                <a:gd name="T32" fmla="*/ 1534027906 w 86"/>
                <a:gd name="T33" fmla="*/ 2147483647 h 367"/>
                <a:gd name="T34" fmla="*/ 1840948154 w 86"/>
                <a:gd name="T35" fmla="*/ 2147483647 h 367"/>
                <a:gd name="T36" fmla="*/ 1227393522 w 86"/>
                <a:gd name="T37" fmla="*/ 2147483647 h 367"/>
                <a:gd name="T38" fmla="*/ 153316724 w 86"/>
                <a:gd name="T39" fmla="*/ 2147483647 h 367"/>
                <a:gd name="T40" fmla="*/ 0 w 86"/>
                <a:gd name="T41" fmla="*/ 2147483647 h 367"/>
                <a:gd name="T42" fmla="*/ 306920382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6"/>
                <a:gd name="T112" fmla="*/ 0 h 367"/>
                <a:gd name="T113" fmla="*/ 86 w 86"/>
                <a:gd name="T114" fmla="*/ 367 h 3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2" name="Freeform 1718"/>
            <p:cNvSpPr>
              <a:spLocks/>
            </p:cNvSpPr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074368167 h 204"/>
                <a:gd name="T10" fmla="*/ 2147483647 w 279"/>
                <a:gd name="T11" fmla="*/ 444667745 h 204"/>
                <a:gd name="T12" fmla="*/ 2147483647 w 279"/>
                <a:gd name="T13" fmla="*/ 0 h 204"/>
                <a:gd name="T14" fmla="*/ 2147483647 w 279"/>
                <a:gd name="T15" fmla="*/ 889055032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1037191157 w 279"/>
                <a:gd name="T23" fmla="*/ 2147483647 h 204"/>
                <a:gd name="T24" fmla="*/ 296260256 w 279"/>
                <a:gd name="T25" fmla="*/ 2147483647 h 204"/>
                <a:gd name="T26" fmla="*/ 0 w 279"/>
                <a:gd name="T27" fmla="*/ 2147483647 h 204"/>
                <a:gd name="T28" fmla="*/ 1037191157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9"/>
                <a:gd name="T130" fmla="*/ 0 h 204"/>
                <a:gd name="T131" fmla="*/ 279 w 279"/>
                <a:gd name="T132" fmla="*/ 204 h 2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3" name="Freeform 1719"/>
            <p:cNvSpPr>
              <a:spLocks/>
            </p:cNvSpPr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1619124860 h 65"/>
                <a:gd name="T6" fmla="*/ 2147483647 w 82"/>
                <a:gd name="T7" fmla="*/ 809431130 h 65"/>
                <a:gd name="T8" fmla="*/ 2147483647 w 82"/>
                <a:gd name="T9" fmla="*/ 404846865 h 65"/>
                <a:gd name="T10" fmla="*/ 2147483647 w 82"/>
                <a:gd name="T11" fmla="*/ 1349491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134949147 h 65"/>
                <a:gd name="T20" fmla="*/ 2147483647 w 82"/>
                <a:gd name="T21" fmla="*/ 539796077 h 65"/>
                <a:gd name="T22" fmla="*/ 2147483647 w 82"/>
                <a:gd name="T23" fmla="*/ 1484175777 h 65"/>
                <a:gd name="T24" fmla="*/ 2147483647 w 82"/>
                <a:gd name="T25" fmla="*/ 1484175777 h 65"/>
                <a:gd name="T26" fmla="*/ 1592924243 w 82"/>
                <a:gd name="T27" fmla="*/ 2147483647 h 65"/>
                <a:gd name="T28" fmla="*/ 1592924243 w 82"/>
                <a:gd name="T29" fmla="*/ 2147483647 h 65"/>
                <a:gd name="T30" fmla="*/ 796315220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477789213 w 82"/>
                <a:gd name="T39" fmla="*/ 2147483647 h 65"/>
                <a:gd name="T40" fmla="*/ 477789213 w 82"/>
                <a:gd name="T41" fmla="*/ 2147483647 h 65"/>
                <a:gd name="T42" fmla="*/ 796315220 w 82"/>
                <a:gd name="T43" fmla="*/ 2147483647 h 65"/>
                <a:gd name="T44" fmla="*/ 1433661037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2"/>
                <a:gd name="T130" fmla="*/ 0 h 65"/>
                <a:gd name="T131" fmla="*/ 82 w 82"/>
                <a:gd name="T132" fmla="*/ 65 h 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4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1377467582 h 184"/>
                <a:gd name="T6" fmla="*/ 2147483647 w 217"/>
                <a:gd name="T7" fmla="*/ 918502063 h 184"/>
                <a:gd name="T8" fmla="*/ 2147483647 w 217"/>
                <a:gd name="T9" fmla="*/ 1377467582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306167577 h 184"/>
                <a:gd name="T18" fmla="*/ 2147483647 w 217"/>
                <a:gd name="T19" fmla="*/ 0 h 184"/>
                <a:gd name="T20" fmla="*/ 2147483647 w 217"/>
                <a:gd name="T21" fmla="*/ 765418609 h 184"/>
                <a:gd name="T22" fmla="*/ 2147483647 w 217"/>
                <a:gd name="T23" fmla="*/ 2147483647 h 184"/>
                <a:gd name="T24" fmla="*/ 1899648084 w 217"/>
                <a:gd name="T25" fmla="*/ 2147483647 h 184"/>
                <a:gd name="T26" fmla="*/ 292147162 w 217"/>
                <a:gd name="T27" fmla="*/ 2147483647 h 184"/>
                <a:gd name="T28" fmla="*/ 438358944 w 217"/>
                <a:gd name="T29" fmla="*/ 2147483647 h 184"/>
                <a:gd name="T30" fmla="*/ 1899648084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7"/>
                <a:gd name="T133" fmla="*/ 0 h 184"/>
                <a:gd name="T134" fmla="*/ 217 w 217"/>
                <a:gd name="T135" fmla="*/ 184 h 18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5" name="Freeform 1721"/>
            <p:cNvSpPr>
              <a:spLocks/>
            </p:cNvSpPr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596338420 h 491"/>
                <a:gd name="T24" fmla="*/ 2147483647 w 447"/>
                <a:gd name="T25" fmla="*/ 0 h 491"/>
                <a:gd name="T26" fmla="*/ 2074376839 w 447"/>
                <a:gd name="T27" fmla="*/ 149014613 h 491"/>
                <a:gd name="T28" fmla="*/ 444669226 w 447"/>
                <a:gd name="T29" fmla="*/ 1341691386 h 491"/>
                <a:gd name="T30" fmla="*/ 0 w 447"/>
                <a:gd name="T31" fmla="*/ 2147483647 h 491"/>
                <a:gd name="T32" fmla="*/ 444669226 w 447"/>
                <a:gd name="T33" fmla="*/ 2147483647 h 491"/>
                <a:gd name="T34" fmla="*/ 1333728409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7"/>
                <a:gd name="T175" fmla="*/ 0 h 491"/>
                <a:gd name="T176" fmla="*/ 447 w 447"/>
                <a:gd name="T177" fmla="*/ 491 h 4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6" name="Freeform 1722"/>
            <p:cNvSpPr>
              <a:spLocks/>
            </p:cNvSpPr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1185313449 h 474"/>
                <a:gd name="T20" fmla="*/ 2147483647 w 236"/>
                <a:gd name="T21" fmla="*/ 0 h 474"/>
                <a:gd name="T22" fmla="*/ 2147483647 w 236"/>
                <a:gd name="T23" fmla="*/ 740926011 h 474"/>
                <a:gd name="T24" fmla="*/ 2147483647 w 236"/>
                <a:gd name="T25" fmla="*/ 2147483647 h 474"/>
                <a:gd name="T26" fmla="*/ 1050519331 w 236"/>
                <a:gd name="T27" fmla="*/ 2147483647 h 474"/>
                <a:gd name="T28" fmla="*/ 0 w 236"/>
                <a:gd name="T29" fmla="*/ 2147483647 h 474"/>
                <a:gd name="T30" fmla="*/ 900283630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6"/>
                <a:gd name="T175" fmla="*/ 0 h 474"/>
                <a:gd name="T176" fmla="*/ 236 w 236"/>
                <a:gd name="T177" fmla="*/ 474 h 4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7" name="Freeform 1723"/>
            <p:cNvSpPr>
              <a:spLocks/>
            </p:cNvSpPr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1481871218 h 141"/>
                <a:gd name="T2" fmla="*/ 2147483647 w 388"/>
                <a:gd name="T3" fmla="*/ 1333740665 h 141"/>
                <a:gd name="T4" fmla="*/ 2147483647 w 388"/>
                <a:gd name="T5" fmla="*/ 148131149 h 141"/>
                <a:gd name="T6" fmla="*/ 2147483647 w 388"/>
                <a:gd name="T7" fmla="*/ 0 h 141"/>
                <a:gd name="T8" fmla="*/ 2147483647 w 388"/>
                <a:gd name="T9" fmla="*/ 148131149 h 141"/>
                <a:gd name="T10" fmla="*/ 2147483647 w 388"/>
                <a:gd name="T11" fmla="*/ 889066692 h 141"/>
                <a:gd name="T12" fmla="*/ 588076795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882254136 w 388"/>
                <a:gd name="T19" fmla="*/ 2147483647 h 141"/>
                <a:gd name="T20" fmla="*/ 1911317999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1778133384 h 141"/>
                <a:gd name="T116" fmla="*/ 2147483647 w 388"/>
                <a:gd name="T117" fmla="*/ 1481871218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8"/>
                <a:gd name="T178" fmla="*/ 0 h 141"/>
                <a:gd name="T179" fmla="*/ 388 w 388"/>
                <a:gd name="T180" fmla="*/ 141 h 1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8" name="Freeform 1724"/>
            <p:cNvSpPr>
              <a:spLocks/>
            </p:cNvSpPr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99411795 h 293"/>
                <a:gd name="T8" fmla="*/ 2147483647 w 257"/>
                <a:gd name="T9" fmla="*/ 149706163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899373416 w 257"/>
                <a:gd name="T23" fmla="*/ 2147483647 h 293"/>
                <a:gd name="T24" fmla="*/ 149848667 w 257"/>
                <a:gd name="T25" fmla="*/ 2147483647 h 293"/>
                <a:gd name="T26" fmla="*/ 449828014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7"/>
                <a:gd name="T130" fmla="*/ 0 h 293"/>
                <a:gd name="T131" fmla="*/ 257 w 257"/>
                <a:gd name="T132" fmla="*/ 293 h 2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49" name="Freeform 1725"/>
            <p:cNvSpPr>
              <a:spLocks/>
            </p:cNvSpPr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647443589 h 67"/>
                <a:gd name="T2" fmla="*/ 2147483647 w 82"/>
                <a:gd name="T3" fmla="*/ 647443589 h 67"/>
                <a:gd name="T4" fmla="*/ 2147483647 w 82"/>
                <a:gd name="T5" fmla="*/ 485582487 h 67"/>
                <a:gd name="T6" fmla="*/ 2147483647 w 82"/>
                <a:gd name="T7" fmla="*/ 485582487 h 67"/>
                <a:gd name="T8" fmla="*/ 2147483647 w 82"/>
                <a:gd name="T9" fmla="*/ 971164975 h 67"/>
                <a:gd name="T10" fmla="*/ 2147483647 w 82"/>
                <a:gd name="T11" fmla="*/ 971164975 h 67"/>
                <a:gd name="T12" fmla="*/ 2147483647 w 82"/>
                <a:gd name="T13" fmla="*/ 1618608018 h 67"/>
                <a:gd name="T14" fmla="*/ 2147483647 w 82"/>
                <a:gd name="T15" fmla="*/ 1618608018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070713863 w 82"/>
                <a:gd name="T21" fmla="*/ 2147483647 h 67"/>
                <a:gd name="T22" fmla="*/ 796315220 w 82"/>
                <a:gd name="T23" fmla="*/ 2147483647 h 67"/>
                <a:gd name="T24" fmla="*/ 318526007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159263274 w 82"/>
                <a:gd name="T35" fmla="*/ 2147483647 h 67"/>
                <a:gd name="T36" fmla="*/ 796315220 w 82"/>
                <a:gd name="T37" fmla="*/ 2147483647 h 67"/>
                <a:gd name="T38" fmla="*/ 1433661037 w 82"/>
                <a:gd name="T39" fmla="*/ 2147483647 h 67"/>
                <a:gd name="T40" fmla="*/ 2070713863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1294887178 h 67"/>
                <a:gd name="T80" fmla="*/ 2147483647 w 82"/>
                <a:gd name="T81" fmla="*/ 647443589 h 67"/>
                <a:gd name="T82" fmla="*/ 2147483647 w 82"/>
                <a:gd name="T83" fmla="*/ 161861033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647443589 h 67"/>
                <a:gd name="T90" fmla="*/ 2147483647 w 82"/>
                <a:gd name="T91" fmla="*/ 647443589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"/>
                <a:gd name="T139" fmla="*/ 0 h 67"/>
                <a:gd name="T140" fmla="*/ 82 w 82"/>
                <a:gd name="T141" fmla="*/ 67 h 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0" name="Freeform 1726"/>
            <p:cNvSpPr>
              <a:spLocks/>
            </p:cNvSpPr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488280165 h 32"/>
                <a:gd name="T2" fmla="*/ 2147483647 w 99"/>
                <a:gd name="T3" fmla="*/ 488280165 h 32"/>
                <a:gd name="T4" fmla="*/ 2147483647 w 99"/>
                <a:gd name="T5" fmla="*/ 488280165 h 32"/>
                <a:gd name="T6" fmla="*/ 2147483647 w 99"/>
                <a:gd name="T7" fmla="*/ 488280165 h 32"/>
                <a:gd name="T8" fmla="*/ 2147483647 w 99"/>
                <a:gd name="T9" fmla="*/ 488280165 h 32"/>
                <a:gd name="T10" fmla="*/ 2147483647 w 99"/>
                <a:gd name="T11" fmla="*/ 488280165 h 32"/>
                <a:gd name="T12" fmla="*/ 2147483647 w 99"/>
                <a:gd name="T13" fmla="*/ 244140082 h 32"/>
                <a:gd name="T14" fmla="*/ 2147483647 w 99"/>
                <a:gd name="T15" fmla="*/ 0 h 32"/>
                <a:gd name="T16" fmla="*/ 2147483647 w 99"/>
                <a:gd name="T17" fmla="*/ 0 h 32"/>
                <a:gd name="T18" fmla="*/ 1630011900 w 99"/>
                <a:gd name="T19" fmla="*/ 0 h 32"/>
                <a:gd name="T20" fmla="*/ 1037204027 w 99"/>
                <a:gd name="T21" fmla="*/ 244140082 h 32"/>
                <a:gd name="T22" fmla="*/ 296264235 w 99"/>
                <a:gd name="T23" fmla="*/ 732666371 h 32"/>
                <a:gd name="T24" fmla="*/ 0 w 99"/>
                <a:gd name="T25" fmla="*/ 1465086680 h 32"/>
                <a:gd name="T26" fmla="*/ 0 w 99"/>
                <a:gd name="T27" fmla="*/ 2075682545 h 32"/>
                <a:gd name="T28" fmla="*/ 148132118 w 99"/>
                <a:gd name="T29" fmla="*/ 2147483647 h 32"/>
                <a:gd name="T30" fmla="*/ 592808402 w 99"/>
                <a:gd name="T31" fmla="*/ 2147483647 h 32"/>
                <a:gd name="T32" fmla="*/ 1333747798 w 99"/>
                <a:gd name="T33" fmla="*/ 2147483647 h 32"/>
                <a:gd name="T34" fmla="*/ 1333747798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075682545 h 32"/>
                <a:gd name="T54" fmla="*/ 2147483647 w 99"/>
                <a:gd name="T55" fmla="*/ 1465086680 h 32"/>
                <a:gd name="T56" fmla="*/ 2147483647 w 99"/>
                <a:gd name="T57" fmla="*/ 976806392 h 32"/>
                <a:gd name="T58" fmla="*/ 2147483647 w 99"/>
                <a:gd name="T59" fmla="*/ 610350547 h 32"/>
                <a:gd name="T60" fmla="*/ 2147483647 w 99"/>
                <a:gd name="T61" fmla="*/ 488280165 h 32"/>
                <a:gd name="T62" fmla="*/ 2147483647 w 99"/>
                <a:gd name="T63" fmla="*/ 488280165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9"/>
                <a:gd name="T97" fmla="*/ 0 h 32"/>
                <a:gd name="T98" fmla="*/ 99 w 99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1" name="Freeform 1727"/>
            <p:cNvSpPr>
              <a:spLocks/>
            </p:cNvSpPr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1949990050 h 49"/>
                <a:gd name="T12" fmla="*/ 2147483647 w 91"/>
                <a:gd name="T13" fmla="*/ 1949990050 h 49"/>
                <a:gd name="T14" fmla="*/ 2147483647 w 91"/>
                <a:gd name="T15" fmla="*/ 1671342806 h 49"/>
                <a:gd name="T16" fmla="*/ 2147483647 w 91"/>
                <a:gd name="T17" fmla="*/ 1671342806 h 49"/>
                <a:gd name="T18" fmla="*/ 2147483647 w 91"/>
                <a:gd name="T19" fmla="*/ 1671342806 h 49"/>
                <a:gd name="T20" fmla="*/ 2147483647 w 91"/>
                <a:gd name="T21" fmla="*/ 1671342806 h 49"/>
                <a:gd name="T22" fmla="*/ 2147483647 w 91"/>
                <a:gd name="T23" fmla="*/ 975129282 h 49"/>
                <a:gd name="T24" fmla="*/ 2147483647 w 91"/>
                <a:gd name="T25" fmla="*/ 557025196 h 49"/>
                <a:gd name="T26" fmla="*/ 2147483647 w 91"/>
                <a:gd name="T27" fmla="*/ 139188911 h 49"/>
                <a:gd name="T28" fmla="*/ 1863594409 w 91"/>
                <a:gd name="T29" fmla="*/ 0 h 49"/>
                <a:gd name="T30" fmla="*/ 1146805952 w 91"/>
                <a:gd name="T31" fmla="*/ 0 h 49"/>
                <a:gd name="T32" fmla="*/ 716788196 w 91"/>
                <a:gd name="T33" fmla="*/ 417835702 h 49"/>
                <a:gd name="T34" fmla="*/ 143248167 w 91"/>
                <a:gd name="T35" fmla="*/ 835671403 h 49"/>
                <a:gd name="T36" fmla="*/ 0 w 91"/>
                <a:gd name="T37" fmla="*/ 1532153960 h 49"/>
                <a:gd name="T38" fmla="*/ 0 w 91"/>
                <a:gd name="T39" fmla="*/ 1532153960 h 49"/>
                <a:gd name="T40" fmla="*/ 0 w 91"/>
                <a:gd name="T41" fmla="*/ 2147483647 h 49"/>
                <a:gd name="T42" fmla="*/ 143248167 w 91"/>
                <a:gd name="T43" fmla="*/ 2147483647 h 49"/>
                <a:gd name="T44" fmla="*/ 286770047 w 91"/>
                <a:gd name="T45" fmla="*/ 2147483647 h 49"/>
                <a:gd name="T46" fmla="*/ 860036297 w 91"/>
                <a:gd name="T47" fmla="*/ 2147483647 h 49"/>
                <a:gd name="T48" fmla="*/ 1576823970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9"/>
                <a:gd name="T122" fmla="*/ 91 w 91"/>
                <a:gd name="T123" fmla="*/ 49 h 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2" name="Freeform 1728"/>
            <p:cNvSpPr>
              <a:spLocks/>
            </p:cNvSpPr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1410397435 h 53"/>
                <a:gd name="T8" fmla="*/ 2147483647 w 64"/>
                <a:gd name="T9" fmla="*/ 940361734 h 53"/>
                <a:gd name="T10" fmla="*/ 2147483647 w 64"/>
                <a:gd name="T11" fmla="*/ 313357269 h 53"/>
                <a:gd name="T12" fmla="*/ 2147483647 w 64"/>
                <a:gd name="T13" fmla="*/ 156678365 h 53"/>
                <a:gd name="T14" fmla="*/ 1978905752 w 64"/>
                <a:gd name="T15" fmla="*/ 0 h 53"/>
                <a:gd name="T16" fmla="*/ 1978905752 w 64"/>
                <a:gd name="T17" fmla="*/ 0 h 53"/>
                <a:gd name="T18" fmla="*/ 1130687423 w 64"/>
                <a:gd name="T19" fmla="*/ 156678365 h 53"/>
                <a:gd name="T20" fmla="*/ 424109295 w 64"/>
                <a:gd name="T21" fmla="*/ 627005140 h 53"/>
                <a:gd name="T22" fmla="*/ 0 w 64"/>
                <a:gd name="T23" fmla="*/ 1410397435 h 53"/>
                <a:gd name="T24" fmla="*/ 0 w 64"/>
                <a:gd name="T25" fmla="*/ 2037401766 h 53"/>
                <a:gd name="T26" fmla="*/ 0 w 64"/>
                <a:gd name="T27" fmla="*/ 2147483647 h 53"/>
                <a:gd name="T28" fmla="*/ 424109295 w 64"/>
                <a:gd name="T29" fmla="*/ 2147483647 h 53"/>
                <a:gd name="T30" fmla="*/ 1130687423 w 64"/>
                <a:gd name="T31" fmla="*/ 2147483647 h 53"/>
                <a:gd name="T32" fmla="*/ 1978905752 w 64"/>
                <a:gd name="T33" fmla="*/ 2147483647 h 53"/>
                <a:gd name="T34" fmla="*/ 1978905752 w 64"/>
                <a:gd name="T35" fmla="*/ 2147483647 h 53"/>
                <a:gd name="T36" fmla="*/ 2120275474 w 64"/>
                <a:gd name="T37" fmla="*/ 2147483647 h 53"/>
                <a:gd name="T38" fmla="*/ 2120275474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4"/>
                <a:gd name="T106" fmla="*/ 0 h 53"/>
                <a:gd name="T107" fmla="*/ 64 w 64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3" name="Freeform 1729"/>
            <p:cNvSpPr>
              <a:spLocks/>
            </p:cNvSpPr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889105744 h 33"/>
                <a:gd name="T2" fmla="*/ 2147483647 w 80"/>
                <a:gd name="T3" fmla="*/ 889105744 h 33"/>
                <a:gd name="T4" fmla="*/ 2147483647 w 80"/>
                <a:gd name="T5" fmla="*/ 444693105 h 33"/>
                <a:gd name="T6" fmla="*/ 2147483647 w 80"/>
                <a:gd name="T7" fmla="*/ 296275137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1384242376 w 80"/>
                <a:gd name="T17" fmla="*/ 296275137 h 33"/>
                <a:gd name="T18" fmla="*/ 769055957 w 80"/>
                <a:gd name="T19" fmla="*/ 592830739 h 33"/>
                <a:gd name="T20" fmla="*/ 307737068 w 80"/>
                <a:gd name="T21" fmla="*/ 1481936483 h 33"/>
                <a:gd name="T22" fmla="*/ 0 w 80"/>
                <a:gd name="T23" fmla="*/ 2147483647 h 33"/>
                <a:gd name="T24" fmla="*/ 307737068 w 80"/>
                <a:gd name="T25" fmla="*/ 2147483647 h 33"/>
                <a:gd name="T26" fmla="*/ 769055957 w 80"/>
                <a:gd name="T27" fmla="*/ 2147483647 h 33"/>
                <a:gd name="T28" fmla="*/ 1384242376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1481936483 h 33"/>
                <a:gd name="T60" fmla="*/ 2147483647 w 80"/>
                <a:gd name="T61" fmla="*/ 889105744 h 33"/>
                <a:gd name="T62" fmla="*/ 2147483647 w 80"/>
                <a:gd name="T63" fmla="*/ 889105744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0"/>
                <a:gd name="T97" fmla="*/ 0 h 33"/>
                <a:gd name="T98" fmla="*/ 80 w 80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4" name="Freeform 1730"/>
            <p:cNvSpPr>
              <a:spLocks/>
            </p:cNvSpPr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148135397 h 45"/>
                <a:gd name="T6" fmla="*/ 2147483647 w 94"/>
                <a:gd name="T7" fmla="*/ 592821524 h 45"/>
                <a:gd name="T8" fmla="*/ 2147483647 w 94"/>
                <a:gd name="T9" fmla="*/ 592821524 h 45"/>
                <a:gd name="T10" fmla="*/ 2147483647 w 94"/>
                <a:gd name="T11" fmla="*/ 1185363641 h 45"/>
                <a:gd name="T12" fmla="*/ 2147483647 w 94"/>
                <a:gd name="T13" fmla="*/ 1185363641 h 45"/>
                <a:gd name="T14" fmla="*/ 2147483647 w 94"/>
                <a:gd name="T15" fmla="*/ 1778184371 h 45"/>
                <a:gd name="T16" fmla="*/ 2147483647 w 94"/>
                <a:gd name="T17" fmla="*/ 2074455033 h 45"/>
                <a:gd name="T18" fmla="*/ 2009128973 w 94"/>
                <a:gd name="T19" fmla="*/ 2147483647 h 45"/>
                <a:gd name="T20" fmla="*/ 2009128973 w 94"/>
                <a:gd name="T21" fmla="*/ 2147483647 h 45"/>
                <a:gd name="T22" fmla="*/ 1147917459 w 94"/>
                <a:gd name="T23" fmla="*/ 2147483647 h 45"/>
                <a:gd name="T24" fmla="*/ 573958729 w 94"/>
                <a:gd name="T25" fmla="*/ 2147483647 h 45"/>
                <a:gd name="T26" fmla="*/ 143626589 w 94"/>
                <a:gd name="T27" fmla="*/ 2147483647 h 45"/>
                <a:gd name="T28" fmla="*/ 0 w 94"/>
                <a:gd name="T29" fmla="*/ 2147483647 h 45"/>
                <a:gd name="T30" fmla="*/ 143626589 w 94"/>
                <a:gd name="T31" fmla="*/ 2147483647 h 45"/>
                <a:gd name="T32" fmla="*/ 573958729 w 94"/>
                <a:gd name="T33" fmla="*/ 2147483647 h 45"/>
                <a:gd name="T34" fmla="*/ 1147917459 w 94"/>
                <a:gd name="T35" fmla="*/ 2147483647 h 45"/>
                <a:gd name="T36" fmla="*/ 2009128973 w 94"/>
                <a:gd name="T37" fmla="*/ 2147483647 h 45"/>
                <a:gd name="T38" fmla="*/ 2009128973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074455033 h 45"/>
                <a:gd name="T64" fmla="*/ 2147483647 w 94"/>
                <a:gd name="T65" fmla="*/ 1185363641 h 45"/>
                <a:gd name="T66" fmla="*/ 2147483647 w 94"/>
                <a:gd name="T67" fmla="*/ 592821524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45"/>
                <a:gd name="T113" fmla="*/ 94 w 94"/>
                <a:gd name="T114" fmla="*/ 45 h 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5" name="Freeform 1731"/>
            <p:cNvSpPr>
              <a:spLocks/>
            </p:cNvSpPr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1926273928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1172699196 w 280"/>
                <a:gd name="T33" fmla="*/ 2147483647 h 105"/>
                <a:gd name="T34" fmla="*/ 732867594 w 280"/>
                <a:gd name="T35" fmla="*/ 2147483647 h 105"/>
                <a:gd name="T36" fmla="*/ 0 w 280"/>
                <a:gd name="T37" fmla="*/ 2147483647 h 105"/>
                <a:gd name="T38" fmla="*/ 586350125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1333747094 h 105"/>
                <a:gd name="T68" fmla="*/ 2147483647 w 280"/>
                <a:gd name="T69" fmla="*/ 0 h 105"/>
                <a:gd name="T70" fmla="*/ 2147483647 w 280"/>
                <a:gd name="T71" fmla="*/ 148132039 h 105"/>
                <a:gd name="T72" fmla="*/ 2147483647 w 280"/>
                <a:gd name="T73" fmla="*/ 889070978 h 105"/>
                <a:gd name="T74" fmla="*/ 2147483647 w 280"/>
                <a:gd name="T75" fmla="*/ 1926273928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0"/>
                <a:gd name="T115" fmla="*/ 0 h 105"/>
                <a:gd name="T116" fmla="*/ 280 w 280"/>
                <a:gd name="T117" fmla="*/ 105 h 10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6" name="Freeform 1732"/>
            <p:cNvSpPr>
              <a:spLocks/>
            </p:cNvSpPr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1545196351 h 142"/>
                <a:gd name="T10" fmla="*/ 2147483647 w 296"/>
                <a:gd name="T11" fmla="*/ 927233130 h 142"/>
                <a:gd name="T12" fmla="*/ 2147483647 w 296"/>
                <a:gd name="T13" fmla="*/ 154635022 h 142"/>
                <a:gd name="T14" fmla="*/ 2147483647 w 296"/>
                <a:gd name="T15" fmla="*/ 0 h 142"/>
                <a:gd name="T16" fmla="*/ 2147483647 w 296"/>
                <a:gd name="T17" fmla="*/ 154635022 h 142"/>
                <a:gd name="T18" fmla="*/ 2147483647 w 296"/>
                <a:gd name="T19" fmla="*/ 1545196351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1197571478 w 296"/>
                <a:gd name="T63" fmla="*/ 2147483647 h 142"/>
                <a:gd name="T64" fmla="*/ 149696700 w 296"/>
                <a:gd name="T65" fmla="*/ 2147483647 h 142"/>
                <a:gd name="T66" fmla="*/ 0 w 296"/>
                <a:gd name="T67" fmla="*/ 2147483647 h 142"/>
                <a:gd name="T68" fmla="*/ 149696700 w 296"/>
                <a:gd name="T69" fmla="*/ 2147483647 h 142"/>
                <a:gd name="T70" fmla="*/ 1047875641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96"/>
                <a:gd name="T142" fmla="*/ 0 h 142"/>
                <a:gd name="T143" fmla="*/ 296 w 296"/>
                <a:gd name="T144" fmla="*/ 142 h 1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7" name="Freeform 1733"/>
            <p:cNvSpPr>
              <a:spLocks/>
            </p:cNvSpPr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1054962457 h 176"/>
                <a:gd name="T8" fmla="*/ 2147483647 w 906"/>
                <a:gd name="T9" fmla="*/ 1205631314 h 176"/>
                <a:gd name="T10" fmla="*/ 2147483647 w 906"/>
                <a:gd name="T11" fmla="*/ 1507250550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09924914 h 176"/>
                <a:gd name="T60" fmla="*/ 2147483647 w 906"/>
                <a:gd name="T61" fmla="*/ 150668658 h 176"/>
                <a:gd name="T62" fmla="*/ 2147483647 w 906"/>
                <a:gd name="T63" fmla="*/ 150668658 h 176"/>
                <a:gd name="T64" fmla="*/ 2147483647 w 906"/>
                <a:gd name="T65" fmla="*/ 452288492 h 176"/>
                <a:gd name="T66" fmla="*/ 2147483647 w 906"/>
                <a:gd name="T67" fmla="*/ 1657919141 h 176"/>
                <a:gd name="T68" fmla="*/ 1333722420 w 906"/>
                <a:gd name="T69" fmla="*/ 2147483647 h 176"/>
                <a:gd name="T70" fmla="*/ 592796947 w 906"/>
                <a:gd name="T71" fmla="*/ 2147483647 h 176"/>
                <a:gd name="T72" fmla="*/ 148129122 w 906"/>
                <a:gd name="T73" fmla="*/ 2147483647 h 176"/>
                <a:gd name="T74" fmla="*/ 592796947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06"/>
                <a:gd name="T151" fmla="*/ 0 h 176"/>
                <a:gd name="T152" fmla="*/ 906 w 906"/>
                <a:gd name="T153" fmla="*/ 176 h 1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8" name="Freeform 1734"/>
            <p:cNvSpPr>
              <a:spLocks/>
            </p:cNvSpPr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1333722392 h 210"/>
                <a:gd name="T16" fmla="*/ 2147483647 w 1163"/>
                <a:gd name="T17" fmla="*/ 1333722392 h 210"/>
                <a:gd name="T18" fmla="*/ 2147483647 w 1163"/>
                <a:gd name="T19" fmla="*/ 1778110079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1185313410 h 210"/>
                <a:gd name="T66" fmla="*/ 2147483647 w 1163"/>
                <a:gd name="T67" fmla="*/ 740925987 h 210"/>
                <a:gd name="T68" fmla="*/ 2147483647 w 1163"/>
                <a:gd name="T69" fmla="*/ 148129119 h 210"/>
                <a:gd name="T70" fmla="*/ 2147483647 w 1163"/>
                <a:gd name="T71" fmla="*/ 889055040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1634187752 w 1163"/>
                <a:gd name="T83" fmla="*/ 2147483647 h 210"/>
                <a:gd name="T84" fmla="*/ 297048383 w 1163"/>
                <a:gd name="T85" fmla="*/ 2147483647 h 210"/>
                <a:gd name="T86" fmla="*/ 891426246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3"/>
                <a:gd name="T163" fmla="*/ 0 h 210"/>
                <a:gd name="T164" fmla="*/ 1163 w 1163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59" name="Freeform 1735"/>
            <p:cNvSpPr>
              <a:spLocks/>
            </p:cNvSpPr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595554911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084442850 h 620"/>
                <a:gd name="T20" fmla="*/ 2147483647 w 486"/>
                <a:gd name="T21" fmla="*/ 893332764 h 620"/>
                <a:gd name="T22" fmla="*/ 2147483647 w 486"/>
                <a:gd name="T23" fmla="*/ 0 h 620"/>
                <a:gd name="T24" fmla="*/ 2147483647 w 486"/>
                <a:gd name="T25" fmla="*/ 1042221425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1778110149 w 486"/>
                <a:gd name="T57" fmla="*/ 2147483647 h 620"/>
                <a:gd name="T58" fmla="*/ 889055075 w 486"/>
                <a:gd name="T59" fmla="*/ 2147483647 h 620"/>
                <a:gd name="T60" fmla="*/ 148129125 w 486"/>
                <a:gd name="T61" fmla="*/ 2147483647 h 620"/>
                <a:gd name="T62" fmla="*/ 2074368266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893332764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6"/>
                <a:gd name="T145" fmla="*/ 0 h 620"/>
                <a:gd name="T146" fmla="*/ 486 w 486"/>
                <a:gd name="T147" fmla="*/ 620 h 6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0" name="Freeform 1736"/>
            <p:cNvSpPr>
              <a:spLocks/>
            </p:cNvSpPr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448102662 h 386"/>
                <a:gd name="T6" fmla="*/ 2147483647 w 272"/>
                <a:gd name="T7" fmla="*/ 1045384846 h 386"/>
                <a:gd name="T8" fmla="*/ 2147483647 w 272"/>
                <a:gd name="T9" fmla="*/ 1941308454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99571116 w 272"/>
                <a:gd name="T35" fmla="*/ 2147483647 h 386"/>
                <a:gd name="T36" fmla="*/ 299571116 w 272"/>
                <a:gd name="T37" fmla="*/ 2147483647 h 386"/>
                <a:gd name="T38" fmla="*/ 0 w 272"/>
                <a:gd name="T39" fmla="*/ 2147483647 h 386"/>
                <a:gd name="T40" fmla="*/ 299571116 w 272"/>
                <a:gd name="T41" fmla="*/ 2147483647 h 386"/>
                <a:gd name="T42" fmla="*/ 599142231 w 272"/>
                <a:gd name="T43" fmla="*/ 2147483647 h 386"/>
                <a:gd name="T44" fmla="*/ 1348351710 w 272"/>
                <a:gd name="T45" fmla="*/ 2147483647 h 386"/>
                <a:gd name="T46" fmla="*/ 1947493676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1642667163 h 386"/>
                <a:gd name="T96" fmla="*/ 2147483647 w 272"/>
                <a:gd name="T97" fmla="*/ 895923608 h 386"/>
                <a:gd name="T98" fmla="*/ 2147483647 w 272"/>
                <a:gd name="T99" fmla="*/ 448102662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2"/>
                <a:gd name="T160" fmla="*/ 0 h 386"/>
                <a:gd name="T161" fmla="*/ 272 w 272"/>
                <a:gd name="T162" fmla="*/ 386 h 38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1" name="Freeform 1737"/>
            <p:cNvSpPr>
              <a:spLocks/>
            </p:cNvSpPr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588049794 h 385"/>
                <a:gd name="T2" fmla="*/ 2147483647 w 447"/>
                <a:gd name="T3" fmla="*/ 588049794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1778117044 w 447"/>
                <a:gd name="T33" fmla="*/ 2147483647 h 385"/>
                <a:gd name="T34" fmla="*/ 1778117044 w 447"/>
                <a:gd name="T35" fmla="*/ 2147483647 h 385"/>
                <a:gd name="T36" fmla="*/ 889059051 w 447"/>
                <a:gd name="T37" fmla="*/ 2147483647 h 385"/>
                <a:gd name="T38" fmla="*/ 296259928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96259928 w 447"/>
                <a:gd name="T47" fmla="*/ 2147483647 h 385"/>
                <a:gd name="T48" fmla="*/ 889059051 w 447"/>
                <a:gd name="T49" fmla="*/ 2147483647 h 385"/>
                <a:gd name="T50" fmla="*/ 1778117044 w 447"/>
                <a:gd name="T51" fmla="*/ 2147483647 h 385"/>
                <a:gd name="T52" fmla="*/ 1778117044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1764428320 h 385"/>
                <a:gd name="T94" fmla="*/ 2147483647 w 447"/>
                <a:gd name="T95" fmla="*/ 1176099588 h 385"/>
                <a:gd name="T96" fmla="*/ 2147483647 w 447"/>
                <a:gd name="T97" fmla="*/ 588049794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588049794 h 385"/>
                <a:gd name="T106" fmla="*/ 2147483647 w 447"/>
                <a:gd name="T107" fmla="*/ 588049794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7"/>
                <a:gd name="T163" fmla="*/ 0 h 385"/>
                <a:gd name="T164" fmla="*/ 447 w 447"/>
                <a:gd name="T165" fmla="*/ 385 h 38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2" name="Freeform 1738"/>
            <p:cNvSpPr>
              <a:spLocks/>
            </p:cNvSpPr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151390844 h 140"/>
                <a:gd name="T8" fmla="*/ 2147483647 w 146"/>
                <a:gd name="T9" fmla="*/ 605563907 h 140"/>
                <a:gd name="T10" fmla="*/ 2147483647 w 146"/>
                <a:gd name="T11" fmla="*/ 1211127814 h 140"/>
                <a:gd name="T12" fmla="*/ 2147483647 w 146"/>
                <a:gd name="T13" fmla="*/ 2119190012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756229845 w 146"/>
                <a:gd name="T31" fmla="*/ 2147483647 h 140"/>
                <a:gd name="T32" fmla="*/ 756229845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302605450 w 146"/>
                <a:gd name="T39" fmla="*/ 2147483647 h 140"/>
                <a:gd name="T40" fmla="*/ 756229845 w 146"/>
                <a:gd name="T41" fmla="*/ 2147483647 h 140"/>
                <a:gd name="T42" fmla="*/ 1361156765 w 146"/>
                <a:gd name="T43" fmla="*/ 2147483647 h 140"/>
                <a:gd name="T44" fmla="*/ 1966082886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1513910434 h 140"/>
                <a:gd name="T86" fmla="*/ 2147483647 w 146"/>
                <a:gd name="T87" fmla="*/ 908345994 h 140"/>
                <a:gd name="T88" fmla="*/ 2147483647 w 146"/>
                <a:gd name="T89" fmla="*/ 151390844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6"/>
                <a:gd name="T142" fmla="*/ 0 h 140"/>
                <a:gd name="T143" fmla="*/ 146 w 146"/>
                <a:gd name="T144" fmla="*/ 140 h 1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3" name="Freeform 1739"/>
            <p:cNvSpPr>
              <a:spLocks/>
            </p:cNvSpPr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444667756 h 222"/>
                <a:gd name="T2" fmla="*/ 2147483647 w 218"/>
                <a:gd name="T3" fmla="*/ 444667756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03069449 w 218"/>
                <a:gd name="T23" fmla="*/ 2147483647 h 222"/>
                <a:gd name="T24" fmla="*/ 1051534724 w 218"/>
                <a:gd name="T25" fmla="*/ 2147483647 h 222"/>
                <a:gd name="T26" fmla="*/ 600796449 w 218"/>
                <a:gd name="T27" fmla="*/ 2147483647 h 222"/>
                <a:gd name="T28" fmla="*/ 150340251 w 218"/>
                <a:gd name="T29" fmla="*/ 2147483647 h 222"/>
                <a:gd name="T30" fmla="*/ 150340251 w 218"/>
                <a:gd name="T31" fmla="*/ 2147483647 h 222"/>
                <a:gd name="T32" fmla="*/ 0 w 218"/>
                <a:gd name="T33" fmla="*/ 2147483647 h 222"/>
                <a:gd name="T34" fmla="*/ 450738409 w 218"/>
                <a:gd name="T35" fmla="*/ 2147483647 h 222"/>
                <a:gd name="T36" fmla="*/ 751136633 w 218"/>
                <a:gd name="T37" fmla="*/ 2147483647 h 222"/>
                <a:gd name="T38" fmla="*/ 1652612919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1926239691 h 222"/>
                <a:gd name="T82" fmla="*/ 2147483647 w 218"/>
                <a:gd name="T83" fmla="*/ 1333722412 h 222"/>
                <a:gd name="T84" fmla="*/ 2147483647 w 218"/>
                <a:gd name="T85" fmla="*/ 592796943 h 222"/>
                <a:gd name="T86" fmla="*/ 2147483647 w 218"/>
                <a:gd name="T87" fmla="*/ 296258243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444667756 h 222"/>
                <a:gd name="T94" fmla="*/ 2147483647 w 218"/>
                <a:gd name="T95" fmla="*/ 444667756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8"/>
                <a:gd name="T145" fmla="*/ 0 h 222"/>
                <a:gd name="T146" fmla="*/ 218 w 218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4" name="Freeform 1740"/>
            <p:cNvSpPr>
              <a:spLocks/>
            </p:cNvSpPr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623487235 h 118"/>
                <a:gd name="T2" fmla="*/ 2147483647 w 132"/>
                <a:gd name="T3" fmla="*/ 623487235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1481851719 w 132"/>
                <a:gd name="T17" fmla="*/ 2147483647 h 118"/>
                <a:gd name="T18" fmla="*/ 889054887 w 132"/>
                <a:gd name="T19" fmla="*/ 2147483647 h 118"/>
                <a:gd name="T20" fmla="*/ 296258187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96258187 w 132"/>
                <a:gd name="T29" fmla="*/ 2147483647 h 118"/>
                <a:gd name="T30" fmla="*/ 889054887 w 132"/>
                <a:gd name="T31" fmla="*/ 2147483647 h 118"/>
                <a:gd name="T32" fmla="*/ 1481851719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1402483777 h 118"/>
                <a:gd name="T78" fmla="*/ 2147483647 w 132"/>
                <a:gd name="T79" fmla="*/ 623487235 h 118"/>
                <a:gd name="T80" fmla="*/ 2147483647 w 132"/>
                <a:gd name="T81" fmla="*/ 311598859 h 118"/>
                <a:gd name="T82" fmla="*/ 2147483647 w 132"/>
                <a:gd name="T83" fmla="*/ 0 h 118"/>
                <a:gd name="T84" fmla="*/ 2147483647 w 132"/>
                <a:gd name="T85" fmla="*/ 311598859 h 118"/>
                <a:gd name="T86" fmla="*/ 2147483647 w 132"/>
                <a:gd name="T87" fmla="*/ 623487235 h 118"/>
                <a:gd name="T88" fmla="*/ 2147483647 w 132"/>
                <a:gd name="T89" fmla="*/ 623487235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2"/>
                <a:gd name="T136" fmla="*/ 0 h 118"/>
                <a:gd name="T137" fmla="*/ 132 w 132"/>
                <a:gd name="T138" fmla="*/ 118 h 11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65" name="Freeform 1741"/>
            <p:cNvSpPr>
              <a:spLocks/>
            </p:cNvSpPr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148131076 h 153"/>
                <a:gd name="T6" fmla="*/ 2147483647 w 158"/>
                <a:gd name="T7" fmla="*/ 592804235 h 153"/>
                <a:gd name="T8" fmla="*/ 2147483647 w 158"/>
                <a:gd name="T9" fmla="*/ 1185328010 h 153"/>
                <a:gd name="T10" fmla="*/ 2147483647 w 158"/>
                <a:gd name="T11" fmla="*/ 1926262990 h 153"/>
                <a:gd name="T12" fmla="*/ 2147483647 w 158"/>
                <a:gd name="T13" fmla="*/ 1926262990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855770702 w 158"/>
                <a:gd name="T35" fmla="*/ 2147483647 h 153"/>
                <a:gd name="T36" fmla="*/ 855770702 w 158"/>
                <a:gd name="T37" fmla="*/ 2147483647 h 153"/>
                <a:gd name="T38" fmla="*/ 285256770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85256770 w 158"/>
                <a:gd name="T45" fmla="*/ 2147483647 h 153"/>
                <a:gd name="T46" fmla="*/ 855770702 w 158"/>
                <a:gd name="T47" fmla="*/ 2147483647 h 153"/>
                <a:gd name="T48" fmla="*/ 1426284242 w 158"/>
                <a:gd name="T49" fmla="*/ 2147483647 h 153"/>
                <a:gd name="T50" fmla="*/ 2139290261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1333738950 h 153"/>
                <a:gd name="T90" fmla="*/ 2147483647 w 158"/>
                <a:gd name="T91" fmla="*/ 740935245 h 153"/>
                <a:gd name="T92" fmla="*/ 2147483647 w 158"/>
                <a:gd name="T93" fmla="*/ 148131076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53"/>
                <a:gd name="T152" fmla="*/ 158 w 158"/>
                <a:gd name="T153" fmla="*/ 153 h 15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5386759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6629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>
                <a:solidFill>
                  <a:prstClr val="white"/>
                </a:solidFill>
              </a:rPr>
              <a:t>Add text</a:t>
            </a: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867" dirty="0">
                <a:solidFill>
                  <a:prstClr val="white"/>
                </a:solidFill>
              </a:rPr>
              <a:t>Add text</a:t>
            </a:r>
            <a:endParaRPr lang="zh-CN" altLang="en-US" sz="1867" dirty="0">
              <a:solidFill>
                <a:prstClr val="white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1333" dirty="0">
                <a:solidFill>
                  <a:prstClr val="white"/>
                </a:solidFill>
              </a:rPr>
              <a:t>Add text</a:t>
            </a:r>
            <a:endParaRPr lang="zh-CN" altLang="en-US" sz="1333" dirty="0">
              <a:solidFill>
                <a:prstClr val="white"/>
              </a:solidFill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dirty="0">
                <a:solidFill>
                  <a:prstClr val="white"/>
                </a:solidFill>
                <a:latin typeface="Arial Black" panose="020B0A04020102020204" pitchFamily="34" charset="0"/>
              </a:rPr>
              <a:t>45</a:t>
            </a:r>
            <a:r>
              <a:rPr lang="en-US" altLang="zh-CN" sz="2133" dirty="0">
                <a:solidFill>
                  <a:prstClr val="white"/>
                </a:solidFill>
                <a:latin typeface="Arial Black" panose="020B0A04020102020204" pitchFamily="34" charset="0"/>
              </a:rPr>
              <a:t>%</a:t>
            </a:r>
            <a:endParaRPr lang="zh-CN" altLang="en-US" sz="2133" dirty="0">
              <a:solidFill>
                <a:prstClr val="white"/>
              </a:solidFill>
              <a:latin typeface="Arial Black" panose="020B0A04020102020204" pitchFamily="34" charset="0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5867" dirty="0">
                <a:solidFill>
                  <a:prstClr val="white"/>
                </a:solidFill>
                <a:latin typeface="Arial Black" panose="020B0A04020102020204" pitchFamily="34" charset="0"/>
              </a:rPr>
              <a:t>88</a:t>
            </a:r>
            <a:r>
              <a:rPr lang="en-US" altLang="zh-CN" sz="3733" dirty="0">
                <a:solidFill>
                  <a:prstClr val="white"/>
                </a:solidFill>
                <a:latin typeface="Arial Black" panose="020B0A04020102020204" pitchFamily="34" charset="0"/>
              </a:rPr>
              <a:t>%</a:t>
            </a:r>
            <a:endParaRPr lang="zh-CN" altLang="en-US" sz="3733" dirty="0">
              <a:solidFill>
                <a:prstClr val="white"/>
              </a:solidFill>
              <a:latin typeface="Arial Black" panose="020B0A040201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2400" dirty="0">
                <a:solidFill>
                  <a:prstClr val="white"/>
                </a:solidFill>
                <a:latin typeface="Arial Black" panose="020B0A04020102020204" pitchFamily="34" charset="0"/>
              </a:rPr>
              <a:t>12</a:t>
            </a:r>
            <a:r>
              <a:rPr lang="en-US" altLang="zh-CN" sz="1467" dirty="0">
                <a:solidFill>
                  <a:prstClr val="white"/>
                </a:solidFill>
                <a:latin typeface="Arial Black" panose="020B0A04020102020204" pitchFamily="34" charset="0"/>
              </a:rPr>
              <a:t>%</a:t>
            </a:r>
            <a:endParaRPr lang="zh-CN" altLang="en-US" sz="1467" dirty="0">
              <a:solidFill>
                <a:prstClr val="white"/>
              </a:solidFill>
              <a:latin typeface="Arial Black" panose="020B0A04020102020204" pitchFamily="34" charset="0"/>
            </a:endParaRPr>
          </a:p>
        </p:txBody>
      </p:sp>
      <p:grpSp>
        <p:nvGrpSpPr>
          <p:cNvPr id="26637" name="组合 20"/>
          <p:cNvGrpSpPr>
            <a:grpSpLocks/>
          </p:cNvGrpSpPr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6723" name="组合 21"/>
            <p:cNvGrpSpPr>
              <a:grpSpLocks/>
            </p:cNvGrpSpPr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6726" name="组合 16"/>
              <p:cNvGrpSpPr>
                <a:grpSpLocks/>
              </p:cNvGrpSpPr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6731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60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prstClr val="white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lang="en-US" sz="2133" b="1" dirty="0">
                      <a:solidFill>
                        <a:prstClr val="white"/>
                      </a:solidFill>
                    </a:rPr>
                    <a:t>1.ADD TITLE HERE</a:t>
                  </a:r>
                  <a:endParaRPr lang="zh-CN" altLang="en-US" sz="2133" b="1" dirty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6727" name="组合 8"/>
              <p:cNvGrpSpPr>
                <a:grpSpLocks/>
              </p:cNvGrpSpPr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>
                    <a:defRPr/>
                  </a:pPr>
                  <a:r>
                    <a:rPr lang="en-US" sz="1467" dirty="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prstClr val="white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lang="en-US" sz="2133" b="1" dirty="0">
                      <a:solidFill>
                        <a:prstClr val="white"/>
                      </a:solidFill>
                    </a:rPr>
                    <a:t>2.ADD TITLE HERE</a:t>
                  </a:r>
                  <a:endParaRPr lang="zh-CN" altLang="en-US" sz="2133" b="1" dirty="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6728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600" b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3.ADD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>
                <a:defRPr/>
              </a:pPr>
              <a:r>
                <a:rPr lang="en-US" sz="1467" dirty="0">
                  <a:solidFill>
                    <a:prstClr val="white"/>
                  </a:solidFill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prstClr val="white"/>
                </a:solidFill>
                <a:ea typeface="微软雅黑" pitchFamily="34" charset="-122"/>
              </a:endParaRPr>
            </a:p>
          </p:txBody>
        </p:sp>
      </p:grpSp>
      <p:grpSp>
        <p:nvGrpSpPr>
          <p:cNvPr id="26638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39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4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5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6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7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8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9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0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1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2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2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2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640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4669995"/>
      </p:ext>
    </p:extLst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grpSp>
        <p:nvGrpSpPr>
          <p:cNvPr id="27654" name="组合 19"/>
          <p:cNvGrpSpPr>
            <a:grpSpLocks/>
          </p:cNvGrpSpPr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5" name="组合 22"/>
          <p:cNvGrpSpPr>
            <a:grpSpLocks/>
          </p:cNvGrpSpPr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6" name="组合 25"/>
          <p:cNvGrpSpPr>
            <a:grpSpLocks/>
          </p:cNvGrpSpPr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7" name="组合 30"/>
          <p:cNvGrpSpPr>
            <a:grpSpLocks/>
          </p:cNvGrpSpPr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2133" b="1" dirty="0">
                  <a:solidFill>
                    <a:prstClr val="white"/>
                  </a:solidFill>
                </a:rPr>
                <a:t>ADD TITLE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27658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7659" name="组合 32"/>
          <p:cNvGrpSpPr>
            <a:grpSpLocks/>
          </p:cNvGrpSpPr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2133" b="1" dirty="0">
                  <a:solidFill>
                    <a:prstClr val="white"/>
                  </a:solidFill>
                </a:rPr>
                <a:t>ADD TITLE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0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7661" name="组合 36"/>
          <p:cNvGrpSpPr>
            <a:grpSpLocks/>
          </p:cNvGrpSpPr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2133" b="1" dirty="0">
                  <a:solidFill>
                    <a:prstClr val="white"/>
                  </a:solidFill>
                </a:rPr>
                <a:t>ADD TITLE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2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7663" name="组合 40"/>
          <p:cNvGrpSpPr>
            <a:grpSpLocks/>
          </p:cNvGrpSpPr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2133" b="1" dirty="0">
                  <a:solidFill>
                    <a:prstClr val="white"/>
                  </a:solidFill>
                </a:rPr>
                <a:t>ADD TITLE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4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7665" name="组合 4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6" name="组合 4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6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7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9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0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1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2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3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4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667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8715353"/>
      </p:ext>
    </p:extLst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 dirty="0">
              <a:solidFill>
                <a:prstClr val="white"/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28680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4267" b="1" dirty="0">
                <a:solidFill>
                  <a:prstClr val="white"/>
                </a:solidFill>
              </a:rPr>
              <a:t>01</a:t>
            </a:r>
            <a:endParaRPr lang="zh-CN" altLang="en-US" sz="4267" b="1" dirty="0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4267" b="1" dirty="0">
                <a:solidFill>
                  <a:prstClr val="white"/>
                </a:solidFill>
              </a:rPr>
              <a:t>02</a:t>
            </a:r>
            <a:endParaRPr lang="zh-CN" altLang="en-US" sz="4267" b="1" dirty="0">
              <a:solidFill>
                <a:prstClr val="white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4267" b="1" dirty="0">
                <a:solidFill>
                  <a:prstClr val="white"/>
                </a:solidFill>
              </a:rPr>
              <a:t>03</a:t>
            </a:r>
            <a:endParaRPr lang="zh-CN" altLang="en-US" sz="4267" b="1" dirty="0">
              <a:solidFill>
                <a:prstClr val="white"/>
              </a:solidFill>
            </a:endParaRPr>
          </a:p>
        </p:txBody>
      </p:sp>
      <p:pic>
        <p:nvPicPr>
          <p:cNvPr id="28684" name="图片 16" descr="123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5" name="图片 17" descr="955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6" name="图片 18" descr="999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7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689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0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0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1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2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3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4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5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6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7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7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7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7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691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9772469"/>
      </p:ext>
    </p:extLst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2">
              <a:extLst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3" cstate="print">
              <a:extLst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4" cstate="print">
              <a:extLst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grpSp>
        <p:nvGrpSpPr>
          <p:cNvPr id="29707" name="组合 24"/>
          <p:cNvGrpSpPr>
            <a:grpSpLocks/>
          </p:cNvGrpSpPr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9797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b="1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</a:t>
              </a:r>
              <a:endParaRPr lang="zh-CN" altLang="en-US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798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just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prstClr val="white"/>
                </a:solidFill>
                <a:ea typeface="微软雅黑" panose="020B0503020204020204" pitchFamily="34" charset="-122"/>
              </a:endParaRPr>
            </a:p>
          </p:txBody>
        </p:sp>
      </p:grpSp>
      <p:sp>
        <p:nvSpPr>
          <p:cNvPr id="29708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9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prstClr val="white"/>
              </a:solidFill>
              <a:ea typeface="微软雅黑" panose="020B0503020204020204" pitchFamily="34" charset="-122"/>
            </a:endParaRPr>
          </a:p>
        </p:txBody>
      </p:sp>
      <p:sp>
        <p:nvSpPr>
          <p:cNvPr id="29710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11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prstClr val="white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9712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3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16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17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18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1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3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4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5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6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7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8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29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0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1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2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3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4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5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8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39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0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1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2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3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4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5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6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7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8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49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0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1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2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3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4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5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6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7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8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59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0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1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2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3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4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5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6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7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8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69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0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1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2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3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4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5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6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7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8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79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0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1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2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3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4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5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6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7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8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89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0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1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2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3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4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5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96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714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2094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33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>
                <a:solidFill>
                  <a:prstClr val="white"/>
                </a:solidFill>
              </a:rPr>
              <a:t>TEXT HERE</a:t>
            </a:r>
            <a:endParaRPr lang="zh-CN" altLang="en-US" sz="2000">
              <a:solidFill>
                <a:prstClr val="white"/>
              </a:solidFill>
            </a:endParaRPr>
          </a:p>
        </p:txBody>
      </p:sp>
      <p:sp>
        <p:nvSpPr>
          <p:cNvPr id="30734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>
                <a:solidFill>
                  <a:prstClr val="white"/>
                </a:solidFill>
              </a:rPr>
              <a:t>TEXT HERE</a:t>
            </a:r>
            <a:endParaRPr lang="zh-CN" altLang="en-US" sz="2000">
              <a:solidFill>
                <a:prstClr val="white"/>
              </a:solidFill>
            </a:endParaRPr>
          </a:p>
        </p:txBody>
      </p:sp>
      <p:sp>
        <p:nvSpPr>
          <p:cNvPr id="30735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>
                <a:solidFill>
                  <a:prstClr val="white"/>
                </a:solidFill>
              </a:rPr>
              <a:t>TEXT HERE</a:t>
            </a:r>
            <a:endParaRPr lang="zh-CN" altLang="en-US" sz="2000">
              <a:solidFill>
                <a:prstClr val="white"/>
              </a:solidFill>
            </a:endParaRPr>
          </a:p>
        </p:txBody>
      </p:sp>
      <p:sp>
        <p:nvSpPr>
          <p:cNvPr id="30736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737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>
                <a:solidFill>
                  <a:prstClr val="white"/>
                </a:solidFill>
              </a:rPr>
              <a:t>ADD TEXT HERE</a:t>
            </a:r>
            <a:endParaRPr lang="zh-CN" altLang="en-US" sz="3200">
              <a:solidFill>
                <a:prstClr val="white"/>
              </a:solidFill>
            </a:endParaRPr>
          </a:p>
        </p:txBody>
      </p:sp>
      <p:grpSp>
        <p:nvGrpSpPr>
          <p:cNvPr id="30738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39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4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5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6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7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8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9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0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1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2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2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2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740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5250762"/>
      </p:ext>
    </p:extLst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grpSp>
        <p:nvGrpSpPr>
          <p:cNvPr id="2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2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31753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754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 b="1">
                <a:solidFill>
                  <a:prstClr val="white"/>
                </a:solidFill>
              </a:rPr>
              <a:t>Add up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 b="1">
                <a:solidFill>
                  <a:prstClr val="white"/>
                </a:solidFill>
              </a:rPr>
              <a:t>Add up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 b="1">
                <a:solidFill>
                  <a:prstClr val="white"/>
                </a:solidFill>
              </a:rPr>
              <a:t>Add up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 b="1">
              <a:solidFill>
                <a:prstClr val="white"/>
              </a:solidFill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1600" b="1">
              <a:solidFill>
                <a:prstClr val="white"/>
              </a:solidFill>
            </a:endParaRPr>
          </a:p>
        </p:txBody>
      </p:sp>
      <p:pic>
        <p:nvPicPr>
          <p:cNvPr id="31755" name="图片 23" descr="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6" name="图片 24" descr="123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57" name="组合 26"/>
          <p:cNvGrpSpPr>
            <a:grpSpLocks/>
          </p:cNvGrpSpPr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31844" name="组合 27"/>
            <p:cNvGrpSpPr>
              <a:grpSpLocks/>
            </p:cNvGrpSpPr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31863" name="组合 4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47859"/>
                  <a:ext cx="900174" cy="88963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47859"/>
                  <a:ext cx="0" cy="88963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64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添</a:t>
                </a:r>
              </a:p>
            </p:txBody>
          </p:sp>
        </p:grpSp>
        <p:grpSp>
          <p:nvGrpSpPr>
            <p:cNvPr id="31845" name="组合 28"/>
            <p:cNvGrpSpPr>
              <a:grpSpLocks/>
            </p:cNvGrpSpPr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31858" name="组合 4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59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加</a:t>
                </a:r>
              </a:p>
            </p:txBody>
          </p:sp>
        </p:grpSp>
        <p:grpSp>
          <p:nvGrpSpPr>
            <p:cNvPr id="31846" name="组合 29"/>
            <p:cNvGrpSpPr>
              <a:grpSpLocks/>
            </p:cNvGrpSpPr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31853" name="组合 3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6020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6020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54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标</a:t>
                </a:r>
              </a:p>
            </p:txBody>
          </p:sp>
        </p:grpSp>
        <p:grpSp>
          <p:nvGrpSpPr>
            <p:cNvPr id="31847" name="组合 30"/>
            <p:cNvGrpSpPr>
              <a:grpSpLocks/>
            </p:cNvGrpSpPr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31848" name="组合 3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49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题</a:t>
                </a:r>
              </a:p>
            </p:txBody>
          </p:sp>
        </p:grpSp>
      </p:grpSp>
      <p:pic>
        <p:nvPicPr>
          <p:cNvPr id="31758" name="图片 6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59" name="组合 5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1760" name="组合 6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176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6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7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8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9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0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1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2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3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4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4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4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4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761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1089946"/>
      </p:ext>
    </p:extLst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2771" name="Freeform 13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" name="组合 22"/>
          <p:cNvGrpSpPr>
            <a:grpSpLocks/>
          </p:cNvGrpSpPr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32773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74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75" name="Freeform 5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" name="组合 30"/>
          <p:cNvGrpSpPr>
            <a:grpSpLocks/>
          </p:cNvGrpSpPr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7" name="Freeform 8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32777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78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79" name="Freeform 9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2780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81" name="Freeform 6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2782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83" name="Freeform 17">
            <a:hlinkClick r:id="rId2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2784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grpSp>
        <p:nvGrpSpPr>
          <p:cNvPr id="4" name="组合 45"/>
          <p:cNvGrpSpPr>
            <a:grpSpLocks/>
          </p:cNvGrpSpPr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31" name="Freeform 20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32" name="Freeform 2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33" name="Rectangle 22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34" name="Freeform 23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 sz="2400">
                <a:solidFill>
                  <a:prstClr val="white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sp>
        <p:nvSpPr>
          <p:cNvPr id="32786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prstClr val="white"/>
              </a:solidFill>
              <a:sym typeface="宋体" panose="02010600030101010101" pitchFamily="2" charset="-122"/>
            </a:endParaRPr>
          </a:p>
        </p:txBody>
      </p:sp>
      <p:sp>
        <p:nvSpPr>
          <p:cNvPr id="32787" name="Freeform 24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2788" name="组合 37"/>
          <p:cNvGrpSpPr>
            <a:grpSpLocks/>
          </p:cNvGrpSpPr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2874" name="组合 38"/>
            <p:cNvGrpSpPr>
              <a:grpSpLocks/>
            </p:cNvGrpSpPr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2877" name="组合 16"/>
              <p:cNvGrpSpPr>
                <a:grpSpLocks/>
              </p:cNvGrpSpPr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2884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160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prstClr val="white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lang="en-US" sz="2133" b="1" dirty="0">
                      <a:solidFill>
                        <a:prstClr val="white"/>
                      </a:solidFill>
                    </a:rPr>
                    <a:t>1.ADD TITLE HERE</a:t>
                  </a:r>
                  <a:endParaRPr lang="zh-CN" altLang="en-US" sz="2133" b="1" dirty="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2878" name="组合 8"/>
              <p:cNvGrpSpPr>
                <a:grpSpLocks/>
              </p:cNvGrpSpPr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>
                    <a:defRPr/>
                  </a:pPr>
                  <a:r>
                    <a:rPr lang="en-US" sz="1467" dirty="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prstClr val="white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lang="en-US" sz="2133" b="1" dirty="0">
                      <a:solidFill>
                        <a:prstClr val="white"/>
                      </a:solidFill>
                    </a:rPr>
                    <a:t>2.ADD TITLE HERE</a:t>
                  </a:r>
                  <a:endParaRPr lang="zh-CN" altLang="en-US" sz="2133" b="1" dirty="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2879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600" b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2880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prstClr val="white"/>
                    </a:solidFill>
                  </a:rPr>
                  <a:t>ADD YOUR TITLE HERE</a:t>
                </a:r>
                <a:endParaRPr lang="zh-CN" altLang="en-US" sz="2400" b="1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2133" b="1" dirty="0">
                  <a:solidFill>
                    <a:prstClr val="white"/>
                  </a:solidFill>
                </a:rPr>
                <a:t>3.ADD TITLE HERE</a:t>
              </a:r>
              <a:endParaRPr lang="zh-CN" altLang="en-US" sz="2133" b="1" dirty="0">
                <a:solidFill>
                  <a:prstClr val="white"/>
                </a:solidFill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>
                <a:defRPr/>
              </a:pPr>
              <a:r>
                <a:rPr lang="en-US" sz="1467" dirty="0">
                  <a:solidFill>
                    <a:prstClr val="white"/>
                  </a:solidFill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prstClr val="white"/>
                </a:solidFill>
                <a:ea typeface="微软雅黑" pitchFamily="34" charset="-122"/>
              </a:endParaRPr>
            </a:p>
          </p:txBody>
        </p:sp>
      </p:grpSp>
      <p:grpSp>
        <p:nvGrpSpPr>
          <p:cNvPr id="32789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2790" name="组合 5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27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0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1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2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3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4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5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6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7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7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7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7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91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042021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11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6147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zh-CN" altLang="en-US" b="1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48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49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2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zh-CN" altLang="en-US" sz="12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150" name="组合 7"/>
          <p:cNvGrpSpPr>
            <a:grpSpLocks/>
          </p:cNvGrpSpPr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6253" name="Freeform 6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4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>
                <a:solidFill>
                  <a:prstClr val="white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6151" name="组合 10"/>
          <p:cNvGrpSpPr>
            <a:grpSpLocks/>
          </p:cNvGrpSpPr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624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>
                <a:solidFill>
                  <a:prstClr val="white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grpSp>
          <p:nvGrpSpPr>
            <p:cNvPr id="6247" name="组合 12"/>
            <p:cNvGrpSpPr>
              <a:grpSpLocks/>
            </p:cNvGrpSpPr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6248" name="Freeform 19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9" name="Freeform 20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0" name="Freeform 21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1" name="Rectangle 22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zh-CN">
                  <a:solidFill>
                    <a:prstClr val="white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6252" name="Freeform 23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152" name="组合 18"/>
          <p:cNvGrpSpPr>
            <a:grpSpLocks/>
          </p:cNvGrpSpPr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6244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>
                <a:solidFill>
                  <a:prstClr val="white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245" name="Freeform 24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153" name="组合 21"/>
          <p:cNvGrpSpPr>
            <a:grpSpLocks/>
          </p:cNvGrpSpPr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6242" name="Freeform 9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3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>
                <a:solidFill>
                  <a:prstClr val="white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6154" name="组合 28"/>
          <p:cNvGrpSpPr>
            <a:grpSpLocks/>
          </p:cNvGrpSpPr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6240" name="图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4" cstate="print">
                <a:extLst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155" name="组合 2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56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5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7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8906"/>
      </p:ext>
    </p:extLst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35843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8650"/>
            <a:ext cx="7907338" cy="373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24"/>
          <p:cNvSpPr>
            <a:spLocks noChangeArrowheads="1"/>
          </p:cNvSpPr>
          <p:nvPr/>
        </p:nvSpPr>
        <p:spPr bwMode="auto">
          <a:xfrm>
            <a:off x="6045200" y="5137150"/>
            <a:ext cx="5357813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35845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>
                <a:solidFill>
                  <a:srgbClr val="FFFFFF"/>
                </a:solidFill>
              </a:rPr>
              <a:t>ADD UP YOUR TITLE HERE</a:t>
            </a:r>
            <a:endParaRPr lang="zh-CN" altLang="en-US">
              <a:solidFill>
                <a:srgbClr val="FFFFFF"/>
              </a:solidFill>
            </a:endParaRPr>
          </a:p>
        </p:txBody>
      </p:sp>
      <p:pic>
        <p:nvPicPr>
          <p:cNvPr id="35846" name="图片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847" name="组合 8"/>
          <p:cNvGrpSpPr>
            <a:grpSpLocks/>
          </p:cNvGrpSpPr>
          <p:nvPr/>
        </p:nvGrpSpPr>
        <p:grpSpPr bwMode="auto"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5866" name="组合 3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67" name="文本框 40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感</a:t>
              </a:r>
            </a:p>
          </p:txBody>
        </p:sp>
      </p:grpSp>
      <p:grpSp>
        <p:nvGrpSpPr>
          <p:cNvPr id="35848" name="组合 9"/>
          <p:cNvGrpSpPr>
            <a:grpSpLocks/>
          </p:cNvGrpSpPr>
          <p:nvPr/>
        </p:nvGrpSpPr>
        <p:grpSpPr bwMode="auto"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5861" name="组合 3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62" name="文本框 35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谢</a:t>
              </a:r>
            </a:p>
          </p:txBody>
        </p:sp>
      </p:grpSp>
      <p:grpSp>
        <p:nvGrpSpPr>
          <p:cNvPr id="35849" name="组合 11"/>
          <p:cNvGrpSpPr>
            <a:grpSpLocks/>
          </p:cNvGrpSpPr>
          <p:nvPr/>
        </p:nvGrpSpPr>
        <p:grpSpPr bwMode="auto"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5856" name="组合 2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57" name="文本框 30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聆</a:t>
              </a:r>
            </a:p>
          </p:txBody>
        </p:sp>
      </p:grpSp>
      <p:grpSp>
        <p:nvGrpSpPr>
          <p:cNvPr id="35850" name="组合 14"/>
          <p:cNvGrpSpPr>
            <a:grpSpLocks/>
          </p:cNvGrpSpPr>
          <p:nvPr/>
        </p:nvGrpSpPr>
        <p:grpSpPr bwMode="auto"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5851" name="组合 2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52" name="文本框 25"/>
            <p:cNvSpPr txBox="1">
              <a:spLocks noChangeArrowheads="1"/>
            </p:cNvSpPr>
            <p:nvPr/>
          </p:nvSpPr>
          <p:spPr bwMode="auto">
            <a:xfrm>
              <a:off x="7429001" y="91565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08305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0"/>
              <a:gd name="T181" fmla="*/ 0 h 208"/>
              <a:gd name="T182" fmla="*/ 160 w 160"/>
              <a:gd name="T183" fmla="*/ 208 h 2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795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4"/>
              <a:gd name="T169" fmla="*/ 0 h 174"/>
              <a:gd name="T170" fmla="*/ 174 w 174"/>
              <a:gd name="T171" fmla="*/ 174 h 17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796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2"/>
              <a:gd name="T181" fmla="*/ 0 h 152"/>
              <a:gd name="T182" fmla="*/ 182 w 182"/>
              <a:gd name="T183" fmla="*/ 152 h 15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797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94"/>
              <a:gd name="T169" fmla="*/ 0 h 144"/>
              <a:gd name="T170" fmla="*/ 194 w 194"/>
              <a:gd name="T171" fmla="*/ 144 h 14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798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86"/>
              <a:gd name="T136" fmla="*/ 0 h 172"/>
              <a:gd name="T137" fmla="*/ 186 w 186"/>
              <a:gd name="T138" fmla="*/ 172 h 1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799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60"/>
              <a:gd name="T115" fmla="*/ 0 h 154"/>
              <a:gd name="T116" fmla="*/ 160 w 160"/>
              <a:gd name="T117" fmla="*/ 154 h 1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0" name="Freeform 11"/>
          <p:cNvSpPr>
            <a:spLocks/>
          </p:cNvSpPr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8"/>
              <a:gd name="T28" fmla="*/ 0 h 42"/>
              <a:gd name="T29" fmla="*/ 118 w 118"/>
              <a:gd name="T30" fmla="*/ 42 h 4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1" name="Freeform 12"/>
          <p:cNvSpPr>
            <a:spLocks/>
          </p:cNvSpPr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0"/>
              <a:gd name="T88" fmla="*/ 0 h 108"/>
              <a:gd name="T89" fmla="*/ 140 w 140"/>
              <a:gd name="T90" fmla="*/ 108 h 10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2" name="Freeform 13"/>
          <p:cNvSpPr>
            <a:spLocks/>
          </p:cNvSpPr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"/>
              <a:gd name="T22" fmla="*/ 0 h 68"/>
              <a:gd name="T23" fmla="*/ 60 w 60"/>
              <a:gd name="T24" fmla="*/ 68 h 6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3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"/>
              <a:gd name="T34" fmla="*/ 0 h 70"/>
              <a:gd name="T35" fmla="*/ 54 w 54"/>
              <a:gd name="T36" fmla="*/ 70 h 7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4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5" name="Freeform 16"/>
          <p:cNvSpPr>
            <a:spLocks/>
          </p:cNvSpPr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4"/>
              <a:gd name="T55" fmla="*/ 0 h 64"/>
              <a:gd name="T56" fmla="*/ 84 w 84"/>
              <a:gd name="T57" fmla="*/ 64 h 6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6" name="Freeform 17"/>
          <p:cNvSpPr>
            <a:spLocks/>
          </p:cNvSpPr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6"/>
              <a:gd name="T163" fmla="*/ 0 h 126"/>
              <a:gd name="T164" fmla="*/ 126 w 126"/>
              <a:gd name="T165" fmla="*/ 126 h 12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7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0"/>
              <a:gd name="T106" fmla="*/ 0 h 174"/>
              <a:gd name="T107" fmla="*/ 180 w 180"/>
              <a:gd name="T108" fmla="*/ 174 h 17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8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6"/>
              <a:gd name="T115" fmla="*/ 0 h 82"/>
              <a:gd name="T116" fmla="*/ 46 w 46"/>
              <a:gd name="T117" fmla="*/ 82 h 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09" name="Freeform 20"/>
          <p:cNvSpPr>
            <a:spLocks/>
          </p:cNvSpPr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34"/>
              <a:gd name="T139" fmla="*/ 0 h 158"/>
              <a:gd name="T140" fmla="*/ 134 w 134"/>
              <a:gd name="T141" fmla="*/ 158 h 15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0" name="Freeform 21"/>
          <p:cNvSpPr>
            <a:spLocks/>
          </p:cNvSpPr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4"/>
              <a:gd name="T139" fmla="*/ 0 h 158"/>
              <a:gd name="T140" fmla="*/ 94 w 94"/>
              <a:gd name="T141" fmla="*/ 158 h 15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1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0"/>
              <a:gd name="T139" fmla="*/ 0 h 184"/>
              <a:gd name="T140" fmla="*/ 110 w 110"/>
              <a:gd name="T141" fmla="*/ 184 h 18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2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66"/>
              <a:gd name="T136" fmla="*/ 0 h 152"/>
              <a:gd name="T137" fmla="*/ 166 w 166"/>
              <a:gd name="T138" fmla="*/ 152 h 1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3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68"/>
              <a:gd name="T145" fmla="*/ 0 h 152"/>
              <a:gd name="T146" fmla="*/ 168 w 168"/>
              <a:gd name="T147" fmla="*/ 152 h 15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4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68"/>
              <a:gd name="T157" fmla="*/ 0 h 152"/>
              <a:gd name="T158" fmla="*/ 168 w 168"/>
              <a:gd name="T159" fmla="*/ 152 h 15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5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54"/>
              <a:gd name="T148" fmla="*/ 0 h 162"/>
              <a:gd name="T149" fmla="*/ 154 w 154"/>
              <a:gd name="T150" fmla="*/ 162 h 16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6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88"/>
              <a:gd name="T190" fmla="*/ 0 h 190"/>
              <a:gd name="T191" fmla="*/ 188 w 188"/>
              <a:gd name="T192" fmla="*/ 190 h 19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7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2"/>
              <a:gd name="T178" fmla="*/ 0 h 184"/>
              <a:gd name="T179" fmla="*/ 172 w 172"/>
              <a:gd name="T180" fmla="*/ 184 h 18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8" name="Freeform 29"/>
          <p:cNvSpPr>
            <a:spLocks/>
          </p:cNvSpPr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0"/>
              <a:gd name="T136" fmla="*/ 0 h 156"/>
              <a:gd name="T137" fmla="*/ 190 w 190"/>
              <a:gd name="T138" fmla="*/ 156 h 15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19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6"/>
              <a:gd name="T103" fmla="*/ 0 h 180"/>
              <a:gd name="T104" fmla="*/ 166 w 166"/>
              <a:gd name="T105" fmla="*/ 180 h 18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0" name="Freeform 31"/>
          <p:cNvSpPr>
            <a:spLocks/>
          </p:cNvSpPr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44"/>
              <a:gd name="T70" fmla="*/ 0 h 168"/>
              <a:gd name="T71" fmla="*/ 144 w 144"/>
              <a:gd name="T72" fmla="*/ 168 h 16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1" name="Freeform 32"/>
          <p:cNvSpPr>
            <a:spLocks/>
          </p:cNvSpPr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54"/>
              <a:gd name="T40" fmla="*/ 0 h 54"/>
              <a:gd name="T41" fmla="*/ 154 w 154"/>
              <a:gd name="T42" fmla="*/ 54 h 5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2" name="Freeform 33"/>
          <p:cNvSpPr>
            <a:spLocks/>
          </p:cNvSpPr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2"/>
              <a:gd name="T25" fmla="*/ 0 h 112"/>
              <a:gd name="T26" fmla="*/ 92 w 92"/>
              <a:gd name="T27" fmla="*/ 112 h 1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3" name="Freeform 34"/>
          <p:cNvSpPr>
            <a:spLocks/>
          </p:cNvSpPr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54"/>
              <a:gd name="T40" fmla="*/ 0 h 54"/>
              <a:gd name="T41" fmla="*/ 154 w 154"/>
              <a:gd name="T42" fmla="*/ 54 h 5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4" name="Freeform 35"/>
          <p:cNvSpPr>
            <a:spLocks/>
          </p:cNvSpPr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2"/>
              <a:gd name="T25" fmla="*/ 0 h 114"/>
              <a:gd name="T26" fmla="*/ 92 w 92"/>
              <a:gd name="T27" fmla="*/ 114 h 1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5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60"/>
              <a:gd name="T112" fmla="*/ 0 h 112"/>
              <a:gd name="T113" fmla="*/ 160 w 160"/>
              <a:gd name="T114" fmla="*/ 112 h 11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6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54"/>
              <a:gd name="T94" fmla="*/ 0 h 168"/>
              <a:gd name="T95" fmla="*/ 154 w 154"/>
              <a:gd name="T96" fmla="*/ 168 h 16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7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0"/>
              <a:gd name="T166" fmla="*/ 0 h 176"/>
              <a:gd name="T167" fmla="*/ 190 w 190"/>
              <a:gd name="T168" fmla="*/ 176 h 17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8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20"/>
              <a:gd name="T130" fmla="*/ 0 h 166"/>
              <a:gd name="T131" fmla="*/ 120 w 120"/>
              <a:gd name="T132" fmla="*/ 166 h 1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29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4"/>
              <a:gd name="T118" fmla="*/ 0 h 180"/>
              <a:gd name="T119" fmla="*/ 104 w 104"/>
              <a:gd name="T120" fmla="*/ 180 h 18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0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38"/>
              <a:gd name="T115" fmla="*/ 0 h 174"/>
              <a:gd name="T116" fmla="*/ 138 w 138"/>
              <a:gd name="T117" fmla="*/ 174 h 17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1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24"/>
              <a:gd name="T76" fmla="*/ 0 h 180"/>
              <a:gd name="T77" fmla="*/ 124 w 124"/>
              <a:gd name="T78" fmla="*/ 180 h 18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2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70"/>
              <a:gd name="T79" fmla="*/ 0 h 134"/>
              <a:gd name="T80" fmla="*/ 170 w 170"/>
              <a:gd name="T81" fmla="*/ 134 h 13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3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54"/>
              <a:gd name="T34" fmla="*/ 0 h 48"/>
              <a:gd name="T35" fmla="*/ 154 w 154"/>
              <a:gd name="T36" fmla="*/ 48 h 4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4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36"/>
              <a:gd name="T103" fmla="*/ 0 h 172"/>
              <a:gd name="T104" fmla="*/ 136 w 136"/>
              <a:gd name="T105" fmla="*/ 172 h 17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5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68"/>
              <a:gd name="T136" fmla="*/ 0 h 174"/>
              <a:gd name="T137" fmla="*/ 168 w 168"/>
              <a:gd name="T138" fmla="*/ 174 h 17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6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6"/>
              <a:gd name="T190" fmla="*/ 0 h 170"/>
              <a:gd name="T191" fmla="*/ 176 w 176"/>
              <a:gd name="T192" fmla="*/ 170 h 17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7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8"/>
              <a:gd name="T145" fmla="*/ 0 h 176"/>
              <a:gd name="T146" fmla="*/ 158 w 158"/>
              <a:gd name="T147" fmla="*/ 176 h 17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8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34"/>
              <a:gd name="T58" fmla="*/ 0 h 168"/>
              <a:gd name="T59" fmla="*/ 134 w 134"/>
              <a:gd name="T60" fmla="*/ 168 h 16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39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6"/>
              <a:gd name="T187" fmla="*/ 0 h 176"/>
              <a:gd name="T188" fmla="*/ 186 w 186"/>
              <a:gd name="T189" fmla="*/ 176 h 1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0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8"/>
              <a:gd name="T88" fmla="*/ 0 h 164"/>
              <a:gd name="T89" fmla="*/ 148 w 148"/>
              <a:gd name="T90" fmla="*/ 164 h 16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1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2"/>
              <a:gd name="T130" fmla="*/ 0 h 172"/>
              <a:gd name="T131" fmla="*/ 172 w 172"/>
              <a:gd name="T132" fmla="*/ 172 h 17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2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2"/>
              <a:gd name="T163" fmla="*/ 0 h 164"/>
              <a:gd name="T164" fmla="*/ 162 w 162"/>
              <a:gd name="T165" fmla="*/ 164 h 1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3" name="Freeform 54"/>
          <p:cNvSpPr>
            <a:spLocks/>
          </p:cNvSpPr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80"/>
              <a:gd name="T142" fmla="*/ 0 h 180"/>
              <a:gd name="T143" fmla="*/ 180 w 180"/>
              <a:gd name="T144" fmla="*/ 180 h 18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4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5" name="Freeform 56"/>
          <p:cNvSpPr>
            <a:spLocks/>
          </p:cNvSpPr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6"/>
              <a:gd name="T28" fmla="*/ 0 h 116"/>
              <a:gd name="T29" fmla="*/ 66 w 66"/>
              <a:gd name="T30" fmla="*/ 116 h 1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6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0"/>
              <a:gd name="T124" fmla="*/ 0 h 112"/>
              <a:gd name="T125" fmla="*/ 60 w 60"/>
              <a:gd name="T126" fmla="*/ 112 h 11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7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2"/>
              <a:gd name="T130" fmla="*/ 0 h 116"/>
              <a:gd name="T131" fmla="*/ 172 w 172"/>
              <a:gd name="T132" fmla="*/ 116 h 11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8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48"/>
              <a:gd name="T112" fmla="*/ 0 h 144"/>
              <a:gd name="T113" fmla="*/ 148 w 148"/>
              <a:gd name="T114" fmla="*/ 144 h 1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49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24"/>
              <a:gd name="T118" fmla="*/ 0 h 180"/>
              <a:gd name="T119" fmla="*/ 124 w 124"/>
              <a:gd name="T120" fmla="*/ 180 h 18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0" name="Freeform 61"/>
          <p:cNvSpPr>
            <a:spLocks/>
          </p:cNvSpPr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56"/>
              <a:gd name="T118" fmla="*/ 0 h 160"/>
              <a:gd name="T119" fmla="*/ 156 w 156"/>
              <a:gd name="T120" fmla="*/ 160 h 16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1" name="Freeform 62"/>
          <p:cNvSpPr>
            <a:spLocks/>
          </p:cNvSpPr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2"/>
              <a:gd name="T121" fmla="*/ 0 h 156"/>
              <a:gd name="T122" fmla="*/ 192 w 192"/>
              <a:gd name="T123" fmla="*/ 156 h 15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2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4"/>
              <a:gd name="T52" fmla="*/ 0 h 58"/>
              <a:gd name="T53" fmla="*/ 134 w 134"/>
              <a:gd name="T54" fmla="*/ 58 h 5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3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0"/>
              <a:gd name="T133" fmla="*/ 0 h 178"/>
              <a:gd name="T134" fmla="*/ 170 w 170"/>
              <a:gd name="T135" fmla="*/ 178 h 17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4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74"/>
              <a:gd name="T149" fmla="*/ 136 w 136"/>
              <a:gd name="T150" fmla="*/ 174 h 17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5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2"/>
              <a:gd name="T106" fmla="*/ 0 h 166"/>
              <a:gd name="T107" fmla="*/ 172 w 172"/>
              <a:gd name="T108" fmla="*/ 166 h 16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6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8"/>
              <a:gd name="T100" fmla="*/ 0 h 158"/>
              <a:gd name="T101" fmla="*/ 148 w 148"/>
              <a:gd name="T102" fmla="*/ 158 h 15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7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26"/>
              <a:gd name="T61" fmla="*/ 0 h 172"/>
              <a:gd name="T62" fmla="*/ 126 w 126"/>
              <a:gd name="T63" fmla="*/ 172 h 17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8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8"/>
              <a:gd name="T133" fmla="*/ 0 h 144"/>
              <a:gd name="T134" fmla="*/ 178 w 178"/>
              <a:gd name="T135" fmla="*/ 144 h 14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59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4"/>
              <a:gd name="T58" fmla="*/ 0 h 162"/>
              <a:gd name="T59" fmla="*/ 164 w 164"/>
              <a:gd name="T60" fmla="*/ 162 h 16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0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8"/>
              <a:gd name="T58" fmla="*/ 0 h 128"/>
              <a:gd name="T59" fmla="*/ 168 w 168"/>
              <a:gd name="T60" fmla="*/ 128 h 12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1" name="Freeform 72"/>
          <p:cNvSpPr>
            <a:spLocks/>
          </p:cNvSpPr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0"/>
              <a:gd name="T28" fmla="*/ 0 h 48"/>
              <a:gd name="T29" fmla="*/ 90 w 90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2" name="Freeform 73"/>
          <p:cNvSpPr>
            <a:spLocks/>
          </p:cNvSpPr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8"/>
              <a:gd name="T25" fmla="*/ 0 h 40"/>
              <a:gd name="T26" fmla="*/ 68 w 68"/>
              <a:gd name="T27" fmla="*/ 40 h 4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3" name="Freeform 74"/>
          <p:cNvSpPr>
            <a:spLocks/>
          </p:cNvSpPr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64"/>
              <a:gd name="T91" fmla="*/ 0 h 166"/>
              <a:gd name="T92" fmla="*/ 164 w 164"/>
              <a:gd name="T93" fmla="*/ 166 h 16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4" name="Freeform 75"/>
          <p:cNvSpPr>
            <a:spLocks/>
          </p:cNvSpPr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64"/>
              <a:gd name="T91" fmla="*/ 0 h 164"/>
              <a:gd name="T92" fmla="*/ 164 w 164"/>
              <a:gd name="T93" fmla="*/ 164 h 16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5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62"/>
              <a:gd name="T178" fmla="*/ 0 h 162"/>
              <a:gd name="T179" fmla="*/ 162 w 162"/>
              <a:gd name="T180" fmla="*/ 162 h 16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6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60"/>
              <a:gd name="T136" fmla="*/ 0 h 158"/>
              <a:gd name="T137" fmla="*/ 160 w 160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7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78"/>
              <a:gd name="T121" fmla="*/ 0 h 142"/>
              <a:gd name="T122" fmla="*/ 178 w 178"/>
              <a:gd name="T123" fmla="*/ 142 h 14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8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76"/>
              <a:gd name="T151" fmla="*/ 0 h 176"/>
              <a:gd name="T152" fmla="*/ 176 w 176"/>
              <a:gd name="T153" fmla="*/ 176 h 17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69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18"/>
              <a:gd name="T163" fmla="*/ 0 h 164"/>
              <a:gd name="T164" fmla="*/ 218 w 218"/>
              <a:gd name="T165" fmla="*/ 164 h 1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0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84"/>
              <a:gd name="T160" fmla="*/ 0 h 176"/>
              <a:gd name="T161" fmla="*/ 184 w 184"/>
              <a:gd name="T162" fmla="*/ 176 h 17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1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58"/>
              <a:gd name="T154" fmla="*/ 0 h 122"/>
              <a:gd name="T155" fmla="*/ 158 w 158"/>
              <a:gd name="T156" fmla="*/ 122 h 1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2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08"/>
              <a:gd name="T121" fmla="*/ 0 h 116"/>
              <a:gd name="T122" fmla="*/ 208 w 208"/>
              <a:gd name="T123" fmla="*/ 116 h 11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3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4"/>
              <a:gd name="T136" fmla="*/ 0 h 94"/>
              <a:gd name="T137" fmla="*/ 194 w 194"/>
              <a:gd name="T138" fmla="*/ 94 h 9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4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62"/>
              <a:gd name="T142" fmla="*/ 0 h 138"/>
              <a:gd name="T143" fmla="*/ 162 w 162"/>
              <a:gd name="T144" fmla="*/ 138 h 13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5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134"/>
              <a:gd name="T128" fmla="*/ 158 w 158"/>
              <a:gd name="T129" fmla="*/ 134 h 1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6" name="Freeform 87"/>
          <p:cNvSpPr>
            <a:spLocks/>
          </p:cNvSpPr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26"/>
              <a:gd name="T190" fmla="*/ 0 h 156"/>
              <a:gd name="T191" fmla="*/ 126 w 126"/>
              <a:gd name="T192" fmla="*/ 156 h 15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7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2"/>
              <a:gd name="T169" fmla="*/ 0 h 158"/>
              <a:gd name="T170" fmla="*/ 172 w 172"/>
              <a:gd name="T171" fmla="*/ 158 h 15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8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6"/>
              <a:gd name="T148" fmla="*/ 0 h 144"/>
              <a:gd name="T149" fmla="*/ 176 w 176"/>
              <a:gd name="T150" fmla="*/ 144 h 14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79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6"/>
              <a:gd name="T178" fmla="*/ 0 h 170"/>
              <a:gd name="T179" fmla="*/ 176 w 176"/>
              <a:gd name="T180" fmla="*/ 170 h 1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0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2"/>
              <a:gd name="T169" fmla="*/ 0 h 172"/>
              <a:gd name="T170" fmla="*/ 172 w 172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1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8"/>
              <a:gd name="T166" fmla="*/ 0 h 118"/>
              <a:gd name="T167" fmla="*/ 168 w 168"/>
              <a:gd name="T168" fmla="*/ 118 h 11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2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58"/>
              <a:gd name="T172" fmla="*/ 0 h 158"/>
              <a:gd name="T173" fmla="*/ 158 w 158"/>
              <a:gd name="T174" fmla="*/ 158 h 15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3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2"/>
              <a:gd name="T166" fmla="*/ 0 h 190"/>
              <a:gd name="T167" fmla="*/ 152 w 152"/>
              <a:gd name="T168" fmla="*/ 190 h 19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4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0"/>
              <a:gd name="T163" fmla="*/ 0 h 118"/>
              <a:gd name="T164" fmla="*/ 190 w 190"/>
              <a:gd name="T165" fmla="*/ 118 h 11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5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6"/>
              <a:gd name="T139" fmla="*/ 0 h 100"/>
              <a:gd name="T140" fmla="*/ 196 w 196"/>
              <a:gd name="T141" fmla="*/ 100 h 10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6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58"/>
              <a:gd name="T172" fmla="*/ 0 h 188"/>
              <a:gd name="T173" fmla="*/ 158 w 158"/>
              <a:gd name="T174" fmla="*/ 188 h 1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7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58"/>
              <a:gd name="T157" fmla="*/ 0 h 144"/>
              <a:gd name="T158" fmla="*/ 158 w 158"/>
              <a:gd name="T159" fmla="*/ 144 h 14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8" name="Freeform 119"/>
          <p:cNvSpPr>
            <a:spLocks/>
          </p:cNvSpPr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0"/>
              <a:gd name="T190" fmla="*/ 0 h 176"/>
              <a:gd name="T191" fmla="*/ 160 w 160"/>
              <a:gd name="T192" fmla="*/ 176 h 17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89" name="Freeform 120"/>
          <p:cNvSpPr>
            <a:spLocks/>
          </p:cNvSpPr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6"/>
              <a:gd name="T55" fmla="*/ 0 h 188"/>
              <a:gd name="T56" fmla="*/ 136 w 136"/>
              <a:gd name="T57" fmla="*/ 188 h 18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0" name="Freeform 121"/>
          <p:cNvSpPr>
            <a:spLocks/>
          </p:cNvSpPr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8"/>
              <a:gd name="T112" fmla="*/ 0 h 70"/>
              <a:gd name="T113" fmla="*/ 138 w 138"/>
              <a:gd name="T114" fmla="*/ 70 h 7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1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60"/>
              <a:gd name="T127" fmla="*/ 0 h 60"/>
              <a:gd name="T128" fmla="*/ 60 w 60"/>
              <a:gd name="T129" fmla="*/ 60 h 6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2" name="Freeform 123"/>
          <p:cNvSpPr>
            <a:spLocks/>
          </p:cNvSpPr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6"/>
              <a:gd name="T73" fmla="*/ 0 h 94"/>
              <a:gd name="T74" fmla="*/ 126 w 126"/>
              <a:gd name="T75" fmla="*/ 94 h 9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3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14"/>
              <a:gd name="T187" fmla="*/ 0 h 150"/>
              <a:gd name="T188" fmla="*/ 114 w 114"/>
              <a:gd name="T189" fmla="*/ 150 h 1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4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52"/>
              <a:gd name="T118" fmla="*/ 0 h 148"/>
              <a:gd name="T119" fmla="*/ 152 w 152"/>
              <a:gd name="T120" fmla="*/ 148 h 14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5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52"/>
              <a:gd name="T109" fmla="*/ 0 h 150"/>
              <a:gd name="T110" fmla="*/ 152 w 152"/>
              <a:gd name="T111" fmla="*/ 150 h 1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6" name="Freeform 127"/>
          <p:cNvSpPr>
            <a:spLocks/>
          </p:cNvSpPr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6"/>
              <a:gd name="T130" fmla="*/ 0 h 146"/>
              <a:gd name="T131" fmla="*/ 146 w 146"/>
              <a:gd name="T132" fmla="*/ 146 h 14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7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4"/>
              <a:gd name="T163" fmla="*/ 0 h 152"/>
              <a:gd name="T164" fmla="*/ 124 w 124"/>
              <a:gd name="T165" fmla="*/ 152 h 15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8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36"/>
              <a:gd name="T139" fmla="*/ 0 h 126"/>
              <a:gd name="T140" fmla="*/ 136 w 136"/>
              <a:gd name="T141" fmla="*/ 126 h 1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899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34"/>
              <a:gd name="T154" fmla="*/ 0 h 156"/>
              <a:gd name="T155" fmla="*/ 134 w 134"/>
              <a:gd name="T156" fmla="*/ 156 h 15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0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6"/>
              <a:gd name="T133" fmla="*/ 0 h 138"/>
              <a:gd name="T134" fmla="*/ 136 w 136"/>
              <a:gd name="T135" fmla="*/ 138 h 13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1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40"/>
              <a:gd name="T178" fmla="*/ 0 h 138"/>
              <a:gd name="T179" fmla="*/ 140 w 140"/>
              <a:gd name="T180" fmla="*/ 138 h 13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2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6"/>
              <a:gd name="T151" fmla="*/ 0 h 162"/>
              <a:gd name="T152" fmla="*/ 126 w 126"/>
              <a:gd name="T153" fmla="*/ 162 h 1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3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06"/>
              <a:gd name="T160" fmla="*/ 0 h 162"/>
              <a:gd name="T161" fmla="*/ 106 w 106"/>
              <a:gd name="T162" fmla="*/ 162 h 16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4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26"/>
              <a:gd name="T145" fmla="*/ 0 h 160"/>
              <a:gd name="T146" fmla="*/ 126 w 126"/>
              <a:gd name="T147" fmla="*/ 160 h 1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5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76"/>
              <a:gd name="T187" fmla="*/ 0 h 128"/>
              <a:gd name="T188" fmla="*/ 176 w 176"/>
              <a:gd name="T189" fmla="*/ 128 h 12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6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6"/>
              <a:gd name="T130" fmla="*/ 0 h 156"/>
              <a:gd name="T131" fmla="*/ 136 w 136"/>
              <a:gd name="T132" fmla="*/ 156 h 15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7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8"/>
              <a:gd name="T85" fmla="*/ 0 h 136"/>
              <a:gd name="T86" fmla="*/ 118 w 118"/>
              <a:gd name="T87" fmla="*/ 136 h 1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8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36"/>
              <a:gd name="T158" fmla="*/ 172 w 172"/>
              <a:gd name="T159" fmla="*/ 136 h 1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09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2"/>
              <a:gd name="T163" fmla="*/ 0 h 134"/>
              <a:gd name="T164" fmla="*/ 132 w 132"/>
              <a:gd name="T165" fmla="*/ 134 h 13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0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2"/>
              <a:gd name="T100" fmla="*/ 0 h 144"/>
              <a:gd name="T101" fmla="*/ 162 w 162"/>
              <a:gd name="T102" fmla="*/ 144 h 14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1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8"/>
              <a:gd name="T172" fmla="*/ 0 h 126"/>
              <a:gd name="T173" fmla="*/ 138 w 138"/>
              <a:gd name="T174" fmla="*/ 126 h 12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2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2"/>
              <a:gd name="T103" fmla="*/ 0 h 124"/>
              <a:gd name="T104" fmla="*/ 162 w 162"/>
              <a:gd name="T105" fmla="*/ 124 h 12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3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0"/>
              <a:gd name="T112" fmla="*/ 0 h 98"/>
              <a:gd name="T113" fmla="*/ 150 w 150"/>
              <a:gd name="T114" fmla="*/ 98 h 9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4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4"/>
              <a:gd name="T139" fmla="*/ 0 h 150"/>
              <a:gd name="T140" fmla="*/ 174 w 174"/>
              <a:gd name="T141" fmla="*/ 150 h 15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5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4"/>
              <a:gd name="T139" fmla="*/ 0 h 174"/>
              <a:gd name="T140" fmla="*/ 174 w 174"/>
              <a:gd name="T141" fmla="*/ 174 h 17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6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76"/>
              <a:gd name="T118" fmla="*/ 0 h 156"/>
              <a:gd name="T119" fmla="*/ 176 w 176"/>
              <a:gd name="T120" fmla="*/ 156 h 15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7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50"/>
              <a:gd name="T154" fmla="*/ 0 h 176"/>
              <a:gd name="T155" fmla="*/ 150 w 150"/>
              <a:gd name="T156" fmla="*/ 176 h 17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8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174"/>
              <a:gd name="T128" fmla="*/ 158 w 158"/>
              <a:gd name="T129" fmla="*/ 174 h 17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19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52"/>
              <a:gd name="T70" fmla="*/ 0 h 108"/>
              <a:gd name="T71" fmla="*/ 152 w 152"/>
              <a:gd name="T72" fmla="*/ 108 h 10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0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4"/>
              <a:gd name="T142" fmla="*/ 0 h 150"/>
              <a:gd name="T143" fmla="*/ 134 w 134"/>
              <a:gd name="T144" fmla="*/ 150 h 1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1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48"/>
              <a:gd name="T178" fmla="*/ 0 h 128"/>
              <a:gd name="T179" fmla="*/ 148 w 148"/>
              <a:gd name="T180" fmla="*/ 128 h 12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2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8"/>
              <a:gd name="T115" fmla="*/ 0 h 154"/>
              <a:gd name="T116" fmla="*/ 118 w 118"/>
              <a:gd name="T117" fmla="*/ 154 h 1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3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62"/>
              <a:gd name="T178" fmla="*/ 0 h 138"/>
              <a:gd name="T179" fmla="*/ 162 w 162"/>
              <a:gd name="T180" fmla="*/ 138 h 13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4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8"/>
              <a:gd name="T118" fmla="*/ 0 h 160"/>
              <a:gd name="T119" fmla="*/ 138 w 138"/>
              <a:gd name="T120" fmla="*/ 160 h 16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5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48"/>
              <a:gd name="T139" fmla="*/ 0 h 164"/>
              <a:gd name="T140" fmla="*/ 148 w 148"/>
              <a:gd name="T141" fmla="*/ 164 h 1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6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8"/>
              <a:gd name="T163" fmla="*/ 0 h 154"/>
              <a:gd name="T164" fmla="*/ 138 w 138"/>
              <a:gd name="T165" fmla="*/ 154 h 1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7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4"/>
              <a:gd name="T151" fmla="*/ 0 h 188"/>
              <a:gd name="T152" fmla="*/ 124 w 124"/>
              <a:gd name="T153" fmla="*/ 188 h 18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8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40"/>
              <a:gd name="T160" fmla="*/ 0 h 152"/>
              <a:gd name="T161" fmla="*/ 140 w 140"/>
              <a:gd name="T162" fmla="*/ 152 h 15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29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8"/>
              <a:gd name="T163" fmla="*/ 0 h 146"/>
              <a:gd name="T164" fmla="*/ 148 w 148"/>
              <a:gd name="T165" fmla="*/ 146 h 14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0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60"/>
              <a:gd name="T70" fmla="*/ 0 h 160"/>
              <a:gd name="T71" fmla="*/ 160 w 160"/>
              <a:gd name="T72" fmla="*/ 160 h 16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1" name="Freeform 194"/>
          <p:cNvSpPr>
            <a:spLocks/>
          </p:cNvSpPr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80"/>
              <a:gd name="T79" fmla="*/ 0 h 108"/>
              <a:gd name="T80" fmla="*/ 180 w 180"/>
              <a:gd name="T81" fmla="*/ 108 h 10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2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62"/>
              <a:gd name="T136" fmla="*/ 0 h 158"/>
              <a:gd name="T137" fmla="*/ 162 w 162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3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68"/>
              <a:gd name="T91" fmla="*/ 0 h 118"/>
              <a:gd name="T92" fmla="*/ 168 w 16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4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38"/>
              <a:gd name="T151" fmla="*/ 0 h 152"/>
              <a:gd name="T152" fmla="*/ 138 w 138"/>
              <a:gd name="T153" fmla="*/ 152 h 15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5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0"/>
              <a:gd name="T184" fmla="*/ 0 h 132"/>
              <a:gd name="T185" fmla="*/ 180 w 180"/>
              <a:gd name="T186" fmla="*/ 132 h 13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936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52"/>
              <a:gd name="T148" fmla="*/ 0 h 126"/>
              <a:gd name="T149" fmla="*/ 152 w 152"/>
              <a:gd name="T150" fmla="*/ 126 h 12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8858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8"/>
              <a:gd name="T133" fmla="*/ 0 h 144"/>
              <a:gd name="T134" fmla="*/ 178 w 178"/>
              <a:gd name="T135" fmla="*/ 144 h 14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19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4"/>
              <a:gd name="T58" fmla="*/ 0 h 162"/>
              <a:gd name="T59" fmla="*/ 164 w 164"/>
              <a:gd name="T60" fmla="*/ 162 h 16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0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8"/>
              <a:gd name="T58" fmla="*/ 0 h 128"/>
              <a:gd name="T59" fmla="*/ 168 w 168"/>
              <a:gd name="T60" fmla="*/ 128 h 12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1" name="Freeform 72"/>
          <p:cNvSpPr>
            <a:spLocks/>
          </p:cNvSpPr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0"/>
              <a:gd name="T28" fmla="*/ 0 h 48"/>
              <a:gd name="T29" fmla="*/ 90 w 90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2" name="Freeform 73"/>
          <p:cNvSpPr>
            <a:spLocks/>
          </p:cNvSpPr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8"/>
              <a:gd name="T25" fmla="*/ 0 h 40"/>
              <a:gd name="T26" fmla="*/ 68 w 68"/>
              <a:gd name="T27" fmla="*/ 40 h 4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3" name="Freeform 75"/>
          <p:cNvSpPr>
            <a:spLocks/>
          </p:cNvSpPr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64"/>
              <a:gd name="T91" fmla="*/ 0 h 164"/>
              <a:gd name="T92" fmla="*/ 164 w 164"/>
              <a:gd name="T93" fmla="*/ 164 h 16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4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78"/>
              <a:gd name="T121" fmla="*/ 0 h 142"/>
              <a:gd name="T122" fmla="*/ 178 w 178"/>
              <a:gd name="T123" fmla="*/ 142 h 14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5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6"/>
              <a:gd name="T178" fmla="*/ 0 h 170"/>
              <a:gd name="T179" fmla="*/ 176 w 176"/>
              <a:gd name="T180" fmla="*/ 170 h 1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6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2"/>
              <a:gd name="T169" fmla="*/ 0 h 172"/>
              <a:gd name="T170" fmla="*/ 172 w 172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7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8"/>
              <a:gd name="T166" fmla="*/ 0 h 158"/>
              <a:gd name="T167" fmla="*/ 168 w 168"/>
              <a:gd name="T168" fmla="*/ 158 h 15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8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64"/>
              <a:gd name="T145" fmla="*/ 0 h 168"/>
              <a:gd name="T146" fmla="*/ 164 w 164"/>
              <a:gd name="T147" fmla="*/ 168 h 16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29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00"/>
              <a:gd name="T169" fmla="*/ 0 h 140"/>
              <a:gd name="T170" fmla="*/ 200 w 200"/>
              <a:gd name="T171" fmla="*/ 140 h 14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0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98"/>
              <a:gd name="T169" fmla="*/ 0 h 164"/>
              <a:gd name="T170" fmla="*/ 198 w 198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1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52"/>
              <a:gd name="T181" fmla="*/ 0 h 130"/>
              <a:gd name="T182" fmla="*/ 152 w 152"/>
              <a:gd name="T183" fmla="*/ 130 h 13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2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06"/>
              <a:gd name="T169" fmla="*/ 0 h 182"/>
              <a:gd name="T170" fmla="*/ 206 w 206"/>
              <a:gd name="T171" fmla="*/ 182 h 18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3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2"/>
              <a:gd name="T151" fmla="*/ 0 h 162"/>
              <a:gd name="T152" fmla="*/ 162 w 162"/>
              <a:gd name="T153" fmla="*/ 162 h 1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4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60"/>
              <a:gd name="T145" fmla="*/ 0 h 160"/>
              <a:gd name="T146" fmla="*/ 160 w 160"/>
              <a:gd name="T147" fmla="*/ 160 h 1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5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0"/>
              <a:gd name="T178" fmla="*/ 0 h 132"/>
              <a:gd name="T179" fmla="*/ 170 w 170"/>
              <a:gd name="T180" fmla="*/ 132 h 1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6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8"/>
              <a:gd name="T184" fmla="*/ 0 h 156"/>
              <a:gd name="T185" fmla="*/ 188 w 188"/>
              <a:gd name="T186" fmla="*/ 156 h 15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7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4"/>
              <a:gd name="T181" fmla="*/ 0 h 164"/>
              <a:gd name="T182" fmla="*/ 184 w 184"/>
              <a:gd name="T183" fmla="*/ 164 h 16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8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84"/>
              <a:gd name="T115" fmla="*/ 0 h 96"/>
              <a:gd name="T116" fmla="*/ 184 w 184"/>
              <a:gd name="T117" fmla="*/ 96 h 9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39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60"/>
              <a:gd name="T157" fmla="*/ 0 h 158"/>
              <a:gd name="T158" fmla="*/ 160 w 160"/>
              <a:gd name="T159" fmla="*/ 158 h 15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0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2"/>
              <a:gd name="T148" fmla="*/ 0 h 130"/>
              <a:gd name="T149" fmla="*/ 182 w 182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1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84"/>
              <a:gd name="T163" fmla="*/ 0 h 126"/>
              <a:gd name="T164" fmla="*/ 184 w 184"/>
              <a:gd name="T165" fmla="*/ 126 h 12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2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4"/>
              <a:gd name="T145" fmla="*/ 0 h 138"/>
              <a:gd name="T146" fmla="*/ 184 w 184"/>
              <a:gd name="T147" fmla="*/ 138 h 13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3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8"/>
              <a:gd name="T166" fmla="*/ 0 h 118"/>
              <a:gd name="T167" fmla="*/ 168 w 168"/>
              <a:gd name="T168" fmla="*/ 118 h 11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4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46"/>
              <a:gd name="T166" fmla="*/ 0 h 184"/>
              <a:gd name="T167" fmla="*/ 146 w 146"/>
              <a:gd name="T168" fmla="*/ 184 h 18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5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66"/>
              <a:gd name="T178" fmla="*/ 0 h 170"/>
              <a:gd name="T179" fmla="*/ 166 w 166"/>
              <a:gd name="T180" fmla="*/ 170 h 17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6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58"/>
              <a:gd name="T172" fmla="*/ 0 h 158"/>
              <a:gd name="T173" fmla="*/ 158 w 158"/>
              <a:gd name="T174" fmla="*/ 158 h 15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7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2"/>
              <a:gd name="T187" fmla="*/ 0 h 162"/>
              <a:gd name="T188" fmla="*/ 162 w 162"/>
              <a:gd name="T189" fmla="*/ 162 h 16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8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2"/>
              <a:gd name="T148" fmla="*/ 0 h 176"/>
              <a:gd name="T149" fmla="*/ 182 w 182"/>
              <a:gd name="T150" fmla="*/ 176 h 17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49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6"/>
              <a:gd name="T139" fmla="*/ 0 h 100"/>
              <a:gd name="T140" fmla="*/ 196 w 196"/>
              <a:gd name="T141" fmla="*/ 100 h 10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0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50"/>
              <a:gd name="T130" fmla="*/ 0 h 138"/>
              <a:gd name="T131" fmla="*/ 150 w 150"/>
              <a:gd name="T132" fmla="*/ 138 h 13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1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58"/>
              <a:gd name="T160" fmla="*/ 0 h 150"/>
              <a:gd name="T161" fmla="*/ 158 w 158"/>
              <a:gd name="T162" fmla="*/ 150 h 15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2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70"/>
              <a:gd name="T175" fmla="*/ 0 h 144"/>
              <a:gd name="T176" fmla="*/ 170 w 170"/>
              <a:gd name="T177" fmla="*/ 144 h 14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3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4"/>
              <a:gd name="T145" fmla="*/ 0 h 140"/>
              <a:gd name="T146" fmla="*/ 184 w 184"/>
              <a:gd name="T147" fmla="*/ 140 h 14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4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0"/>
              <a:gd name="T121" fmla="*/ 0 h 112"/>
              <a:gd name="T122" fmla="*/ 190 w 190"/>
              <a:gd name="T123" fmla="*/ 112 h 11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5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82"/>
              <a:gd name="T124" fmla="*/ 0 h 128"/>
              <a:gd name="T125" fmla="*/ 182 w 182"/>
              <a:gd name="T126" fmla="*/ 128 h 1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6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8"/>
              <a:gd name="T142" fmla="*/ 0 h 152"/>
              <a:gd name="T143" fmla="*/ 138 w 138"/>
              <a:gd name="T144" fmla="*/ 152 h 15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7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86"/>
              <a:gd name="T112" fmla="*/ 0 h 130"/>
              <a:gd name="T113" fmla="*/ 186 w 186"/>
              <a:gd name="T114" fmla="*/ 130 h 1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8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2"/>
              <a:gd name="T151" fmla="*/ 0 h 138"/>
              <a:gd name="T152" fmla="*/ 162 w 162"/>
              <a:gd name="T153" fmla="*/ 138 h 13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59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0"/>
              <a:gd name="T139" fmla="*/ 0 h 138"/>
              <a:gd name="T140" fmla="*/ 170 w 170"/>
              <a:gd name="T141" fmla="*/ 138 h 1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0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48"/>
              <a:gd name="T178" fmla="*/ 0 h 128"/>
              <a:gd name="T179" fmla="*/ 148 w 148"/>
              <a:gd name="T180" fmla="*/ 128 h 12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1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8"/>
              <a:gd name="T115" fmla="*/ 0 h 154"/>
              <a:gd name="T116" fmla="*/ 118 w 118"/>
              <a:gd name="T117" fmla="*/ 154 h 1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2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8"/>
              <a:gd name="T133" fmla="*/ 0 h 136"/>
              <a:gd name="T134" fmla="*/ 158 w 158"/>
              <a:gd name="T135" fmla="*/ 136 h 1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3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2"/>
              <a:gd name="T136" fmla="*/ 0 h 166"/>
              <a:gd name="T137" fmla="*/ 132 w 132"/>
              <a:gd name="T138" fmla="*/ 166 h 1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4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70"/>
              <a:gd name="T121" fmla="*/ 0 h 140"/>
              <a:gd name="T122" fmla="*/ 170 w 170"/>
              <a:gd name="T123" fmla="*/ 140 h 14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5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50"/>
              <a:gd name="T175" fmla="*/ 0 h 150"/>
              <a:gd name="T176" fmla="*/ 150 w 150"/>
              <a:gd name="T177" fmla="*/ 150 h 15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6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8"/>
              <a:gd name="T178" fmla="*/ 0 h 162"/>
              <a:gd name="T179" fmla="*/ 158 w 158"/>
              <a:gd name="T180" fmla="*/ 162 h 16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7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68"/>
              <a:gd name="T175" fmla="*/ 0 h 116"/>
              <a:gd name="T176" fmla="*/ 168 w 168"/>
              <a:gd name="T177" fmla="*/ 116 h 11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8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2"/>
              <a:gd name="T175" fmla="*/ 0 h 184"/>
              <a:gd name="T176" fmla="*/ 112 w 112"/>
              <a:gd name="T177" fmla="*/ 184 h 18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69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6"/>
              <a:gd name="T172" fmla="*/ 0 h 180"/>
              <a:gd name="T173" fmla="*/ 86 w 86"/>
              <a:gd name="T174" fmla="*/ 180 h 18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0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06"/>
              <a:gd name="T160" fmla="*/ 0 h 164"/>
              <a:gd name="T161" fmla="*/ 106 w 106"/>
              <a:gd name="T162" fmla="*/ 164 h 1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1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6"/>
              <a:gd name="T190" fmla="*/ 0 h 152"/>
              <a:gd name="T191" fmla="*/ 156 w 156"/>
              <a:gd name="T192" fmla="*/ 152 h 15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2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8"/>
              <a:gd name="T136" fmla="*/ 0 h 158"/>
              <a:gd name="T137" fmla="*/ 158 w 158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3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92"/>
              <a:gd name="T49" fmla="*/ 0 h 174"/>
              <a:gd name="T50" fmla="*/ 92 w 92"/>
              <a:gd name="T51" fmla="*/ 174 h 17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4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94"/>
              <a:gd name="T145" fmla="*/ 0 h 156"/>
              <a:gd name="T146" fmla="*/ 194 w 194"/>
              <a:gd name="T147" fmla="*/ 156 h 15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5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8"/>
              <a:gd name="T157" fmla="*/ 0 h 178"/>
              <a:gd name="T158" fmla="*/ 118 w 118"/>
              <a:gd name="T159" fmla="*/ 178 h 17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6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84"/>
              <a:gd name="T151" fmla="*/ 0 h 126"/>
              <a:gd name="T152" fmla="*/ 184 w 184"/>
              <a:gd name="T153" fmla="*/ 126 h 12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7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58"/>
              <a:gd name="T142" fmla="*/ 0 h 172"/>
              <a:gd name="T143" fmla="*/ 158 w 158"/>
              <a:gd name="T144" fmla="*/ 172 h 1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8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84"/>
              <a:gd name="T151" fmla="*/ 0 h 106"/>
              <a:gd name="T152" fmla="*/ 184 w 184"/>
              <a:gd name="T153" fmla="*/ 106 h 10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79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4"/>
              <a:gd name="T181" fmla="*/ 0 h 158"/>
              <a:gd name="T182" fmla="*/ 114 w 114"/>
              <a:gd name="T183" fmla="*/ 158 h 15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0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0"/>
              <a:gd name="T73" fmla="*/ 0 h 146"/>
              <a:gd name="T74" fmla="*/ 130 w 130"/>
              <a:gd name="T75" fmla="*/ 146 h 14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1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2"/>
              <a:gd name="T187" fmla="*/ 0 h 160"/>
              <a:gd name="T188" fmla="*/ 152 w 152"/>
              <a:gd name="T189" fmla="*/ 160 h 16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2" name="Freeform 190"/>
          <p:cNvSpPr>
            <a:spLocks/>
          </p:cNvSpPr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8"/>
              <a:gd name="T142" fmla="*/ 0 h 162"/>
              <a:gd name="T143" fmla="*/ 118 w 118"/>
              <a:gd name="T144" fmla="*/ 162 h 16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3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8"/>
              <a:gd name="T163" fmla="*/ 0 h 146"/>
              <a:gd name="T164" fmla="*/ 148 w 148"/>
              <a:gd name="T165" fmla="*/ 146 h 14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4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86"/>
              <a:gd name="T154" fmla="*/ 0 h 138"/>
              <a:gd name="T155" fmla="*/ 186 w 186"/>
              <a:gd name="T156" fmla="*/ 138 h 13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5" name="Freeform 194"/>
          <p:cNvSpPr>
            <a:spLocks/>
          </p:cNvSpPr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80"/>
              <a:gd name="T79" fmla="*/ 0 h 108"/>
              <a:gd name="T80" fmla="*/ 180 w 180"/>
              <a:gd name="T81" fmla="*/ 108 h 10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6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0"/>
              <a:gd name="T166" fmla="*/ 0 h 134"/>
              <a:gd name="T167" fmla="*/ 160 w 160"/>
              <a:gd name="T168" fmla="*/ 134 h 1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7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62"/>
              <a:gd name="T136" fmla="*/ 0 h 158"/>
              <a:gd name="T137" fmla="*/ 162 w 162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8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68"/>
              <a:gd name="T91" fmla="*/ 0 h 118"/>
              <a:gd name="T92" fmla="*/ 168 w 168"/>
              <a:gd name="T93" fmla="*/ 118 h 1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89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90"/>
              <a:gd name="T181" fmla="*/ 0 h 188"/>
              <a:gd name="T182" fmla="*/ 190 w 190"/>
              <a:gd name="T183" fmla="*/ 188 h 18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0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6"/>
              <a:gd name="T178" fmla="*/ 0 h 156"/>
              <a:gd name="T179" fmla="*/ 156 w 156"/>
              <a:gd name="T180" fmla="*/ 156 h 15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1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94"/>
              <a:gd name="T181" fmla="*/ 0 h 192"/>
              <a:gd name="T182" fmla="*/ 194 w 194"/>
              <a:gd name="T183" fmla="*/ 192 h 19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2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68"/>
              <a:gd name="T175" fmla="*/ 0 h 130"/>
              <a:gd name="T176" fmla="*/ 168 w 168"/>
              <a:gd name="T177" fmla="*/ 130 h 13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3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158"/>
              <a:gd name="T101" fmla="*/ 108 w 108"/>
              <a:gd name="T102" fmla="*/ 158 h 15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4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20"/>
              <a:gd name="T154" fmla="*/ 0 h 148"/>
              <a:gd name="T155" fmla="*/ 120 w 120"/>
              <a:gd name="T156" fmla="*/ 148 h 14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5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12"/>
              <a:gd name="T163" fmla="*/ 0 h 154"/>
              <a:gd name="T164" fmla="*/ 112 w 112"/>
              <a:gd name="T165" fmla="*/ 154 h 1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6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38"/>
              <a:gd name="T145" fmla="*/ 0 h 130"/>
              <a:gd name="T146" fmla="*/ 138 w 138"/>
              <a:gd name="T147" fmla="*/ 130 h 1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7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32"/>
              <a:gd name="T166" fmla="*/ 0 h 120"/>
              <a:gd name="T167" fmla="*/ 132 w 132"/>
              <a:gd name="T168" fmla="*/ 120 h 12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8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6"/>
              <a:gd name="T130" fmla="*/ 0 h 126"/>
              <a:gd name="T131" fmla="*/ 106 w 106"/>
              <a:gd name="T132" fmla="*/ 126 h 12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899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70"/>
              <a:gd name="T163" fmla="*/ 0 h 124"/>
              <a:gd name="T164" fmla="*/ 170 w 170"/>
              <a:gd name="T165" fmla="*/ 124 h 12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0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56"/>
              <a:gd name="T163" fmla="*/ 0 h 140"/>
              <a:gd name="T164" fmla="*/ 156 w 156"/>
              <a:gd name="T165" fmla="*/ 140 h 14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1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8"/>
              <a:gd name="T169" fmla="*/ 0 h 150"/>
              <a:gd name="T170" fmla="*/ 148 w 148"/>
              <a:gd name="T171" fmla="*/ 150 h 15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2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40"/>
              <a:gd name="T166" fmla="*/ 0 h 148"/>
              <a:gd name="T167" fmla="*/ 140 w 140"/>
              <a:gd name="T168" fmla="*/ 148 h 14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3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0"/>
              <a:gd name="T142" fmla="*/ 0 h 134"/>
              <a:gd name="T143" fmla="*/ 120 w 120"/>
              <a:gd name="T144" fmla="*/ 134 h 13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4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6"/>
              <a:gd name="T148" fmla="*/ 0 h 134"/>
              <a:gd name="T149" fmla="*/ 176 w 176"/>
              <a:gd name="T150" fmla="*/ 134 h 1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5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2"/>
              <a:gd name="T157" fmla="*/ 0 h 114"/>
              <a:gd name="T158" fmla="*/ 172 w 172"/>
              <a:gd name="T159" fmla="*/ 114 h 11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6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26"/>
              <a:gd name="T190" fmla="*/ 0 h 156"/>
              <a:gd name="T191" fmla="*/ 126 w 126"/>
              <a:gd name="T192" fmla="*/ 156 h 15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7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0"/>
              <a:gd name="T166" fmla="*/ 0 h 168"/>
              <a:gd name="T167" fmla="*/ 170 w 170"/>
              <a:gd name="T168" fmla="*/ 168 h 16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8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4"/>
              <a:gd name="T163" fmla="*/ 0 h 142"/>
              <a:gd name="T164" fmla="*/ 124 w 124"/>
              <a:gd name="T165" fmla="*/ 142 h 14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09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"/>
              <a:gd name="T169" fmla="*/ 0 h 140"/>
              <a:gd name="T170" fmla="*/ 128 w 128"/>
              <a:gd name="T171" fmla="*/ 140 h 14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0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4"/>
              <a:gd name="T181" fmla="*/ 0 h 128"/>
              <a:gd name="T182" fmla="*/ 114 w 114"/>
              <a:gd name="T183" fmla="*/ 128 h 12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1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36"/>
              <a:gd name="T178" fmla="*/ 0 h 136"/>
              <a:gd name="T179" fmla="*/ 136 w 136"/>
              <a:gd name="T180" fmla="*/ 136 h 1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2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50"/>
              <a:gd name="T148" fmla="*/ 0 h 126"/>
              <a:gd name="T149" fmla="*/ 150 w 150"/>
              <a:gd name="T150" fmla="*/ 126 h 12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3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2"/>
              <a:gd name="T166" fmla="*/ 0 h 132"/>
              <a:gd name="T167" fmla="*/ 152 w 152"/>
              <a:gd name="T168" fmla="*/ 132 h 1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4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4"/>
              <a:gd name="T190" fmla="*/ 0 h 132"/>
              <a:gd name="T191" fmla="*/ 134 w 134"/>
              <a:gd name="T192" fmla="*/ 132 h 13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5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8"/>
              <a:gd name="T169" fmla="*/ 0 h 134"/>
              <a:gd name="T170" fmla="*/ 118 w 118"/>
              <a:gd name="T171" fmla="*/ 134 h 1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6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62"/>
              <a:gd name="T142" fmla="*/ 0 h 136"/>
              <a:gd name="T143" fmla="*/ 162 w 162"/>
              <a:gd name="T144" fmla="*/ 136 h 1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7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50"/>
              <a:gd name="T130" fmla="*/ 0 h 152"/>
              <a:gd name="T131" fmla="*/ 150 w 150"/>
              <a:gd name="T132" fmla="*/ 152 h 15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8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2"/>
              <a:gd name="T139" fmla="*/ 0 h 100"/>
              <a:gd name="T140" fmla="*/ 192 w 192"/>
              <a:gd name="T141" fmla="*/ 100 h 10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19" name="Freeform 232"/>
          <p:cNvSpPr>
            <a:spLocks/>
          </p:cNvSpPr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"/>
              <a:gd name="T118" fmla="*/ 0 h 126"/>
              <a:gd name="T119" fmla="*/ 130 w 130"/>
              <a:gd name="T120" fmla="*/ 126 h 12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0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0"/>
              <a:gd name="T52" fmla="*/ 0 h 158"/>
              <a:gd name="T53" fmla="*/ 190 w 190"/>
              <a:gd name="T54" fmla="*/ 158 h 15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1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44"/>
              <a:gd name="T46" fmla="*/ 0 h 150"/>
              <a:gd name="T47" fmla="*/ 144 w 144"/>
              <a:gd name="T48" fmla="*/ 150 h 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2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4"/>
              <a:gd name="T97" fmla="*/ 0 h 158"/>
              <a:gd name="T98" fmla="*/ 154 w 154"/>
              <a:gd name="T99" fmla="*/ 158 h 1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3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86"/>
              <a:gd name="T136" fmla="*/ 0 h 132"/>
              <a:gd name="T137" fmla="*/ 186 w 186"/>
              <a:gd name="T138" fmla="*/ 132 h 13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4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2"/>
              <a:gd name="T181" fmla="*/ 0 h 106"/>
              <a:gd name="T182" fmla="*/ 162 w 162"/>
              <a:gd name="T183" fmla="*/ 106 h 1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5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4"/>
              <a:gd name="T145" fmla="*/ 0 h 136"/>
              <a:gd name="T146" fmla="*/ 144 w 144"/>
              <a:gd name="T147" fmla="*/ 136 h 1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6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84"/>
              <a:gd name="T190" fmla="*/ 0 h 100"/>
              <a:gd name="T191" fmla="*/ 184 w 184"/>
              <a:gd name="T192" fmla="*/ 100 h 10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7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4"/>
              <a:gd name="T79" fmla="*/ 0 h 136"/>
              <a:gd name="T80" fmla="*/ 134 w 134"/>
              <a:gd name="T81" fmla="*/ 136 h 1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8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4"/>
              <a:gd name="T190" fmla="*/ 0 h 130"/>
              <a:gd name="T191" fmla="*/ 174 w 174"/>
              <a:gd name="T192" fmla="*/ 130 h 13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29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4"/>
              <a:gd name="T124" fmla="*/ 0 h 128"/>
              <a:gd name="T125" fmla="*/ 174 w 174"/>
              <a:gd name="T126" fmla="*/ 128 h 12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0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8"/>
              <a:gd name="T112" fmla="*/ 0 h 138"/>
              <a:gd name="T113" fmla="*/ 138 w 138"/>
              <a:gd name="T114" fmla="*/ 138 h 1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1" name="Freeform 244"/>
          <p:cNvSpPr>
            <a:spLocks/>
          </p:cNvSpPr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2"/>
              <a:gd name="T142" fmla="*/ 0 h 164"/>
              <a:gd name="T143" fmla="*/ 122 w 122"/>
              <a:gd name="T144" fmla="*/ 164 h 1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2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80"/>
              <a:gd name="T178" fmla="*/ 0 h 158"/>
              <a:gd name="T179" fmla="*/ 180 w 180"/>
              <a:gd name="T180" fmla="*/ 158 h 15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3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50"/>
              <a:gd name="T124" fmla="*/ 0 h 146"/>
              <a:gd name="T125" fmla="*/ 150 w 150"/>
              <a:gd name="T126" fmla="*/ 146 h 1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4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0"/>
              <a:gd name="T136" fmla="*/ 0 h 158"/>
              <a:gd name="T137" fmla="*/ 140 w 140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5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0"/>
              <a:gd name="T148" fmla="*/ 0 h 134"/>
              <a:gd name="T149" fmla="*/ 160 w 160"/>
              <a:gd name="T150" fmla="*/ 134 h 1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6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8"/>
              <a:gd name="T148" fmla="*/ 0 h 146"/>
              <a:gd name="T149" fmla="*/ 138 w 138"/>
              <a:gd name="T150" fmla="*/ 146 h 14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7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54"/>
              <a:gd name="T130" fmla="*/ 0 h 166"/>
              <a:gd name="T131" fmla="*/ 154 w 154"/>
              <a:gd name="T132" fmla="*/ 166 h 1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8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2"/>
              <a:gd name="T181" fmla="*/ 0 h 162"/>
              <a:gd name="T182" fmla="*/ 162 w 162"/>
              <a:gd name="T183" fmla="*/ 162 h 16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39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4"/>
              <a:gd name="T149" fmla="*/ 136 w 136"/>
              <a:gd name="T150" fmla="*/ 154 h 15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0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8"/>
              <a:gd name="T145" fmla="*/ 0 h 158"/>
              <a:gd name="T146" fmla="*/ 148 w 148"/>
              <a:gd name="T147" fmla="*/ 158 h 1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1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90"/>
              <a:gd name="T142" fmla="*/ 0 h 168"/>
              <a:gd name="T143" fmla="*/ 90 w 90"/>
              <a:gd name="T144" fmla="*/ 168 h 16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2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56"/>
              <a:gd name="T160" fmla="*/ 0 h 152"/>
              <a:gd name="T161" fmla="*/ 156 w 156"/>
              <a:gd name="T162" fmla="*/ 152 h 15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3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4"/>
              <a:gd name="T139" fmla="*/ 0 h 154"/>
              <a:gd name="T140" fmla="*/ 154 w 154"/>
              <a:gd name="T141" fmla="*/ 154 h 1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4" name="Freeform 257"/>
          <p:cNvSpPr>
            <a:spLocks/>
          </p:cNvSpPr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14"/>
              <a:gd name="T109" fmla="*/ 0 h 152"/>
              <a:gd name="T110" fmla="*/ 114 w 114"/>
              <a:gd name="T111" fmla="*/ 152 h 15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5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2"/>
              <a:gd name="T190" fmla="*/ 0 h 162"/>
              <a:gd name="T191" fmla="*/ 142 w 142"/>
              <a:gd name="T192" fmla="*/ 162 h 16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6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6"/>
              <a:gd name="T181" fmla="*/ 0 h 146"/>
              <a:gd name="T182" fmla="*/ 146 w 146"/>
              <a:gd name="T183" fmla="*/ 146 h 14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947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8"/>
              <a:gd name="T160" fmla="*/ 0 h 154"/>
              <a:gd name="T161" fmla="*/ 98 w 98"/>
              <a:gd name="T162" fmla="*/ 154 h 15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103558"/>
      </p:ext>
    </p:extLst>
  </p:cSld>
  <p:clrMapOvr>
    <a:masterClrMapping/>
  </p:clrMapOvr>
  <p:transition spd="slow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66039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组合 156"/>
          <p:cNvGrpSpPr>
            <a:grpSpLocks/>
          </p:cNvGrpSpPr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7294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5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6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7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8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9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0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1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2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3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4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5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6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7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8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9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0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1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2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3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4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5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6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7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8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9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0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1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2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3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4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5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6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7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8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9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0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1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2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3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4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5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6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7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8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9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0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1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2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3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4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5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6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7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8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9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0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1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2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3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4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5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6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7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8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9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0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1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2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3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4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5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6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7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8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9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0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1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2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3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4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5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6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7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8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9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0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1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2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3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4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5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6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7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8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9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0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1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2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3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4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5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6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7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8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9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0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1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2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3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4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5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6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7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8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9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0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1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2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3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4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5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6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7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8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9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0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1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2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3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4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5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6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7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8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9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0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1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2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3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4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5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6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7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8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9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0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1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2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3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4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5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6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7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73" name="组合 171"/>
          <p:cNvGrpSpPr>
            <a:grpSpLocks/>
          </p:cNvGrpSpPr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74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NA:70%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grpSp>
        <p:nvGrpSpPr>
          <p:cNvPr id="7175" name="组合 179"/>
          <p:cNvGrpSpPr>
            <a:grpSpLocks/>
          </p:cNvGrpSpPr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76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SA:70%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grpSp>
        <p:nvGrpSpPr>
          <p:cNvPr id="7177" name="组合 184"/>
          <p:cNvGrpSpPr>
            <a:grpSpLocks/>
          </p:cNvGrpSpPr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78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AS:70%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grpSp>
        <p:nvGrpSpPr>
          <p:cNvPr id="7179" name="组合 189"/>
          <p:cNvGrpSpPr>
            <a:grpSpLocks/>
          </p:cNvGrpSpPr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80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AF:70%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grpSp>
        <p:nvGrpSpPr>
          <p:cNvPr id="7181" name="组合 194"/>
          <p:cNvGrpSpPr>
            <a:grpSpLocks/>
          </p:cNvGrpSpPr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82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EU:70%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grpSp>
        <p:nvGrpSpPr>
          <p:cNvPr id="7183" name="组合 199"/>
          <p:cNvGrpSpPr>
            <a:grpSpLocks/>
          </p:cNvGrpSpPr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184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prstClr val="white"/>
                </a:solidFill>
              </a:rPr>
              <a:t>AU:70%</a:t>
            </a:r>
            <a:endParaRPr lang="zh-CN" altLang="en-US" sz="2000" b="1">
              <a:solidFill>
                <a:prstClr val="white"/>
              </a:solidFill>
            </a:endParaRPr>
          </a:p>
        </p:txBody>
      </p:sp>
      <p:pic>
        <p:nvPicPr>
          <p:cNvPr id="7185" name="图片 20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6" name="图片 20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7" name="图片 20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8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89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90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191" name="组合 21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2" name="组合 21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193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06497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936104 w 1751265"/>
              <a:gd name="T1" fmla="*/ 0 h 1872208"/>
              <a:gd name="T2" fmla="*/ 1751265 w 1751265"/>
              <a:gd name="T3" fmla="*/ 476797 h 1872208"/>
              <a:gd name="T4" fmla="*/ 1621028 w 1751265"/>
              <a:gd name="T5" fmla="*/ 951401 h 1872208"/>
              <a:gd name="T6" fmla="*/ 1741972 w 1751265"/>
              <a:gd name="T7" fmla="*/ 1410708 h 1872208"/>
              <a:gd name="T8" fmla="*/ 936104 w 1751265"/>
              <a:gd name="T9" fmla="*/ 1872208 h 1872208"/>
              <a:gd name="T10" fmla="*/ 0 w 1751265"/>
              <a:gd name="T11" fmla="*/ 936104 h 1872208"/>
              <a:gd name="T12" fmla="*/ 936104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936104 w 1751265"/>
              <a:gd name="T1" fmla="*/ 0 h 1872208"/>
              <a:gd name="T2" fmla="*/ 1751265 w 1751265"/>
              <a:gd name="T3" fmla="*/ 476797 h 1872208"/>
              <a:gd name="T4" fmla="*/ 1621028 w 1751265"/>
              <a:gd name="T5" fmla="*/ 951401 h 1872208"/>
              <a:gd name="T6" fmla="*/ 1741972 w 1751265"/>
              <a:gd name="T7" fmla="*/ 1410708 h 1872208"/>
              <a:gd name="T8" fmla="*/ 936104 w 1751265"/>
              <a:gd name="T9" fmla="*/ 1872208 h 1872208"/>
              <a:gd name="T10" fmla="*/ 0 w 1751265"/>
              <a:gd name="T11" fmla="*/ 936104 h 1872208"/>
              <a:gd name="T12" fmla="*/ 936104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936104 w 1751265"/>
              <a:gd name="T1" fmla="*/ 0 h 1872208"/>
              <a:gd name="T2" fmla="*/ 1751265 w 1751265"/>
              <a:gd name="T3" fmla="*/ 476797 h 1872208"/>
              <a:gd name="T4" fmla="*/ 1621028 w 1751265"/>
              <a:gd name="T5" fmla="*/ 951401 h 1872208"/>
              <a:gd name="T6" fmla="*/ 1741972 w 1751265"/>
              <a:gd name="T7" fmla="*/ 1410708 h 1872208"/>
              <a:gd name="T8" fmla="*/ 936104 w 1751265"/>
              <a:gd name="T9" fmla="*/ 1872208 h 1872208"/>
              <a:gd name="T10" fmla="*/ 0 w 1751265"/>
              <a:gd name="T11" fmla="*/ 936104 h 1872208"/>
              <a:gd name="T12" fmla="*/ 936104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CN" sz="4267" b="1" dirty="0">
                <a:solidFill>
                  <a:prstClr val="white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CN" sz="4267" b="1">
                <a:solidFill>
                  <a:prstClr val="white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CN" sz="4267" b="1">
                <a:solidFill>
                  <a:prstClr val="white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CN" sz="4267" b="1">
                <a:solidFill>
                  <a:prstClr val="white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lang="zh-CN" altLang="en-US" sz="1867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lang="zh-CN" altLang="en-US" sz="1867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lang="zh-CN" altLang="en-US" sz="1867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lang="zh-CN" altLang="en-US" sz="1867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grpSp>
        <p:nvGrpSpPr>
          <p:cNvPr id="8210" name="组合 23"/>
          <p:cNvGrpSpPr>
            <a:grpSpLocks/>
          </p:cNvGrpSpPr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8303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600" b="1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04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600">
                  <a:solidFill>
                    <a:prstClr val="white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211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12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13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214" name="图片 53" descr="34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15" name="图片 54" descr="45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16" name="图片 55" descr="54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17" name="图片 56" descr="589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18" name="组合 2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19" name="组合 3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2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8220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12817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33" b="1" dirty="0">
                <a:solidFill>
                  <a:prstClr val="white"/>
                </a:solidFill>
              </a:rPr>
              <a:t>- ADD TITLE HERE -</a:t>
            </a:r>
            <a:endParaRPr lang="zh-CN" altLang="en-US" sz="2133" b="1" dirty="0">
              <a:solidFill>
                <a:prstClr val="white"/>
              </a:solidFill>
            </a:endParaRPr>
          </a:p>
        </p:txBody>
      </p:sp>
      <p:sp>
        <p:nvSpPr>
          <p:cNvPr id="9220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21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33" b="1" dirty="0">
                <a:solidFill>
                  <a:prstClr val="white"/>
                </a:solidFill>
              </a:rPr>
              <a:t>- ADD TITLE HERE -</a:t>
            </a:r>
            <a:endParaRPr lang="zh-CN" altLang="en-US" sz="2133" b="1" dirty="0">
              <a:solidFill>
                <a:prstClr val="white"/>
              </a:solidFill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33" b="1" dirty="0">
                <a:solidFill>
                  <a:prstClr val="white"/>
                </a:solidFill>
              </a:rPr>
              <a:t>- ADD TITLE HERE -</a:t>
            </a:r>
            <a:endParaRPr lang="zh-CN" altLang="en-US" sz="2133" b="1" dirty="0">
              <a:solidFill>
                <a:prstClr val="white"/>
              </a:solidFill>
            </a:endParaRPr>
          </a:p>
        </p:txBody>
      </p:sp>
      <p:grpSp>
        <p:nvGrpSpPr>
          <p:cNvPr id="9224" name="组合 59"/>
          <p:cNvGrpSpPr>
            <a:grpSpLocks/>
          </p:cNvGrpSpPr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9340" name="Freeform 5"/>
            <p:cNvSpPr>
              <a:spLocks/>
            </p:cNvSpPr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1" name="Freeform 6"/>
            <p:cNvSpPr>
              <a:spLocks/>
            </p:cNvSpPr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2" name="Freeform 7"/>
            <p:cNvSpPr>
              <a:spLocks/>
            </p:cNvSpPr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3" name="Freeform 8"/>
            <p:cNvSpPr>
              <a:spLocks/>
            </p:cNvSpPr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4" name="Freeform 9"/>
            <p:cNvSpPr>
              <a:spLocks/>
            </p:cNvSpPr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5" name="Freeform 10"/>
            <p:cNvSpPr>
              <a:spLocks/>
            </p:cNvSpPr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6" name="Freeform 11"/>
            <p:cNvSpPr>
              <a:spLocks/>
            </p:cNvSpPr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7" name="Freeform 12"/>
            <p:cNvSpPr>
              <a:spLocks/>
            </p:cNvSpPr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8" name="Freeform 13"/>
            <p:cNvSpPr>
              <a:spLocks/>
            </p:cNvSpPr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9" name="Freeform 14"/>
            <p:cNvSpPr>
              <a:spLocks/>
            </p:cNvSpPr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0" name="Freeform 15"/>
            <p:cNvSpPr>
              <a:spLocks/>
            </p:cNvSpPr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1" name="Freeform 16"/>
            <p:cNvSpPr>
              <a:spLocks/>
            </p:cNvSpPr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2" name="Freeform 17"/>
            <p:cNvSpPr>
              <a:spLocks/>
            </p:cNvSpPr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3" name="Freeform 18"/>
            <p:cNvSpPr>
              <a:spLocks/>
            </p:cNvSpPr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4" name="Freeform 19"/>
            <p:cNvSpPr>
              <a:spLocks/>
            </p:cNvSpPr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5" name="Freeform 20"/>
            <p:cNvSpPr>
              <a:spLocks/>
            </p:cNvSpPr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6" name="Freeform 21"/>
            <p:cNvSpPr>
              <a:spLocks/>
            </p:cNvSpPr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7" name="Freeform 22"/>
            <p:cNvSpPr>
              <a:spLocks/>
            </p:cNvSpPr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8" name="Freeform 23"/>
            <p:cNvSpPr>
              <a:spLocks/>
            </p:cNvSpPr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9" name="Freeform 24"/>
            <p:cNvSpPr>
              <a:spLocks/>
            </p:cNvSpPr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0" name="Freeform 25"/>
            <p:cNvSpPr>
              <a:spLocks/>
            </p:cNvSpPr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1" name="Freeform 26"/>
            <p:cNvSpPr>
              <a:spLocks/>
            </p:cNvSpPr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2" name="Freeform 27"/>
            <p:cNvSpPr>
              <a:spLocks/>
            </p:cNvSpPr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3" name="Freeform 28"/>
            <p:cNvSpPr>
              <a:spLocks/>
            </p:cNvSpPr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4" name="Freeform 30"/>
            <p:cNvSpPr>
              <a:spLocks/>
            </p:cNvSpPr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5" name="Freeform 31"/>
            <p:cNvSpPr>
              <a:spLocks/>
            </p:cNvSpPr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6" name="Freeform 32"/>
            <p:cNvSpPr>
              <a:spLocks/>
            </p:cNvSpPr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7" name="Freeform 33"/>
            <p:cNvSpPr>
              <a:spLocks/>
            </p:cNvSpPr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8" name="Freeform 34"/>
            <p:cNvSpPr>
              <a:spLocks/>
            </p:cNvSpPr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9" name="Freeform 35"/>
            <p:cNvSpPr>
              <a:spLocks/>
            </p:cNvSpPr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70" name="Freeform 36"/>
            <p:cNvSpPr>
              <a:spLocks/>
            </p:cNvSpPr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71" name="Freeform 29"/>
            <p:cNvSpPr>
              <a:spLocks/>
            </p:cNvSpPr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1698261298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50"/>
                <a:gd name="T163" fmla="*/ 0 h 866"/>
                <a:gd name="T164" fmla="*/ 950 w 950"/>
                <a:gd name="T165" fmla="*/ 866 h 8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225" name="组合 61"/>
          <p:cNvGrpSpPr>
            <a:grpSpLocks/>
          </p:cNvGrpSpPr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9334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9226" name="组合 95"/>
          <p:cNvGrpSpPr>
            <a:grpSpLocks/>
          </p:cNvGrpSpPr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9328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9227" name="组合 102"/>
          <p:cNvGrpSpPr>
            <a:grpSpLocks/>
          </p:cNvGrpSpPr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9322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9228" name="Freeform 9"/>
          <p:cNvSpPr>
            <a:spLocks/>
          </p:cNvSpPr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229" name="Freeform 18"/>
          <p:cNvSpPr>
            <a:spLocks/>
          </p:cNvSpPr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230" name="Freeform 5"/>
          <p:cNvSpPr>
            <a:spLocks/>
          </p:cNvSpPr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b="1" dirty="0">
                <a:solidFill>
                  <a:prstClr val="white"/>
                </a:solidFill>
              </a:rPr>
              <a:t>43</a:t>
            </a:r>
            <a:r>
              <a:rPr lang="en-US" altLang="zh-CN" sz="2667" b="1" dirty="0">
                <a:solidFill>
                  <a:prstClr val="white"/>
                </a:solidFill>
              </a:rPr>
              <a:t>%</a:t>
            </a:r>
            <a:endParaRPr lang="zh-CN" altLang="en-US" sz="3733" b="1" dirty="0">
              <a:solidFill>
                <a:prstClr val="white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b="1" dirty="0">
                <a:solidFill>
                  <a:prstClr val="white"/>
                </a:solidFill>
              </a:rPr>
              <a:t>52</a:t>
            </a:r>
            <a:r>
              <a:rPr lang="en-US" altLang="zh-CN" sz="2667" b="1" dirty="0">
                <a:solidFill>
                  <a:prstClr val="white"/>
                </a:solidFill>
              </a:rPr>
              <a:t>%</a:t>
            </a:r>
            <a:endParaRPr lang="zh-CN" altLang="en-US" sz="3733" b="1" dirty="0">
              <a:solidFill>
                <a:prstClr val="white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733" b="1" dirty="0">
                <a:solidFill>
                  <a:prstClr val="white"/>
                </a:solidFill>
              </a:rPr>
              <a:t>36</a:t>
            </a:r>
            <a:r>
              <a:rPr lang="en-US" altLang="zh-CN" sz="2667" b="1" dirty="0">
                <a:solidFill>
                  <a:prstClr val="white"/>
                </a:solidFill>
              </a:rPr>
              <a:t>%</a:t>
            </a:r>
            <a:endParaRPr lang="zh-CN" altLang="en-US" sz="3733" b="1" dirty="0">
              <a:solidFill>
                <a:prstClr val="white"/>
              </a:solidFill>
            </a:endParaRPr>
          </a:p>
        </p:txBody>
      </p:sp>
      <p:grpSp>
        <p:nvGrpSpPr>
          <p:cNvPr id="9237" name="组合 7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38" name="组合 7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4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239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7198277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4"/>
          <p:cNvGrpSpPr>
            <a:grpSpLocks/>
          </p:cNvGrpSpPr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white"/>
              </a:solidFill>
            </a:endParaRPr>
          </a:p>
        </p:txBody>
      </p:sp>
      <p:sp>
        <p:nvSpPr>
          <p:cNvPr id="10246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47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prstClr val="white"/>
                </a:solidFill>
              </a:rPr>
              <a:t>ADD TITLE HERE 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sp>
        <p:nvSpPr>
          <p:cNvPr id="10248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49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prstClr val="white"/>
                </a:solidFill>
              </a:rPr>
              <a:t>ADD TITLE HERE 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sp>
        <p:nvSpPr>
          <p:cNvPr id="10250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zh-CN" sz="160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51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prstClr val="white"/>
                </a:solidFill>
              </a:rPr>
              <a:t>ADD TITLE HERE </a:t>
            </a:r>
            <a:endParaRPr lang="zh-CN" altLang="en-US" sz="2400" b="1">
              <a:solidFill>
                <a:prstClr val="white"/>
              </a:solidFill>
            </a:endParaRPr>
          </a:p>
        </p:txBody>
      </p:sp>
      <p:grpSp>
        <p:nvGrpSpPr>
          <p:cNvPr id="10252" name="组合 16"/>
          <p:cNvGrpSpPr>
            <a:grpSpLocks/>
          </p:cNvGrpSpPr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0253" name="组合 17"/>
          <p:cNvGrpSpPr>
            <a:grpSpLocks/>
          </p:cNvGrpSpPr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0254" name="组合 20"/>
          <p:cNvGrpSpPr>
            <a:grpSpLocks/>
          </p:cNvGrpSpPr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  <p:pic>
        <p:nvPicPr>
          <p:cNvPr id="10255" name="图片 23" descr="hs 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6" name="组合 2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0257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025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0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1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2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7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8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9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0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1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2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3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4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5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6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7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8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9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2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3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4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5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6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7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8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9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0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1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2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3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4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5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6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7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8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9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0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1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2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3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4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5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6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7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8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9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0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1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2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3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4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5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6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7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8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9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0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1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2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3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4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5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6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7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8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9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0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1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2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3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4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5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6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7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8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9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0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258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6448017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组合 5"/>
          <p:cNvGrpSpPr>
            <a:grpSpLocks/>
          </p:cNvGrpSpPr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7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>
                  <a:solidFill>
                    <a:prstClr val="white"/>
                  </a:solidFill>
                </a:rPr>
                <a:t>Step 01</a:t>
              </a:r>
              <a:endParaRPr lang="zh-CN" altLang="en-US" sz="2400" b="1">
                <a:solidFill>
                  <a:prstClr val="white"/>
                </a:solidFill>
              </a:endParaRPr>
            </a:p>
          </p:txBody>
        </p:sp>
        <p:pic>
          <p:nvPicPr>
            <p:cNvPr id="11368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67" name="组合 6"/>
          <p:cNvGrpSpPr>
            <a:grpSpLocks/>
          </p:cNvGrpSpPr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4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>
                  <a:solidFill>
                    <a:prstClr val="white"/>
                  </a:solidFill>
                </a:rPr>
                <a:t>Step 01</a:t>
              </a:r>
              <a:endParaRPr lang="zh-CN" altLang="en-US" sz="2400" b="1">
                <a:solidFill>
                  <a:prstClr val="white"/>
                </a:solidFill>
              </a:endParaRPr>
            </a:p>
          </p:txBody>
        </p:sp>
      </p:grpSp>
      <p:grpSp>
        <p:nvGrpSpPr>
          <p:cNvPr id="11268" name="组合 11"/>
          <p:cNvGrpSpPr>
            <a:grpSpLocks/>
          </p:cNvGrpSpPr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400">
                <a:solidFill>
                  <a:prstClr val="white"/>
                </a:solidFill>
              </a:endParaRPr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1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 b="1">
                  <a:solidFill>
                    <a:prstClr val="white"/>
                  </a:solidFill>
                </a:rPr>
                <a:t>Step 01</a:t>
              </a:r>
              <a:endParaRPr lang="zh-CN" altLang="en-US" sz="2400" b="1">
                <a:solidFill>
                  <a:prstClr val="white"/>
                </a:solidFill>
              </a:endParaRPr>
            </a:p>
          </p:txBody>
        </p:sp>
      </p:grpSp>
      <p:pic>
        <p:nvPicPr>
          <p:cNvPr id="11269" name="图片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图片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11273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prstClr val="white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11274" name="组合 2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75" name="组合 2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7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66 h 1206"/>
                  <a:gd name="T16" fmla="*/ 2147483647 w 1154"/>
                  <a:gd name="T17" fmla="*/ 1778109876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14 w 1154"/>
                  <a:gd name="T29" fmla="*/ 2147483647 h 1206"/>
                  <a:gd name="T30" fmla="*/ 297053263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4"/>
                  <a:gd name="T178" fmla="*/ 0 h 1206"/>
                  <a:gd name="T179" fmla="*/ 1154 w 1154"/>
                  <a:gd name="T180" fmla="*/ 1206 h 12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8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5 h 137"/>
                  <a:gd name="T2" fmla="*/ 2147483647 w 312"/>
                  <a:gd name="T3" fmla="*/ 151436259 h 137"/>
                  <a:gd name="T4" fmla="*/ 2147483647 w 312"/>
                  <a:gd name="T5" fmla="*/ 151436259 h 137"/>
                  <a:gd name="T6" fmla="*/ 2147483647 w 312"/>
                  <a:gd name="T7" fmla="*/ 908615823 h 137"/>
                  <a:gd name="T8" fmla="*/ 2147483647 w 312"/>
                  <a:gd name="T9" fmla="*/ 2147483647 h 137"/>
                  <a:gd name="T10" fmla="*/ 889054950 w 312"/>
                  <a:gd name="T11" fmla="*/ 2147483647 h 137"/>
                  <a:gd name="T12" fmla="*/ 444667704 w 312"/>
                  <a:gd name="T13" fmla="*/ 2147483647 h 137"/>
                  <a:gd name="T14" fmla="*/ 0 w 312"/>
                  <a:gd name="T15" fmla="*/ 2147483647 h 137"/>
                  <a:gd name="T16" fmla="*/ 296258208 w 312"/>
                  <a:gd name="T17" fmla="*/ 2147483647 h 137"/>
                  <a:gd name="T18" fmla="*/ 1037183988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1 h 137"/>
                  <a:gd name="T66" fmla="*/ 2147483647 w 312"/>
                  <a:gd name="T67" fmla="*/ 302871985 h 137"/>
                  <a:gd name="T68" fmla="*/ 2147483647 w 312"/>
                  <a:gd name="T69" fmla="*/ 302871985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2"/>
                  <a:gd name="T106" fmla="*/ 0 h 137"/>
                  <a:gd name="T107" fmla="*/ 312 w 31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9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5802 w 316"/>
                  <a:gd name="T3" fmla="*/ 151390844 h 140"/>
                  <a:gd name="T4" fmla="*/ 604010898 w 316"/>
                  <a:gd name="T5" fmla="*/ 756955217 h 140"/>
                  <a:gd name="T6" fmla="*/ 0 w 316"/>
                  <a:gd name="T7" fmla="*/ 2147483647 h 140"/>
                  <a:gd name="T8" fmla="*/ 604010898 w 316"/>
                  <a:gd name="T9" fmla="*/ 2147483647 h 140"/>
                  <a:gd name="T10" fmla="*/ 1963175802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6615 h 140"/>
                  <a:gd name="T62" fmla="*/ 2147483647 w 316"/>
                  <a:gd name="T63" fmla="*/ 45417299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6"/>
                  <a:gd name="T100" fmla="*/ 0 h 140"/>
                  <a:gd name="T101" fmla="*/ 316 w 316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0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0916 h 412"/>
                  <a:gd name="T22" fmla="*/ 2147483647 w 230"/>
                  <a:gd name="T23" fmla="*/ 441398760 h 412"/>
                  <a:gd name="T24" fmla="*/ 2147483647 w 230"/>
                  <a:gd name="T25" fmla="*/ 0 h 412"/>
                  <a:gd name="T26" fmla="*/ 2147483647 w 230"/>
                  <a:gd name="T27" fmla="*/ 147132766 h 412"/>
                  <a:gd name="T28" fmla="*/ 2147483647 w 230"/>
                  <a:gd name="T29" fmla="*/ 735386625 h 412"/>
                  <a:gd name="T30" fmla="*/ 2147483647 w 230"/>
                  <a:gd name="T31" fmla="*/ 205930405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803 w 230"/>
                  <a:gd name="T49" fmla="*/ 2147483647 h 412"/>
                  <a:gd name="T50" fmla="*/ 144463714 w 230"/>
                  <a:gd name="T51" fmla="*/ 2147483647 h 412"/>
                  <a:gd name="T52" fmla="*/ 0 w 230"/>
                  <a:gd name="T53" fmla="*/ 2147483647 h 412"/>
                  <a:gd name="T54" fmla="*/ 144463714 w 230"/>
                  <a:gd name="T55" fmla="*/ 2147483647 h 412"/>
                  <a:gd name="T56" fmla="*/ 1732186803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0"/>
                  <a:gd name="T184" fmla="*/ 0 h 412"/>
                  <a:gd name="T185" fmla="*/ 230 w 230"/>
                  <a:gd name="T186" fmla="*/ 412 h 4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7 h 422"/>
                  <a:gd name="T2" fmla="*/ 2147483647 w 441"/>
                  <a:gd name="T3" fmla="*/ 0 h 422"/>
                  <a:gd name="T4" fmla="*/ 2147483647 w 441"/>
                  <a:gd name="T5" fmla="*/ 597019003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082 w 441"/>
                  <a:gd name="T13" fmla="*/ 2147483647 h 422"/>
                  <a:gd name="T14" fmla="*/ 444669237 w 441"/>
                  <a:gd name="T15" fmla="*/ 2147483647 h 422"/>
                  <a:gd name="T16" fmla="*/ 0 w 441"/>
                  <a:gd name="T17" fmla="*/ 2147483647 h 422"/>
                  <a:gd name="T18" fmla="*/ 1185318082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261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1"/>
                  <a:gd name="T154" fmla="*/ 0 h 422"/>
                  <a:gd name="T155" fmla="*/ 441 w 441"/>
                  <a:gd name="T156" fmla="*/ 422 h 4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261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23 h 269"/>
                  <a:gd name="T14" fmla="*/ 2147483647 w 262"/>
                  <a:gd name="T15" fmla="*/ 1448874168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363 w 262"/>
                  <a:gd name="T21" fmla="*/ 2147483647 h 269"/>
                  <a:gd name="T22" fmla="*/ 303073277 w 262"/>
                  <a:gd name="T23" fmla="*/ 2147483647 h 269"/>
                  <a:gd name="T24" fmla="*/ 0 w 262"/>
                  <a:gd name="T25" fmla="*/ 2147483647 h 269"/>
                  <a:gd name="T26" fmla="*/ 166747068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2"/>
                  <a:gd name="T139" fmla="*/ 0 h 269"/>
                  <a:gd name="T140" fmla="*/ 262 w 262"/>
                  <a:gd name="T141" fmla="*/ 269 h 26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127 h 413"/>
                  <a:gd name="T2" fmla="*/ 2147483647 w 458"/>
                  <a:gd name="T3" fmla="*/ 0 h 413"/>
                  <a:gd name="T4" fmla="*/ 2147483647 w 458"/>
                  <a:gd name="T5" fmla="*/ 895616793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15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252 h 413"/>
                  <a:gd name="T46" fmla="*/ 2147483647 w 458"/>
                  <a:gd name="T47" fmla="*/ 59707812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8"/>
                  <a:gd name="T148" fmla="*/ 0 h 413"/>
                  <a:gd name="T149" fmla="*/ 458 w 458"/>
                  <a:gd name="T150" fmla="*/ 413 h 4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142 h 244"/>
                  <a:gd name="T6" fmla="*/ 2147483647 w 279"/>
                  <a:gd name="T7" fmla="*/ 292726425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849 h 244"/>
                  <a:gd name="T14" fmla="*/ 2147483647 w 279"/>
                  <a:gd name="T15" fmla="*/ 292726425 h 244"/>
                  <a:gd name="T16" fmla="*/ 2147483647 w 279"/>
                  <a:gd name="T17" fmla="*/ 731815995 h 244"/>
                  <a:gd name="T18" fmla="*/ 2147483647 w 279"/>
                  <a:gd name="T19" fmla="*/ 1463631991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190 w 279"/>
                  <a:gd name="T25" fmla="*/ 2147483647 h 244"/>
                  <a:gd name="T26" fmla="*/ 148130128 w 279"/>
                  <a:gd name="T27" fmla="*/ 2147483647 h 244"/>
                  <a:gd name="T28" fmla="*/ 0 w 279"/>
                  <a:gd name="T29" fmla="*/ 2147483647 h 244"/>
                  <a:gd name="T30" fmla="*/ 296260256 w 279"/>
                  <a:gd name="T31" fmla="*/ 2147483647 h 244"/>
                  <a:gd name="T32" fmla="*/ 1629992128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9"/>
                  <a:gd name="T190" fmla="*/ 0 h 244"/>
                  <a:gd name="T191" fmla="*/ 279 w 279"/>
                  <a:gd name="T192" fmla="*/ 244 h 24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5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018 h 67"/>
                  <a:gd name="T10" fmla="*/ 2147483647 w 42"/>
                  <a:gd name="T11" fmla="*/ 647443589 h 67"/>
                  <a:gd name="T12" fmla="*/ 2147483647 w 42"/>
                  <a:gd name="T13" fmla="*/ 323721522 h 67"/>
                  <a:gd name="T14" fmla="*/ 2147483647 w 42"/>
                  <a:gd name="T15" fmla="*/ 0 h 67"/>
                  <a:gd name="T16" fmla="*/ 1778109950 w 42"/>
                  <a:gd name="T17" fmla="*/ 323721522 h 67"/>
                  <a:gd name="T18" fmla="*/ 1037184017 w 42"/>
                  <a:gd name="T19" fmla="*/ 647443589 h 67"/>
                  <a:gd name="T20" fmla="*/ 444667717 w 42"/>
                  <a:gd name="T21" fmla="*/ 1618608018 h 67"/>
                  <a:gd name="T22" fmla="*/ 296258216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17 w 42"/>
                  <a:gd name="T31" fmla="*/ 2147483647 h 67"/>
                  <a:gd name="T32" fmla="*/ 889054975 w 42"/>
                  <a:gd name="T33" fmla="*/ 2147483647 h 67"/>
                  <a:gd name="T34" fmla="*/ 1778109950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67"/>
                  <a:gd name="T92" fmla="*/ 42 w 42"/>
                  <a:gd name="T93" fmla="*/ 67 h 6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6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9001 w 37"/>
                  <a:gd name="T7" fmla="*/ 2147483647 h 96"/>
                  <a:gd name="T8" fmla="*/ 136519001 w 37"/>
                  <a:gd name="T9" fmla="*/ 2147483647 h 96"/>
                  <a:gd name="T10" fmla="*/ 818850268 w 37"/>
                  <a:gd name="T11" fmla="*/ 2147483647 h 96"/>
                  <a:gd name="T12" fmla="*/ 163769950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08 h 96"/>
                  <a:gd name="T32" fmla="*/ 2147483647 w 37"/>
                  <a:gd name="T33" fmla="*/ 1333722355 h 96"/>
                  <a:gd name="T34" fmla="*/ 2147483647 w 37"/>
                  <a:gd name="T35" fmla="*/ 592796918 h 96"/>
                  <a:gd name="T36" fmla="*/ 2147483647 w 37"/>
                  <a:gd name="T37" fmla="*/ 148129115 h 96"/>
                  <a:gd name="T38" fmla="*/ 2147483647 w 37"/>
                  <a:gd name="T39" fmla="*/ 0 h 96"/>
                  <a:gd name="T40" fmla="*/ 1637699507 w 37"/>
                  <a:gd name="T41" fmla="*/ 148129115 h 96"/>
                  <a:gd name="T42" fmla="*/ 818850268 w 37"/>
                  <a:gd name="T43" fmla="*/ 592796918 h 96"/>
                  <a:gd name="T44" fmla="*/ 136519001 w 37"/>
                  <a:gd name="T45" fmla="*/ 1333722355 h 96"/>
                  <a:gd name="T46" fmla="*/ 136519001 w 37"/>
                  <a:gd name="T47" fmla="*/ 1926239608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96"/>
                  <a:gd name="T80" fmla="*/ 37 w 37"/>
                  <a:gd name="T81" fmla="*/ 96 h 9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7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280 h 72"/>
                  <a:gd name="T8" fmla="*/ 2147483647 w 48"/>
                  <a:gd name="T9" fmla="*/ 1185313252 h 72"/>
                  <a:gd name="T10" fmla="*/ 2147483647 w 48"/>
                  <a:gd name="T11" fmla="*/ 592796855 h 72"/>
                  <a:gd name="T12" fmla="*/ 2147483647 w 48"/>
                  <a:gd name="T13" fmla="*/ 148129099 h 72"/>
                  <a:gd name="T14" fmla="*/ 2147483647 w 48"/>
                  <a:gd name="T15" fmla="*/ 148129099 h 72"/>
                  <a:gd name="T16" fmla="*/ 2147483647 w 48"/>
                  <a:gd name="T17" fmla="*/ 148129099 h 72"/>
                  <a:gd name="T18" fmla="*/ 2147483647 w 48"/>
                  <a:gd name="T19" fmla="*/ 0 h 72"/>
                  <a:gd name="T20" fmla="*/ 1333722355 w 48"/>
                  <a:gd name="T21" fmla="*/ 444667690 h 72"/>
                  <a:gd name="T22" fmla="*/ 592796918 w 48"/>
                  <a:gd name="T23" fmla="*/ 1037183954 h 72"/>
                  <a:gd name="T24" fmla="*/ 148129115 w 48"/>
                  <a:gd name="T25" fmla="*/ 2074367908 h 72"/>
                  <a:gd name="T26" fmla="*/ 148129115 w 48"/>
                  <a:gd name="T27" fmla="*/ 2074367908 h 72"/>
                  <a:gd name="T28" fmla="*/ 0 w 48"/>
                  <a:gd name="T29" fmla="*/ 2147483647 h 72"/>
                  <a:gd name="T30" fmla="*/ 148129115 w 48"/>
                  <a:gd name="T31" fmla="*/ 2147483647 h 72"/>
                  <a:gd name="T32" fmla="*/ 592796918 w 48"/>
                  <a:gd name="T33" fmla="*/ 2147483647 h 72"/>
                  <a:gd name="T34" fmla="*/ 1185313377 w 48"/>
                  <a:gd name="T35" fmla="*/ 2147483647 h 72"/>
                  <a:gd name="T36" fmla="*/ 1185313377 w 48"/>
                  <a:gd name="T37" fmla="*/ 2147483647 h 72"/>
                  <a:gd name="T38" fmla="*/ 1333722355 w 48"/>
                  <a:gd name="T39" fmla="*/ 2147483647 h 72"/>
                  <a:gd name="T40" fmla="*/ 1333722355 w 48"/>
                  <a:gd name="T41" fmla="*/ 2147483647 h 72"/>
                  <a:gd name="T42" fmla="*/ 1778110031 w 48"/>
                  <a:gd name="T43" fmla="*/ 2147483647 h 72"/>
                  <a:gd name="T44" fmla="*/ 1778110031 w 48"/>
                  <a:gd name="T45" fmla="*/ 2147483647 h 72"/>
                  <a:gd name="T46" fmla="*/ 1778110031 w 48"/>
                  <a:gd name="T47" fmla="*/ 2147483647 h 72"/>
                  <a:gd name="T48" fmla="*/ 1778110031 w 48"/>
                  <a:gd name="T49" fmla="*/ 2147483647 h 72"/>
                  <a:gd name="T50" fmla="*/ 1778110031 w 48"/>
                  <a:gd name="T51" fmla="*/ 2147483647 h 72"/>
                  <a:gd name="T52" fmla="*/ 1778110031 w 48"/>
                  <a:gd name="T53" fmla="*/ 2147483647 h 72"/>
                  <a:gd name="T54" fmla="*/ 1926239608 w 48"/>
                  <a:gd name="T55" fmla="*/ 2147483647 h 72"/>
                  <a:gd name="T56" fmla="*/ 207436812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8"/>
                  <a:gd name="T124" fmla="*/ 0 h 72"/>
                  <a:gd name="T125" fmla="*/ 48 w 48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8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0 w 37"/>
                  <a:gd name="T9" fmla="*/ 2147483647 h 71"/>
                  <a:gd name="T10" fmla="*/ 1041327511 w 37"/>
                  <a:gd name="T11" fmla="*/ 2147483647 h 71"/>
                  <a:gd name="T12" fmla="*/ 1909048238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051 h 71"/>
                  <a:gd name="T32" fmla="*/ 2147483647 w 37"/>
                  <a:gd name="T33" fmla="*/ 1545196351 h 71"/>
                  <a:gd name="T34" fmla="*/ 2147483647 w 37"/>
                  <a:gd name="T35" fmla="*/ 772598712 h 71"/>
                  <a:gd name="T36" fmla="*/ 2147483647 w 37"/>
                  <a:gd name="T37" fmla="*/ 154635022 h 71"/>
                  <a:gd name="T38" fmla="*/ 2147483647 w 37"/>
                  <a:gd name="T39" fmla="*/ 0 h 71"/>
                  <a:gd name="T40" fmla="*/ 1909048238 w 37"/>
                  <a:gd name="T41" fmla="*/ 154635022 h 71"/>
                  <a:gd name="T42" fmla="*/ 1041327511 w 37"/>
                  <a:gd name="T43" fmla="*/ 772598712 h 71"/>
                  <a:gd name="T44" fmla="*/ 347213150 w 37"/>
                  <a:gd name="T45" fmla="*/ 1545196351 h 71"/>
                  <a:gd name="T46" fmla="*/ 0 w 37"/>
                  <a:gd name="T47" fmla="*/ 2008813051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1"/>
                  <a:gd name="T80" fmla="*/ 37 w 37"/>
                  <a:gd name="T81" fmla="*/ 71 h 7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9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189 h 208"/>
                  <a:gd name="T4" fmla="*/ 2147483647 w 141"/>
                  <a:gd name="T5" fmla="*/ 305122581 h 208"/>
                  <a:gd name="T6" fmla="*/ 2147483647 w 141"/>
                  <a:gd name="T7" fmla="*/ 305122581 h 208"/>
                  <a:gd name="T8" fmla="*/ 2147483647 w 141"/>
                  <a:gd name="T9" fmla="*/ 1525042189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30 h 208"/>
                  <a:gd name="T42" fmla="*/ 1778133384 w 141"/>
                  <a:gd name="T43" fmla="*/ 1067501430 h 208"/>
                  <a:gd name="T44" fmla="*/ 444673311 w 141"/>
                  <a:gd name="T45" fmla="*/ 2147483647 h 208"/>
                  <a:gd name="T46" fmla="*/ 148131149 w 141"/>
                  <a:gd name="T47" fmla="*/ 2147483647 h 208"/>
                  <a:gd name="T48" fmla="*/ 148131149 w 141"/>
                  <a:gd name="T49" fmla="*/ 2147483647 h 208"/>
                  <a:gd name="T50" fmla="*/ 0 w 141"/>
                  <a:gd name="T51" fmla="*/ 2147483647 h 208"/>
                  <a:gd name="T52" fmla="*/ 148131149 w 141"/>
                  <a:gd name="T53" fmla="*/ 2147483647 h 208"/>
                  <a:gd name="T54" fmla="*/ 889066692 w 141"/>
                  <a:gd name="T55" fmla="*/ 2147483647 h 208"/>
                  <a:gd name="T56" fmla="*/ 2074395549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"/>
                  <a:gd name="T124" fmla="*/ 0 h 208"/>
                  <a:gd name="T125" fmla="*/ 141 w 141"/>
                  <a:gd name="T126" fmla="*/ 208 h 20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0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568 h 180"/>
                  <a:gd name="T12" fmla="*/ 2147483647 w 103"/>
                  <a:gd name="T13" fmla="*/ 1333722327 h 180"/>
                  <a:gd name="T14" fmla="*/ 2147483647 w 103"/>
                  <a:gd name="T15" fmla="*/ 1037184042 h 180"/>
                  <a:gd name="T16" fmla="*/ 2147483647 w 103"/>
                  <a:gd name="T17" fmla="*/ 44466772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112 h 180"/>
                  <a:gd name="T30" fmla="*/ 1582832127 w 103"/>
                  <a:gd name="T31" fmla="*/ 592796905 h 180"/>
                  <a:gd name="T32" fmla="*/ 1151150685 w 103"/>
                  <a:gd name="T33" fmla="*/ 740925951 h 180"/>
                  <a:gd name="T34" fmla="*/ 863363145 w 103"/>
                  <a:gd name="T35" fmla="*/ 1778109993 h 180"/>
                  <a:gd name="T36" fmla="*/ 863363145 w 103"/>
                  <a:gd name="T37" fmla="*/ 2147483647 h 180"/>
                  <a:gd name="T38" fmla="*/ 863363145 w 103"/>
                  <a:gd name="T39" fmla="*/ 2147483647 h 180"/>
                  <a:gd name="T40" fmla="*/ 575575343 w 103"/>
                  <a:gd name="T41" fmla="*/ 2147483647 h 180"/>
                  <a:gd name="T42" fmla="*/ 575575343 w 103"/>
                  <a:gd name="T43" fmla="*/ 2147483647 h 180"/>
                  <a:gd name="T44" fmla="*/ 287787933 w 103"/>
                  <a:gd name="T45" fmla="*/ 2147483647 h 180"/>
                  <a:gd name="T46" fmla="*/ 287787933 w 103"/>
                  <a:gd name="T47" fmla="*/ 2147483647 h 180"/>
                  <a:gd name="T48" fmla="*/ 287787933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933 w 103"/>
                  <a:gd name="T55" fmla="*/ 2147483647 h 180"/>
                  <a:gd name="T56" fmla="*/ 431681573 w 103"/>
                  <a:gd name="T57" fmla="*/ 2147483647 h 180"/>
                  <a:gd name="T58" fmla="*/ 1007256784 w 103"/>
                  <a:gd name="T59" fmla="*/ 2147483647 h 180"/>
                  <a:gd name="T60" fmla="*/ 1007256784 w 103"/>
                  <a:gd name="T61" fmla="*/ 2147483647 h 180"/>
                  <a:gd name="T62" fmla="*/ 158283212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3"/>
                  <a:gd name="T160" fmla="*/ 0 h 180"/>
                  <a:gd name="T161" fmla="*/ 103 w 103"/>
                  <a:gd name="T162" fmla="*/ 180 h 1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1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00 h 177"/>
                  <a:gd name="T20" fmla="*/ 2147483647 w 105"/>
                  <a:gd name="T21" fmla="*/ 1037195394 h 177"/>
                  <a:gd name="T22" fmla="*/ 2147483647 w 105"/>
                  <a:gd name="T23" fmla="*/ 592803241 h 177"/>
                  <a:gd name="T24" fmla="*/ 2147483647 w 105"/>
                  <a:gd name="T25" fmla="*/ 29626139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15 h 177"/>
                  <a:gd name="T34" fmla="*/ 2147483647 w 105"/>
                  <a:gd name="T35" fmla="*/ 444672215 h 177"/>
                  <a:gd name="T36" fmla="*/ 2147483647 w 105"/>
                  <a:gd name="T37" fmla="*/ 29626139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15 h 177"/>
                  <a:gd name="T44" fmla="*/ 2147483647 w 105"/>
                  <a:gd name="T45" fmla="*/ 889064500 h 177"/>
                  <a:gd name="T46" fmla="*/ 2147483647 w 105"/>
                  <a:gd name="T47" fmla="*/ 889064500 h 177"/>
                  <a:gd name="T48" fmla="*/ 2147483647 w 105"/>
                  <a:gd name="T49" fmla="*/ 1185326023 h 177"/>
                  <a:gd name="T50" fmla="*/ 2074405902 w 105"/>
                  <a:gd name="T51" fmla="*/ 1778129000 h 177"/>
                  <a:gd name="T52" fmla="*/ 2074405902 w 105"/>
                  <a:gd name="T53" fmla="*/ 1778129000 h 177"/>
                  <a:gd name="T54" fmla="*/ 1185334660 w 105"/>
                  <a:gd name="T55" fmla="*/ 2147483647 h 177"/>
                  <a:gd name="T56" fmla="*/ 592807560 w 105"/>
                  <a:gd name="T57" fmla="*/ 2147483647 h 177"/>
                  <a:gd name="T58" fmla="*/ 296263550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50 w 105"/>
                  <a:gd name="T67" fmla="*/ 2147483647 h 177"/>
                  <a:gd name="T68" fmla="*/ 592807560 w 105"/>
                  <a:gd name="T69" fmla="*/ 2147483647 h 177"/>
                  <a:gd name="T70" fmla="*/ 1037202951 w 105"/>
                  <a:gd name="T71" fmla="*/ 2147483647 h 177"/>
                  <a:gd name="T72" fmla="*/ 1037202951 w 105"/>
                  <a:gd name="T73" fmla="*/ 2147483647 h 177"/>
                  <a:gd name="T74" fmla="*/ 1037202951 w 105"/>
                  <a:gd name="T75" fmla="*/ 2147483647 h 177"/>
                  <a:gd name="T76" fmla="*/ 1037202951 w 105"/>
                  <a:gd name="T77" fmla="*/ 2147483647 h 177"/>
                  <a:gd name="T78" fmla="*/ 1185334660 w 105"/>
                  <a:gd name="T79" fmla="*/ 2147483647 h 177"/>
                  <a:gd name="T80" fmla="*/ 1481878009 w 105"/>
                  <a:gd name="T81" fmla="*/ 2147483647 h 177"/>
                  <a:gd name="T82" fmla="*/ 2074405902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"/>
                  <a:gd name="T184" fmla="*/ 0 h 177"/>
                  <a:gd name="T185" fmla="*/ 105 w 105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2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02 h 105"/>
                  <a:gd name="T20" fmla="*/ 2147483647 w 43"/>
                  <a:gd name="T21" fmla="*/ 1630009982 h 105"/>
                  <a:gd name="T22" fmla="*/ 2147483647 w 43"/>
                  <a:gd name="T23" fmla="*/ 889070978 h 105"/>
                  <a:gd name="T24" fmla="*/ 2147483647 w 43"/>
                  <a:gd name="T25" fmla="*/ 296263550 h 105"/>
                  <a:gd name="T26" fmla="*/ 2147483647 w 43"/>
                  <a:gd name="T27" fmla="*/ 0 h 105"/>
                  <a:gd name="T28" fmla="*/ 1518717959 w 43"/>
                  <a:gd name="T29" fmla="*/ 296263550 h 105"/>
                  <a:gd name="T30" fmla="*/ 690301794 w 43"/>
                  <a:gd name="T31" fmla="*/ 889070978 h 105"/>
                  <a:gd name="T32" fmla="*/ 138113919 w 43"/>
                  <a:gd name="T33" fmla="*/ 1630009982 h 105"/>
                  <a:gd name="T34" fmla="*/ 0 w 43"/>
                  <a:gd name="T35" fmla="*/ 2074405902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691 w 43"/>
                  <a:gd name="T47" fmla="*/ 2147483647 h 105"/>
                  <a:gd name="T48" fmla="*/ 552188457 w 43"/>
                  <a:gd name="T49" fmla="*/ 2147483647 h 105"/>
                  <a:gd name="T50" fmla="*/ 552188457 w 43"/>
                  <a:gd name="T51" fmla="*/ 2147483647 h 105"/>
                  <a:gd name="T52" fmla="*/ 552188457 w 43"/>
                  <a:gd name="T53" fmla="*/ 2147483647 h 105"/>
                  <a:gd name="T54" fmla="*/ 414341691 w 43"/>
                  <a:gd name="T55" fmla="*/ 2147483647 h 105"/>
                  <a:gd name="T56" fmla="*/ 552188457 w 43"/>
                  <a:gd name="T57" fmla="*/ 2147483647 h 105"/>
                  <a:gd name="T58" fmla="*/ 552188457 w 43"/>
                  <a:gd name="T59" fmla="*/ 2147483647 h 105"/>
                  <a:gd name="T60" fmla="*/ 552188457 w 43"/>
                  <a:gd name="T61" fmla="*/ 2147483647 h 105"/>
                  <a:gd name="T62" fmla="*/ 552188457 w 43"/>
                  <a:gd name="T63" fmla="*/ 2147483647 h 105"/>
                  <a:gd name="T64" fmla="*/ 690301794 w 43"/>
                  <a:gd name="T65" fmla="*/ 2147483647 h 105"/>
                  <a:gd name="T66" fmla="*/ 1104643614 w 43"/>
                  <a:gd name="T67" fmla="*/ 2147483647 h 105"/>
                  <a:gd name="T68" fmla="*/ 1104643614 w 43"/>
                  <a:gd name="T69" fmla="*/ 2147483647 h 105"/>
                  <a:gd name="T70" fmla="*/ 1242756951 w 43"/>
                  <a:gd name="T71" fmla="*/ 2147483647 h 105"/>
                  <a:gd name="T72" fmla="*/ 1794944633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3"/>
                  <a:gd name="T148" fmla="*/ 0 h 105"/>
                  <a:gd name="T149" fmla="*/ 43 w 43"/>
                  <a:gd name="T150" fmla="*/ 105 h 1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3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4975 w 42"/>
                  <a:gd name="T1" fmla="*/ 1875250521 h 112"/>
                  <a:gd name="T2" fmla="*/ 889054975 w 42"/>
                  <a:gd name="T3" fmla="*/ 1875250521 h 112"/>
                  <a:gd name="T4" fmla="*/ 444667717 w 42"/>
                  <a:gd name="T5" fmla="*/ 2147483647 h 112"/>
                  <a:gd name="T6" fmla="*/ 296258216 w 42"/>
                  <a:gd name="T7" fmla="*/ 2147483647 h 112"/>
                  <a:gd name="T8" fmla="*/ 0 w 42"/>
                  <a:gd name="T9" fmla="*/ 2147483647 h 112"/>
                  <a:gd name="T10" fmla="*/ 296258216 w 42"/>
                  <a:gd name="T11" fmla="*/ 2147483647 h 112"/>
                  <a:gd name="T12" fmla="*/ 296258216 w 42"/>
                  <a:gd name="T13" fmla="*/ 2147483647 h 112"/>
                  <a:gd name="T14" fmla="*/ 296258216 w 42"/>
                  <a:gd name="T15" fmla="*/ 2147483647 h 112"/>
                  <a:gd name="T16" fmla="*/ 444667717 w 42"/>
                  <a:gd name="T17" fmla="*/ 2147483647 h 112"/>
                  <a:gd name="T18" fmla="*/ 1037184017 w 42"/>
                  <a:gd name="T19" fmla="*/ 2147483647 h 112"/>
                  <a:gd name="T20" fmla="*/ 1926239521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05 h 112"/>
                  <a:gd name="T50" fmla="*/ 2147483647 w 42"/>
                  <a:gd name="T51" fmla="*/ 1586728495 h 112"/>
                  <a:gd name="T52" fmla="*/ 2147483647 w 42"/>
                  <a:gd name="T53" fmla="*/ 1298207518 h 112"/>
                  <a:gd name="T54" fmla="*/ 2147483647 w 42"/>
                  <a:gd name="T55" fmla="*/ 432644192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108 h 112"/>
                  <a:gd name="T62" fmla="*/ 1481851866 w 42"/>
                  <a:gd name="T63" fmla="*/ 865563719 h 112"/>
                  <a:gd name="T64" fmla="*/ 1037184017 w 42"/>
                  <a:gd name="T65" fmla="*/ 1298207518 h 112"/>
                  <a:gd name="T66" fmla="*/ 889054975 w 42"/>
                  <a:gd name="T67" fmla="*/ 1875250521 h 112"/>
                  <a:gd name="T68" fmla="*/ 889054975 w 42"/>
                  <a:gd name="T69" fmla="*/ 1875250521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2"/>
                  <a:gd name="T106" fmla="*/ 0 h 112"/>
                  <a:gd name="T107" fmla="*/ 42 w 42"/>
                  <a:gd name="T108" fmla="*/ 112 h 1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4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9 w 36"/>
                  <a:gd name="T9" fmla="*/ 2147483647 h 88"/>
                  <a:gd name="T10" fmla="*/ 740925888 w 36"/>
                  <a:gd name="T11" fmla="*/ 2147483647 h 88"/>
                  <a:gd name="T12" fmla="*/ 1629980280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016 h 88"/>
                  <a:gd name="T32" fmla="*/ 2147483647 w 36"/>
                  <a:gd name="T33" fmla="*/ 1288557658 h 88"/>
                  <a:gd name="T34" fmla="*/ 2147483647 w 36"/>
                  <a:gd name="T35" fmla="*/ 572844619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280 w 36"/>
                  <a:gd name="T41" fmla="*/ 0 h 88"/>
                  <a:gd name="T42" fmla="*/ 740925888 w 36"/>
                  <a:gd name="T43" fmla="*/ 572844619 h 88"/>
                  <a:gd name="T44" fmla="*/ 148129099 w 36"/>
                  <a:gd name="T45" fmla="*/ 1288557658 h 88"/>
                  <a:gd name="T46" fmla="*/ 0 w 36"/>
                  <a:gd name="T47" fmla="*/ 1861402016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88"/>
                  <a:gd name="T80" fmla="*/ 36 w 36"/>
                  <a:gd name="T81" fmla="*/ 88 h 8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5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77 h 108"/>
                  <a:gd name="T8" fmla="*/ 2147483647 w 41"/>
                  <a:gd name="T9" fmla="*/ 1481851985 h 108"/>
                  <a:gd name="T10" fmla="*/ 2147483647 w 41"/>
                  <a:gd name="T11" fmla="*/ 740925993 h 108"/>
                  <a:gd name="T12" fmla="*/ 2147483647 w 41"/>
                  <a:gd name="T13" fmla="*/ 148129120 h 108"/>
                  <a:gd name="T14" fmla="*/ 2147483647 w 41"/>
                  <a:gd name="T15" fmla="*/ 0 h 108"/>
                  <a:gd name="T16" fmla="*/ 2070713863 w 41"/>
                  <a:gd name="T17" fmla="*/ 148129120 h 108"/>
                  <a:gd name="T18" fmla="*/ 955578426 w 41"/>
                  <a:gd name="T19" fmla="*/ 740925993 h 108"/>
                  <a:gd name="T20" fmla="*/ 318526007 w 41"/>
                  <a:gd name="T21" fmla="*/ 1481851985 h 108"/>
                  <a:gd name="T22" fmla="*/ 0 w 41"/>
                  <a:gd name="T23" fmla="*/ 192623967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6007 w 41"/>
                  <a:gd name="T31" fmla="*/ 2147483647 h 108"/>
                  <a:gd name="T32" fmla="*/ 318526007 w 41"/>
                  <a:gd name="T33" fmla="*/ 2147483647 h 108"/>
                  <a:gd name="T34" fmla="*/ 637052555 w 41"/>
                  <a:gd name="T35" fmla="*/ 2147483647 h 108"/>
                  <a:gd name="T36" fmla="*/ 637052555 w 41"/>
                  <a:gd name="T37" fmla="*/ 2147483647 h 108"/>
                  <a:gd name="T38" fmla="*/ 955578426 w 41"/>
                  <a:gd name="T39" fmla="*/ 2147483647 h 108"/>
                  <a:gd name="T40" fmla="*/ 1115135437 w 41"/>
                  <a:gd name="T41" fmla="*/ 2147483647 h 108"/>
                  <a:gd name="T42" fmla="*/ 175218745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1"/>
                  <a:gd name="T106" fmla="*/ 0 h 108"/>
                  <a:gd name="T107" fmla="*/ 41 w 41"/>
                  <a:gd name="T108" fmla="*/ 108 h 10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6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17 w 37"/>
                  <a:gd name="T9" fmla="*/ 2147483647 h 75"/>
                  <a:gd name="T10" fmla="*/ 818850268 w 37"/>
                  <a:gd name="T11" fmla="*/ 2147483647 h 75"/>
                  <a:gd name="T12" fmla="*/ 1774218959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6988 h 75"/>
                  <a:gd name="T32" fmla="*/ 2147483647 w 37"/>
                  <a:gd name="T33" fmla="*/ 1481888462 h 75"/>
                  <a:gd name="T34" fmla="*/ 2147483647 w 37"/>
                  <a:gd name="T35" fmla="*/ 740944760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8959 w 37"/>
                  <a:gd name="T41" fmla="*/ 0 h 75"/>
                  <a:gd name="T42" fmla="*/ 818850268 w 37"/>
                  <a:gd name="T43" fmla="*/ 740944760 h 75"/>
                  <a:gd name="T44" fmla="*/ 273038517 w 37"/>
                  <a:gd name="T45" fmla="*/ 1481888462 h 75"/>
                  <a:gd name="T46" fmla="*/ 0 w 37"/>
                  <a:gd name="T47" fmla="*/ 1926286988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75"/>
                  <a:gd name="T80" fmla="*/ 37 w 37"/>
                  <a:gd name="T81" fmla="*/ 75 h 7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7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6 w 37"/>
                  <a:gd name="T9" fmla="*/ 2147483647 h 64"/>
                  <a:gd name="T10" fmla="*/ 1041327511 w 37"/>
                  <a:gd name="T11" fmla="*/ 2147483647 h 64"/>
                  <a:gd name="T12" fmla="*/ 1909048238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5752 h 64"/>
                  <a:gd name="T32" fmla="*/ 2147483647 w 37"/>
                  <a:gd name="T33" fmla="*/ 1413426866 h 64"/>
                  <a:gd name="T34" fmla="*/ 2147483647 w 37"/>
                  <a:gd name="T35" fmla="*/ 565479668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8238 w 37"/>
                  <a:gd name="T41" fmla="*/ 0 h 64"/>
                  <a:gd name="T42" fmla="*/ 1041327511 w 37"/>
                  <a:gd name="T43" fmla="*/ 565479668 h 64"/>
                  <a:gd name="T44" fmla="*/ 173606296 w 37"/>
                  <a:gd name="T45" fmla="*/ 1413426866 h 64"/>
                  <a:gd name="T46" fmla="*/ 0 w 37"/>
                  <a:gd name="T47" fmla="*/ 1978905752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7"/>
                  <a:gd name="T79" fmla="*/ 0 h 64"/>
                  <a:gd name="T80" fmla="*/ 37 w 37"/>
                  <a:gd name="T81" fmla="*/ 64 h 6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3909 h 347"/>
                  <a:gd name="T10" fmla="*/ 2147483647 w 402"/>
                  <a:gd name="T11" fmla="*/ 582388129 h 347"/>
                  <a:gd name="T12" fmla="*/ 2147483647 w 402"/>
                  <a:gd name="T13" fmla="*/ 728261702 h 347"/>
                  <a:gd name="T14" fmla="*/ 2147483647 w 402"/>
                  <a:gd name="T15" fmla="*/ 145596901 h 347"/>
                  <a:gd name="T16" fmla="*/ 2147483647 w 402"/>
                  <a:gd name="T17" fmla="*/ 0 h 347"/>
                  <a:gd name="T18" fmla="*/ 2147483647 w 402"/>
                  <a:gd name="T19" fmla="*/ 582388129 h 347"/>
                  <a:gd name="T20" fmla="*/ 2147483647 w 402"/>
                  <a:gd name="T21" fmla="*/ 1893313909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36 w 402"/>
                  <a:gd name="T27" fmla="*/ 2147483647 h 347"/>
                  <a:gd name="T28" fmla="*/ 148129117 w 402"/>
                  <a:gd name="T29" fmla="*/ 2147483647 h 347"/>
                  <a:gd name="T30" fmla="*/ 0 w 402"/>
                  <a:gd name="T31" fmla="*/ 2147483647 h 347"/>
                  <a:gd name="T32" fmla="*/ 74092597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36 w 402"/>
                  <a:gd name="T85" fmla="*/ 2147483647 h 347"/>
                  <a:gd name="T86" fmla="*/ 1778110056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2"/>
                  <a:gd name="T178" fmla="*/ 0 h 347"/>
                  <a:gd name="T179" fmla="*/ 402 w 402"/>
                  <a:gd name="T180" fmla="*/ 347 h 34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88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659 h 190"/>
                  <a:gd name="T26" fmla="*/ 2147483647 w 822"/>
                  <a:gd name="T27" fmla="*/ 1166785498 h 190"/>
                  <a:gd name="T28" fmla="*/ 2147483647 w 822"/>
                  <a:gd name="T29" fmla="*/ 1166785498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402 w 822"/>
                  <a:gd name="T37" fmla="*/ 2147483647 h 190"/>
                  <a:gd name="T38" fmla="*/ 148129118 w 822"/>
                  <a:gd name="T39" fmla="*/ 2147483647 h 190"/>
                  <a:gd name="T40" fmla="*/ 0 w 822"/>
                  <a:gd name="T41" fmla="*/ 2147483647 h 190"/>
                  <a:gd name="T42" fmla="*/ 162998048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22"/>
                  <a:gd name="T166" fmla="*/ 0 h 190"/>
                  <a:gd name="T167" fmla="*/ 822 w 822"/>
                  <a:gd name="T168" fmla="*/ 190 h 19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0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201 h 130"/>
                  <a:gd name="T2" fmla="*/ 2147483647 w 41"/>
                  <a:gd name="T3" fmla="*/ 930767201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699278 w 41"/>
                  <a:gd name="T13" fmla="*/ 2147483647 h 130"/>
                  <a:gd name="T14" fmla="*/ 1530398240 w 41"/>
                  <a:gd name="T15" fmla="*/ 2147483647 h 130"/>
                  <a:gd name="T16" fmla="*/ 1275500913 w 41"/>
                  <a:gd name="T17" fmla="*/ 2147483647 h 130"/>
                  <a:gd name="T18" fmla="*/ 1275500913 w 41"/>
                  <a:gd name="T19" fmla="*/ 2147483647 h 130"/>
                  <a:gd name="T20" fmla="*/ 510047971 w 41"/>
                  <a:gd name="T21" fmla="*/ 2147483647 h 130"/>
                  <a:gd name="T22" fmla="*/ 127448695 w 41"/>
                  <a:gd name="T23" fmla="*/ 2147483647 h 130"/>
                  <a:gd name="T24" fmla="*/ 127448695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695 w 41"/>
                  <a:gd name="T33" fmla="*/ 2147483647 h 130"/>
                  <a:gd name="T34" fmla="*/ 382599308 w 41"/>
                  <a:gd name="T35" fmla="*/ 2147483647 h 130"/>
                  <a:gd name="T36" fmla="*/ 510047971 w 41"/>
                  <a:gd name="T37" fmla="*/ 2147483647 h 130"/>
                  <a:gd name="T38" fmla="*/ 892900976 w 41"/>
                  <a:gd name="T39" fmla="*/ 2147483647 h 130"/>
                  <a:gd name="T40" fmla="*/ 1402949073 w 41"/>
                  <a:gd name="T41" fmla="*/ 2147483647 h 130"/>
                  <a:gd name="T42" fmla="*/ 1530398240 w 41"/>
                  <a:gd name="T43" fmla="*/ 2147483647 h 130"/>
                  <a:gd name="T44" fmla="*/ 1530398240 w 41"/>
                  <a:gd name="T45" fmla="*/ 2147483647 h 130"/>
                  <a:gd name="T46" fmla="*/ 1530398240 w 41"/>
                  <a:gd name="T47" fmla="*/ 2147483647 h 130"/>
                  <a:gd name="T48" fmla="*/ 1912997422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201 h 130"/>
                  <a:gd name="T66" fmla="*/ 2147483647 w 41"/>
                  <a:gd name="T67" fmla="*/ 930767201 h 130"/>
                  <a:gd name="T68" fmla="*/ 2147483647 w 41"/>
                  <a:gd name="T69" fmla="*/ 620415200 h 130"/>
                  <a:gd name="T70" fmla="*/ 2147483647 w 41"/>
                  <a:gd name="T71" fmla="*/ 155031532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2 h 130"/>
                  <a:gd name="T78" fmla="*/ 2147483647 w 41"/>
                  <a:gd name="T79" fmla="*/ 620415200 h 130"/>
                  <a:gd name="T80" fmla="*/ 2147483647 w 41"/>
                  <a:gd name="T81" fmla="*/ 930767201 h 130"/>
                  <a:gd name="T82" fmla="*/ 2147483647 w 41"/>
                  <a:gd name="T83" fmla="*/ 930767201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"/>
                  <a:gd name="T127" fmla="*/ 0 h 130"/>
                  <a:gd name="T128" fmla="*/ 41 w 41"/>
                  <a:gd name="T129" fmla="*/ 130 h 13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1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97 h 122"/>
                  <a:gd name="T2" fmla="*/ 2147483647 w 32"/>
                  <a:gd name="T3" fmla="*/ 91110399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032 w 32"/>
                  <a:gd name="T9" fmla="*/ 2147483647 h 122"/>
                  <a:gd name="T10" fmla="*/ 1787747032 w 32"/>
                  <a:gd name="T11" fmla="*/ 2147483647 h 122"/>
                  <a:gd name="T12" fmla="*/ 650116893 w 32"/>
                  <a:gd name="T13" fmla="*/ 2147483647 h 122"/>
                  <a:gd name="T14" fmla="*/ 162603441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41 w 32"/>
                  <a:gd name="T21" fmla="*/ 2147483647 h 122"/>
                  <a:gd name="T22" fmla="*/ 487513384 w 32"/>
                  <a:gd name="T23" fmla="*/ 2147483647 h 122"/>
                  <a:gd name="T24" fmla="*/ 650116893 w 32"/>
                  <a:gd name="T25" fmla="*/ 2147483647 h 122"/>
                  <a:gd name="T26" fmla="*/ 1137630140 w 32"/>
                  <a:gd name="T27" fmla="*/ 2147483647 h 122"/>
                  <a:gd name="T28" fmla="*/ 1300233785 w 32"/>
                  <a:gd name="T29" fmla="*/ 2147483647 h 122"/>
                  <a:gd name="T30" fmla="*/ 1787747032 w 32"/>
                  <a:gd name="T31" fmla="*/ 2147483647 h 122"/>
                  <a:gd name="T32" fmla="*/ 1950350405 w 32"/>
                  <a:gd name="T33" fmla="*/ 2147483647 h 122"/>
                  <a:gd name="T34" fmla="*/ 1950350405 w 32"/>
                  <a:gd name="T35" fmla="*/ 2147483647 h 122"/>
                  <a:gd name="T36" fmla="*/ 1950350405 w 32"/>
                  <a:gd name="T37" fmla="*/ 2147483647 h 122"/>
                  <a:gd name="T38" fmla="*/ 2112655815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97 h 122"/>
                  <a:gd name="T52" fmla="*/ 2147483647 w 32"/>
                  <a:gd name="T53" fmla="*/ 911103997 h 122"/>
                  <a:gd name="T54" fmla="*/ 2147483647 w 32"/>
                  <a:gd name="T55" fmla="*/ 607402398 h 122"/>
                  <a:gd name="T56" fmla="*/ 2147483647 w 32"/>
                  <a:gd name="T57" fmla="*/ 151992779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79 h 122"/>
                  <a:gd name="T66" fmla="*/ 2147483647 w 32"/>
                  <a:gd name="T67" fmla="*/ 607402398 h 122"/>
                  <a:gd name="T68" fmla="*/ 2147483647 w 32"/>
                  <a:gd name="T69" fmla="*/ 911103997 h 122"/>
                  <a:gd name="T70" fmla="*/ 2147483647 w 32"/>
                  <a:gd name="T71" fmla="*/ 91110399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"/>
                  <a:gd name="T109" fmla="*/ 0 h 122"/>
                  <a:gd name="T110" fmla="*/ 32 w 32"/>
                  <a:gd name="T111" fmla="*/ 122 h 12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2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760 w 16"/>
                  <a:gd name="T1" fmla="*/ 986931587 h 122"/>
                  <a:gd name="T2" fmla="*/ 488587760 w 16"/>
                  <a:gd name="T3" fmla="*/ 2147483647 h 122"/>
                  <a:gd name="T4" fmla="*/ 488587760 w 16"/>
                  <a:gd name="T5" fmla="*/ 2147483647 h 122"/>
                  <a:gd name="T6" fmla="*/ 366256293 w 16"/>
                  <a:gd name="T7" fmla="*/ 2147483647 h 122"/>
                  <a:gd name="T8" fmla="*/ 122085421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21 w 16"/>
                  <a:gd name="T19" fmla="*/ 2147483647 h 122"/>
                  <a:gd name="T20" fmla="*/ 488587760 w 16"/>
                  <a:gd name="T21" fmla="*/ 2147483647 h 122"/>
                  <a:gd name="T22" fmla="*/ 732758663 w 16"/>
                  <a:gd name="T23" fmla="*/ 2147483647 h 122"/>
                  <a:gd name="T24" fmla="*/ 976929442 w 16"/>
                  <a:gd name="T25" fmla="*/ 2147483647 h 122"/>
                  <a:gd name="T26" fmla="*/ 1221100469 w 16"/>
                  <a:gd name="T27" fmla="*/ 2147483647 h 122"/>
                  <a:gd name="T28" fmla="*/ 1343185859 w 16"/>
                  <a:gd name="T29" fmla="*/ 2147483647 h 122"/>
                  <a:gd name="T30" fmla="*/ 1465517326 w 16"/>
                  <a:gd name="T31" fmla="*/ 2147483647 h 122"/>
                  <a:gd name="T32" fmla="*/ 1465517326 w 16"/>
                  <a:gd name="T33" fmla="*/ 2147483647 h 122"/>
                  <a:gd name="T34" fmla="*/ 1465517326 w 16"/>
                  <a:gd name="T35" fmla="*/ 2147483647 h 122"/>
                  <a:gd name="T36" fmla="*/ 1709688105 w 16"/>
                  <a:gd name="T37" fmla="*/ 2147483647 h 122"/>
                  <a:gd name="T38" fmla="*/ 1831773495 w 16"/>
                  <a:gd name="T39" fmla="*/ 2147483647 h 122"/>
                  <a:gd name="T40" fmla="*/ 1953858884 w 16"/>
                  <a:gd name="T41" fmla="*/ 2147483647 h 122"/>
                  <a:gd name="T42" fmla="*/ 1953858884 w 16"/>
                  <a:gd name="T43" fmla="*/ 986931587 h 122"/>
                  <a:gd name="T44" fmla="*/ 1953858884 w 16"/>
                  <a:gd name="T45" fmla="*/ 986931587 h 122"/>
                  <a:gd name="T46" fmla="*/ 1831773495 w 16"/>
                  <a:gd name="T47" fmla="*/ 564038349 h 122"/>
                  <a:gd name="T48" fmla="*/ 1709688105 w 16"/>
                  <a:gd name="T49" fmla="*/ 282019174 h 122"/>
                  <a:gd name="T50" fmla="*/ 1465517326 w 16"/>
                  <a:gd name="T51" fmla="*/ 0 h 122"/>
                  <a:gd name="T52" fmla="*/ 1221100469 w 16"/>
                  <a:gd name="T53" fmla="*/ 0 h 122"/>
                  <a:gd name="T54" fmla="*/ 976929442 w 16"/>
                  <a:gd name="T55" fmla="*/ 0 h 122"/>
                  <a:gd name="T56" fmla="*/ 732758663 w 16"/>
                  <a:gd name="T57" fmla="*/ 282019174 h 122"/>
                  <a:gd name="T58" fmla="*/ 488587760 w 16"/>
                  <a:gd name="T59" fmla="*/ 564038349 h 122"/>
                  <a:gd name="T60" fmla="*/ 488587760 w 16"/>
                  <a:gd name="T61" fmla="*/ 986931587 h 122"/>
                  <a:gd name="T62" fmla="*/ 488587760 w 16"/>
                  <a:gd name="T63" fmla="*/ 98693158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122"/>
                  <a:gd name="T98" fmla="*/ 16 w 16"/>
                  <a:gd name="T99" fmla="*/ 122 h 1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3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4704 w 27"/>
                  <a:gd name="T1" fmla="*/ 889055083 h 126"/>
                  <a:gd name="T2" fmla="*/ 1630094704 w 27"/>
                  <a:gd name="T3" fmla="*/ 889055083 h 126"/>
                  <a:gd name="T4" fmla="*/ 1630094704 w 27"/>
                  <a:gd name="T5" fmla="*/ 592796963 h 126"/>
                  <a:gd name="T6" fmla="*/ 1481955704 w 27"/>
                  <a:gd name="T7" fmla="*/ 148129126 h 126"/>
                  <a:gd name="T8" fmla="*/ 889117382 w 27"/>
                  <a:gd name="T9" fmla="*/ 0 h 126"/>
                  <a:gd name="T10" fmla="*/ 444698660 w 27"/>
                  <a:gd name="T11" fmla="*/ 0 h 126"/>
                  <a:gd name="T12" fmla="*/ 296279192 w 27"/>
                  <a:gd name="T13" fmla="*/ 148129126 h 126"/>
                  <a:gd name="T14" fmla="*/ 0 w 27"/>
                  <a:gd name="T15" fmla="*/ 592796963 h 126"/>
                  <a:gd name="T16" fmla="*/ 0 w 27"/>
                  <a:gd name="T17" fmla="*/ 889055083 h 126"/>
                  <a:gd name="T18" fmla="*/ 0 w 27"/>
                  <a:gd name="T19" fmla="*/ 889055083 h 126"/>
                  <a:gd name="T20" fmla="*/ 0 w 27"/>
                  <a:gd name="T21" fmla="*/ 2147483647 h 126"/>
                  <a:gd name="T22" fmla="*/ 444698660 w 27"/>
                  <a:gd name="T23" fmla="*/ 2147483647 h 126"/>
                  <a:gd name="T24" fmla="*/ 1037256911 w 27"/>
                  <a:gd name="T25" fmla="*/ 2147483647 h 126"/>
                  <a:gd name="T26" fmla="*/ 1778234763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63 w 27"/>
                  <a:gd name="T59" fmla="*/ 2147483647 h 126"/>
                  <a:gd name="T60" fmla="*/ 1630094704 w 27"/>
                  <a:gd name="T61" fmla="*/ 889055083 h 126"/>
                  <a:gd name="T62" fmla="*/ 1630094704 w 27"/>
                  <a:gd name="T63" fmla="*/ 88905508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"/>
                  <a:gd name="T97" fmla="*/ 0 h 126"/>
                  <a:gd name="T98" fmla="*/ 27 w 27"/>
                  <a:gd name="T99" fmla="*/ 126 h 1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4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173 h 134"/>
                  <a:gd name="T36" fmla="*/ 1703115366 w 68"/>
                  <a:gd name="T37" fmla="*/ 605949368 h 134"/>
                  <a:gd name="T38" fmla="*/ 1703115366 w 68"/>
                  <a:gd name="T39" fmla="*/ 605949368 h 134"/>
                  <a:gd name="T40" fmla="*/ 1548286355 w 68"/>
                  <a:gd name="T41" fmla="*/ 302974418 h 134"/>
                  <a:gd name="T42" fmla="*/ 1238629406 w 68"/>
                  <a:gd name="T43" fmla="*/ 0 h 134"/>
                  <a:gd name="T44" fmla="*/ 1083800663 w 68"/>
                  <a:gd name="T45" fmla="*/ 0 h 134"/>
                  <a:gd name="T46" fmla="*/ 619314703 w 68"/>
                  <a:gd name="T47" fmla="*/ 0 h 134"/>
                  <a:gd name="T48" fmla="*/ 0 w 68"/>
                  <a:gd name="T49" fmla="*/ 302974418 h 134"/>
                  <a:gd name="T50" fmla="*/ 0 w 68"/>
                  <a:gd name="T51" fmla="*/ 757720396 h 134"/>
                  <a:gd name="T52" fmla="*/ 0 w 68"/>
                  <a:gd name="T53" fmla="*/ 1212182356 h 134"/>
                  <a:gd name="T54" fmla="*/ 0 w 68"/>
                  <a:gd name="T55" fmla="*/ 1212182356 h 134"/>
                  <a:gd name="T56" fmla="*/ 309657620 w 68"/>
                  <a:gd name="T57" fmla="*/ 1818130925 h 134"/>
                  <a:gd name="T58" fmla="*/ 464486094 w 68"/>
                  <a:gd name="T59" fmla="*/ 2147483647 h 134"/>
                  <a:gd name="T60" fmla="*/ 1548286355 w 68"/>
                  <a:gd name="T61" fmla="*/ 2147483647 h 134"/>
                  <a:gd name="T62" fmla="*/ 1548286355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8"/>
                  <a:gd name="T166" fmla="*/ 0 h 134"/>
                  <a:gd name="T167" fmla="*/ 68 w 68"/>
                  <a:gd name="T168" fmla="*/ 134 h 1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5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414 h 310"/>
                  <a:gd name="T16" fmla="*/ 2147483647 w 513"/>
                  <a:gd name="T17" fmla="*/ 587034383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795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6718 w 513"/>
                  <a:gd name="T69" fmla="*/ 2147483647 h 310"/>
                  <a:gd name="T70" fmla="*/ 740928802 w 513"/>
                  <a:gd name="T71" fmla="*/ 2147483647 h 310"/>
                  <a:gd name="T72" fmla="*/ 0 w 513"/>
                  <a:gd name="T73" fmla="*/ 2147483647 h 310"/>
                  <a:gd name="T74" fmla="*/ 296259258 w 513"/>
                  <a:gd name="T75" fmla="*/ 2147483647 h 310"/>
                  <a:gd name="T76" fmla="*/ 192624602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310"/>
                  <a:gd name="T164" fmla="*/ 513 w 513"/>
                  <a:gd name="T165" fmla="*/ 310 h 31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6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025 h 311"/>
                  <a:gd name="T60" fmla="*/ 2147483647 w 531"/>
                  <a:gd name="T61" fmla="*/ 1017258927 h 311"/>
                  <a:gd name="T62" fmla="*/ 2147483647 w 531"/>
                  <a:gd name="T63" fmla="*/ 1017258927 h 311"/>
                  <a:gd name="T64" fmla="*/ 2147483647 w 531"/>
                  <a:gd name="T65" fmla="*/ 581330285 h 311"/>
                  <a:gd name="T66" fmla="*/ 2147483647 w 531"/>
                  <a:gd name="T67" fmla="*/ 0 h 311"/>
                  <a:gd name="T68" fmla="*/ 2147483647 w 531"/>
                  <a:gd name="T69" fmla="*/ 435928773 h 311"/>
                  <a:gd name="T70" fmla="*/ 2147483647 w 531"/>
                  <a:gd name="T71" fmla="*/ 1162660570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6297 w 531"/>
                  <a:gd name="T77" fmla="*/ 2147483647 h 311"/>
                  <a:gd name="T78" fmla="*/ 444668994 w 531"/>
                  <a:gd name="T79" fmla="*/ 2147483647 h 311"/>
                  <a:gd name="T80" fmla="*/ 0 w 531"/>
                  <a:gd name="T81" fmla="*/ 2147483647 h 311"/>
                  <a:gd name="T82" fmla="*/ 296259244 w 531"/>
                  <a:gd name="T83" fmla="*/ 2147483647 h 311"/>
                  <a:gd name="T84" fmla="*/ 162998629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1"/>
                  <a:gd name="T181" fmla="*/ 0 h 311"/>
                  <a:gd name="T182" fmla="*/ 531 w 531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7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72 h 123"/>
                  <a:gd name="T2" fmla="*/ 2147483647 w 65"/>
                  <a:gd name="T3" fmla="*/ 296263172 h 123"/>
                  <a:gd name="T4" fmla="*/ 2147483647 w 65"/>
                  <a:gd name="T5" fmla="*/ 148131321 h 123"/>
                  <a:gd name="T6" fmla="*/ 2147483647 w 65"/>
                  <a:gd name="T7" fmla="*/ 0 h 123"/>
                  <a:gd name="T8" fmla="*/ 2147483647 w 65"/>
                  <a:gd name="T9" fmla="*/ 148131321 h 123"/>
                  <a:gd name="T10" fmla="*/ 1861534402 w 65"/>
                  <a:gd name="T11" fmla="*/ 740937531 h 123"/>
                  <a:gd name="T12" fmla="*/ 1861534402 w 65"/>
                  <a:gd name="T13" fmla="*/ 740937531 h 123"/>
                  <a:gd name="T14" fmla="*/ 1085798666 w 65"/>
                  <a:gd name="T15" fmla="*/ 1185332091 h 123"/>
                  <a:gd name="T16" fmla="*/ 620415200 w 65"/>
                  <a:gd name="T17" fmla="*/ 1778137572 h 123"/>
                  <a:gd name="T18" fmla="*/ 465383600 w 65"/>
                  <a:gd name="T19" fmla="*/ 2147483647 h 123"/>
                  <a:gd name="T20" fmla="*/ 310352136 w 65"/>
                  <a:gd name="T21" fmla="*/ 2147483647 h 123"/>
                  <a:gd name="T22" fmla="*/ 0 w 65"/>
                  <a:gd name="T23" fmla="*/ 2147483647 h 123"/>
                  <a:gd name="T24" fmla="*/ 310352136 w 65"/>
                  <a:gd name="T25" fmla="*/ 2147483647 h 123"/>
                  <a:gd name="T26" fmla="*/ 310352136 w 65"/>
                  <a:gd name="T27" fmla="*/ 2147483647 h 123"/>
                  <a:gd name="T28" fmla="*/ 310352136 w 65"/>
                  <a:gd name="T29" fmla="*/ 2147483647 h 123"/>
                  <a:gd name="T30" fmla="*/ 930767201 w 65"/>
                  <a:gd name="T31" fmla="*/ 2147483647 h 123"/>
                  <a:gd name="T32" fmla="*/ 930767201 w 65"/>
                  <a:gd name="T33" fmla="*/ 2147483647 h 123"/>
                  <a:gd name="T34" fmla="*/ 620415200 w 65"/>
                  <a:gd name="T35" fmla="*/ 2147483647 h 123"/>
                  <a:gd name="T36" fmla="*/ 620415200 w 65"/>
                  <a:gd name="T37" fmla="*/ 2147483647 h 123"/>
                  <a:gd name="T38" fmla="*/ 620415200 w 65"/>
                  <a:gd name="T39" fmla="*/ 2147483647 h 123"/>
                  <a:gd name="T40" fmla="*/ 620415200 w 65"/>
                  <a:gd name="T41" fmla="*/ 2147483647 h 123"/>
                  <a:gd name="T42" fmla="*/ 1240830399 w 65"/>
                  <a:gd name="T43" fmla="*/ 2147483647 h 123"/>
                  <a:gd name="T44" fmla="*/ 1240830399 w 65"/>
                  <a:gd name="T45" fmla="*/ 2147483647 h 123"/>
                  <a:gd name="T46" fmla="*/ 1706213865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5788 h 123"/>
                  <a:gd name="T86" fmla="*/ 2147483647 w 65"/>
                  <a:gd name="T87" fmla="*/ 1037200042 h 123"/>
                  <a:gd name="T88" fmla="*/ 2147483647 w 65"/>
                  <a:gd name="T89" fmla="*/ 296263172 h 123"/>
                  <a:gd name="T90" fmla="*/ 2147483647 w 65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5"/>
                  <a:gd name="T139" fmla="*/ 0 h 123"/>
                  <a:gd name="T140" fmla="*/ 65 w 65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8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967 h 121"/>
                  <a:gd name="T14" fmla="*/ 2147483647 w 64"/>
                  <a:gd name="T15" fmla="*/ 867259953 h 121"/>
                  <a:gd name="T16" fmla="*/ 2147483647 w 64"/>
                  <a:gd name="T17" fmla="*/ 289178533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847 w 64"/>
                  <a:gd name="T33" fmla="*/ 578081550 h 121"/>
                  <a:gd name="T34" fmla="*/ 974970474 w 64"/>
                  <a:gd name="T35" fmla="*/ 867259953 h 121"/>
                  <a:gd name="T36" fmla="*/ 812674076 w 64"/>
                  <a:gd name="T37" fmla="*/ 1445342028 h 121"/>
                  <a:gd name="T38" fmla="*/ 487485237 w 64"/>
                  <a:gd name="T39" fmla="*/ 2023422791 h 121"/>
                  <a:gd name="T40" fmla="*/ 324890885 w 64"/>
                  <a:gd name="T41" fmla="*/ 2147483647 h 121"/>
                  <a:gd name="T42" fmla="*/ 324890885 w 64"/>
                  <a:gd name="T43" fmla="*/ 2147483647 h 121"/>
                  <a:gd name="T44" fmla="*/ 324890885 w 64"/>
                  <a:gd name="T45" fmla="*/ 2147483647 h 121"/>
                  <a:gd name="T46" fmla="*/ 324890885 w 64"/>
                  <a:gd name="T47" fmla="*/ 2147483647 h 121"/>
                  <a:gd name="T48" fmla="*/ 324890885 w 64"/>
                  <a:gd name="T49" fmla="*/ 2147483647 h 121"/>
                  <a:gd name="T50" fmla="*/ 324890885 w 64"/>
                  <a:gd name="T51" fmla="*/ 2147483647 h 121"/>
                  <a:gd name="T52" fmla="*/ 324890885 w 64"/>
                  <a:gd name="T53" fmla="*/ 2147483647 h 121"/>
                  <a:gd name="T54" fmla="*/ 324890885 w 64"/>
                  <a:gd name="T55" fmla="*/ 2147483647 h 121"/>
                  <a:gd name="T56" fmla="*/ 487485237 w 64"/>
                  <a:gd name="T57" fmla="*/ 2147483647 h 121"/>
                  <a:gd name="T58" fmla="*/ 487485237 w 64"/>
                  <a:gd name="T59" fmla="*/ 2147483647 h 121"/>
                  <a:gd name="T60" fmla="*/ 324890885 w 64"/>
                  <a:gd name="T61" fmla="*/ 2147483647 h 121"/>
                  <a:gd name="T62" fmla="*/ 324890885 w 64"/>
                  <a:gd name="T63" fmla="*/ 2147483647 h 121"/>
                  <a:gd name="T64" fmla="*/ 0 w 64"/>
                  <a:gd name="T65" fmla="*/ 2147483647 h 121"/>
                  <a:gd name="T66" fmla="*/ 324890885 w 64"/>
                  <a:gd name="T67" fmla="*/ 2147483647 h 121"/>
                  <a:gd name="T68" fmla="*/ 324890885 w 64"/>
                  <a:gd name="T69" fmla="*/ 2147483647 h 121"/>
                  <a:gd name="T70" fmla="*/ 812674076 w 64"/>
                  <a:gd name="T71" fmla="*/ 2147483647 h 121"/>
                  <a:gd name="T72" fmla="*/ 1137564825 w 64"/>
                  <a:gd name="T73" fmla="*/ 2147483647 h 121"/>
                  <a:gd name="T74" fmla="*/ 1625050198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"/>
                  <a:gd name="T163" fmla="*/ 0 h 121"/>
                  <a:gd name="T164" fmla="*/ 64 w 64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9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3954 h 185"/>
                  <a:gd name="T12" fmla="*/ 2147483647 w 39"/>
                  <a:gd name="T13" fmla="*/ 1434108016 h 185"/>
                  <a:gd name="T14" fmla="*/ 2147483647 w 39"/>
                  <a:gd name="T15" fmla="*/ 573752660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041 w 39"/>
                  <a:gd name="T21" fmla="*/ 0 h 185"/>
                  <a:gd name="T22" fmla="*/ 740961855 w 39"/>
                  <a:gd name="T23" fmla="*/ 573752660 h 185"/>
                  <a:gd name="T24" fmla="*/ 148136397 w 39"/>
                  <a:gd name="T25" fmla="*/ 1434108016 h 185"/>
                  <a:gd name="T26" fmla="*/ 0 w 39"/>
                  <a:gd name="T27" fmla="*/ 1720983954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97 w 39"/>
                  <a:gd name="T33" fmla="*/ 2147483647 h 185"/>
                  <a:gd name="T34" fmla="*/ 444689061 w 39"/>
                  <a:gd name="T35" fmla="*/ 2147483647 h 185"/>
                  <a:gd name="T36" fmla="*/ 444689061 w 39"/>
                  <a:gd name="T37" fmla="*/ 2147483647 h 185"/>
                  <a:gd name="T38" fmla="*/ 444689061 w 39"/>
                  <a:gd name="T39" fmla="*/ 2147483647 h 185"/>
                  <a:gd name="T40" fmla="*/ 592825524 w 39"/>
                  <a:gd name="T41" fmla="*/ 2147483647 h 185"/>
                  <a:gd name="T42" fmla="*/ 1185370584 w 39"/>
                  <a:gd name="T43" fmla="*/ 2147483647 h 185"/>
                  <a:gd name="T44" fmla="*/ 1926332703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0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72 h 123"/>
                  <a:gd name="T2" fmla="*/ 2147483647 w 64"/>
                  <a:gd name="T3" fmla="*/ 296263172 h 123"/>
                  <a:gd name="T4" fmla="*/ 2147483647 w 64"/>
                  <a:gd name="T5" fmla="*/ 148131321 h 123"/>
                  <a:gd name="T6" fmla="*/ 2147483647 w 64"/>
                  <a:gd name="T7" fmla="*/ 0 h 123"/>
                  <a:gd name="T8" fmla="*/ 2147483647 w 64"/>
                  <a:gd name="T9" fmla="*/ 148131321 h 123"/>
                  <a:gd name="T10" fmla="*/ 2147483647 w 64"/>
                  <a:gd name="T11" fmla="*/ 740937531 h 123"/>
                  <a:gd name="T12" fmla="*/ 2147483647 w 64"/>
                  <a:gd name="T13" fmla="*/ 740937531 h 123"/>
                  <a:gd name="T14" fmla="*/ 2147483647 w 64"/>
                  <a:gd name="T15" fmla="*/ 1185332091 h 123"/>
                  <a:gd name="T16" fmla="*/ 2147483647 w 64"/>
                  <a:gd name="T17" fmla="*/ 1778137572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299 w 64"/>
                  <a:gd name="T63" fmla="*/ 2147483647 h 123"/>
                  <a:gd name="T64" fmla="*/ 1462455847 w 64"/>
                  <a:gd name="T65" fmla="*/ 2147483647 h 123"/>
                  <a:gd name="T66" fmla="*/ 974970474 w 64"/>
                  <a:gd name="T67" fmla="*/ 2147483647 h 123"/>
                  <a:gd name="T68" fmla="*/ 487485237 w 64"/>
                  <a:gd name="T69" fmla="*/ 2147483647 h 123"/>
                  <a:gd name="T70" fmla="*/ 324890885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237 w 64"/>
                  <a:gd name="T83" fmla="*/ 2147483647 h 123"/>
                  <a:gd name="T84" fmla="*/ 650079725 w 64"/>
                  <a:gd name="T85" fmla="*/ 1630005788 h 123"/>
                  <a:gd name="T86" fmla="*/ 1462455847 w 64"/>
                  <a:gd name="T87" fmla="*/ 1037200042 h 123"/>
                  <a:gd name="T88" fmla="*/ 2147483647 w 64"/>
                  <a:gd name="T89" fmla="*/ 296263172 h 123"/>
                  <a:gd name="T90" fmla="*/ 2147483647 w 64"/>
                  <a:gd name="T91" fmla="*/ 296263172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"/>
                  <a:gd name="T139" fmla="*/ 0 h 123"/>
                  <a:gd name="T140" fmla="*/ 64 w 64"/>
                  <a:gd name="T141" fmla="*/ 123 h 1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1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906 w 62"/>
                  <a:gd name="T9" fmla="*/ 2147483647 h 121"/>
                  <a:gd name="T10" fmla="*/ 537073906 w 62"/>
                  <a:gd name="T11" fmla="*/ 2147483647 h 121"/>
                  <a:gd name="T12" fmla="*/ 671342575 w 62"/>
                  <a:gd name="T13" fmla="*/ 1589930967 h 121"/>
                  <a:gd name="T14" fmla="*/ 1208678674 w 62"/>
                  <a:gd name="T15" fmla="*/ 867259953 h 121"/>
                  <a:gd name="T16" fmla="*/ 2147483647 w 62"/>
                  <a:gd name="T17" fmla="*/ 289178533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550 h 121"/>
                  <a:gd name="T34" fmla="*/ 2147483647 w 62"/>
                  <a:gd name="T35" fmla="*/ 867259953 h 121"/>
                  <a:gd name="T36" fmla="*/ 2147483647 w 62"/>
                  <a:gd name="T37" fmla="*/ 1445342028 h 121"/>
                  <a:gd name="T38" fmla="*/ 2147483647 w 62"/>
                  <a:gd name="T39" fmla="*/ 2023422791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3656 w 62"/>
                  <a:gd name="T89" fmla="*/ 2147483647 h 121"/>
                  <a:gd name="T90" fmla="*/ 805872925 w 62"/>
                  <a:gd name="T91" fmla="*/ 2147483647 h 121"/>
                  <a:gd name="T92" fmla="*/ 805872925 w 62"/>
                  <a:gd name="T93" fmla="*/ 2147483647 h 121"/>
                  <a:gd name="T94" fmla="*/ 537073906 w 62"/>
                  <a:gd name="T95" fmla="*/ 2147483647 h 121"/>
                  <a:gd name="T96" fmla="*/ 268536953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"/>
                  <a:gd name="T163" fmla="*/ 0 h 121"/>
                  <a:gd name="T164" fmla="*/ 62 w 62"/>
                  <a:gd name="T165" fmla="*/ 121 h 1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2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97 w 39"/>
                  <a:gd name="T5" fmla="*/ 2147483647 h 185"/>
                  <a:gd name="T6" fmla="*/ 296272794 w 39"/>
                  <a:gd name="T7" fmla="*/ 2147483647 h 185"/>
                  <a:gd name="T8" fmla="*/ 296272794 w 39"/>
                  <a:gd name="T9" fmla="*/ 2147483647 h 185"/>
                  <a:gd name="T10" fmla="*/ 296272794 w 39"/>
                  <a:gd name="T11" fmla="*/ 1720983954 h 185"/>
                  <a:gd name="T12" fmla="*/ 592825524 w 39"/>
                  <a:gd name="T13" fmla="*/ 1434108016 h 185"/>
                  <a:gd name="T14" fmla="*/ 1185370584 w 39"/>
                  <a:gd name="T15" fmla="*/ 573752660 h 185"/>
                  <a:gd name="T16" fmla="*/ 2074748441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660 h 185"/>
                  <a:gd name="T24" fmla="*/ 2147483647 w 39"/>
                  <a:gd name="T25" fmla="*/ 1434108016 h 185"/>
                  <a:gd name="T26" fmla="*/ 2147483647 w 39"/>
                  <a:gd name="T27" fmla="*/ 1720983954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11 w 39"/>
                  <a:gd name="T49" fmla="*/ 2147483647 h 185"/>
                  <a:gd name="T50" fmla="*/ 740961855 w 39"/>
                  <a:gd name="T51" fmla="*/ 2147483647 h 185"/>
                  <a:gd name="T52" fmla="*/ 14813639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85"/>
                  <a:gd name="T101" fmla="*/ 39 w 39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3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404 h 97"/>
                  <a:gd name="T2" fmla="*/ 2147483647 w 23"/>
                  <a:gd name="T3" fmla="*/ 630048404 h 97"/>
                  <a:gd name="T4" fmla="*/ 1178423222 w 23"/>
                  <a:gd name="T5" fmla="*/ 2147483647 h 97"/>
                  <a:gd name="T6" fmla="*/ 673515287 w 23"/>
                  <a:gd name="T7" fmla="*/ 2147483647 h 97"/>
                  <a:gd name="T8" fmla="*/ 336605244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44 w 23"/>
                  <a:gd name="T23" fmla="*/ 2147483647 h 97"/>
                  <a:gd name="T24" fmla="*/ 505212597 w 23"/>
                  <a:gd name="T25" fmla="*/ 2147483647 h 97"/>
                  <a:gd name="T26" fmla="*/ 1010120393 w 23"/>
                  <a:gd name="T27" fmla="*/ 2147483647 h 97"/>
                  <a:gd name="T28" fmla="*/ 1515333128 w 23"/>
                  <a:gd name="T29" fmla="*/ 2147483647 h 97"/>
                  <a:gd name="T30" fmla="*/ 1683635681 w 23"/>
                  <a:gd name="T31" fmla="*/ 2147483647 h 97"/>
                  <a:gd name="T32" fmla="*/ 1851938234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20 h 97"/>
                  <a:gd name="T46" fmla="*/ 2147483647 w 23"/>
                  <a:gd name="T47" fmla="*/ 1102876420 h 97"/>
                  <a:gd name="T48" fmla="*/ 2147483647 w 23"/>
                  <a:gd name="T49" fmla="*/ 630048404 h 97"/>
                  <a:gd name="T50" fmla="*/ 2147483647 w 23"/>
                  <a:gd name="T51" fmla="*/ 472536506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202 h 97"/>
                  <a:gd name="T60" fmla="*/ 2147483647 w 23"/>
                  <a:gd name="T61" fmla="*/ 630048404 h 97"/>
                  <a:gd name="T62" fmla="*/ 2147483647 w 23"/>
                  <a:gd name="T63" fmla="*/ 630048404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3"/>
                  <a:gd name="T97" fmla="*/ 0 h 97"/>
                  <a:gd name="T98" fmla="*/ 23 w 23"/>
                  <a:gd name="T99" fmla="*/ 97 h 9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4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30 h 115"/>
                  <a:gd name="T2" fmla="*/ 2147483647 w 27"/>
                  <a:gd name="T3" fmla="*/ 468102130 h 115"/>
                  <a:gd name="T4" fmla="*/ 1481955704 w 27"/>
                  <a:gd name="T5" fmla="*/ 2147483647 h 115"/>
                  <a:gd name="T6" fmla="*/ 889117382 w 27"/>
                  <a:gd name="T7" fmla="*/ 2147483647 h 115"/>
                  <a:gd name="T8" fmla="*/ 296279192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92 w 27"/>
                  <a:gd name="T15" fmla="*/ 2147483647 h 115"/>
                  <a:gd name="T16" fmla="*/ 592838322 w 27"/>
                  <a:gd name="T17" fmla="*/ 2147483647 h 115"/>
                  <a:gd name="T18" fmla="*/ 1481955704 w 27"/>
                  <a:gd name="T19" fmla="*/ 2147483647 h 115"/>
                  <a:gd name="T20" fmla="*/ 1481955704 w 27"/>
                  <a:gd name="T21" fmla="*/ 2147483647 h 115"/>
                  <a:gd name="T22" fmla="*/ 1630094704 w 27"/>
                  <a:gd name="T23" fmla="*/ 2147483647 h 115"/>
                  <a:gd name="T24" fmla="*/ 1778234763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232 w 27"/>
                  <a:gd name="T41" fmla="*/ 2147483647 h 115"/>
                  <a:gd name="T42" fmla="*/ 1778234763 w 27"/>
                  <a:gd name="T43" fmla="*/ 2147483647 h 115"/>
                  <a:gd name="T44" fmla="*/ 1778234763 w 27"/>
                  <a:gd name="T45" fmla="*/ 2147483647 h 115"/>
                  <a:gd name="T46" fmla="*/ 2074793232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2902 h 115"/>
                  <a:gd name="T54" fmla="*/ 2147483647 w 27"/>
                  <a:gd name="T55" fmla="*/ 1560532902 h 115"/>
                  <a:gd name="T56" fmla="*/ 2147483647 w 27"/>
                  <a:gd name="T57" fmla="*/ 1092431176 h 115"/>
                  <a:gd name="T58" fmla="*/ 2147483647 w 27"/>
                  <a:gd name="T59" fmla="*/ 624039535 h 115"/>
                  <a:gd name="T60" fmla="*/ 2147483647 w 27"/>
                  <a:gd name="T61" fmla="*/ 468102130 h 115"/>
                  <a:gd name="T62" fmla="*/ 2147483647 w 27"/>
                  <a:gd name="T63" fmla="*/ 155937338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38 h 115"/>
                  <a:gd name="T70" fmla="*/ 2147483647 w 27"/>
                  <a:gd name="T71" fmla="*/ 468102130 h 115"/>
                  <a:gd name="T72" fmla="*/ 2147483647 w 27"/>
                  <a:gd name="T73" fmla="*/ 46810213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115"/>
                  <a:gd name="T113" fmla="*/ 27 w 27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5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90 h 104"/>
                  <a:gd name="T2" fmla="*/ 2147483647 w 31"/>
                  <a:gd name="T3" fmla="*/ 1677491890 h 104"/>
                  <a:gd name="T4" fmla="*/ 2147483647 w 31"/>
                  <a:gd name="T5" fmla="*/ 1219942473 h 104"/>
                  <a:gd name="T6" fmla="*/ 2147483647 w 31"/>
                  <a:gd name="T7" fmla="*/ 1067520653 h 104"/>
                  <a:gd name="T8" fmla="*/ 2147483647 w 31"/>
                  <a:gd name="T9" fmla="*/ 457549551 h 104"/>
                  <a:gd name="T10" fmla="*/ 2147483647 w 31"/>
                  <a:gd name="T11" fmla="*/ 152421619 h 104"/>
                  <a:gd name="T12" fmla="*/ 2147483647 w 31"/>
                  <a:gd name="T13" fmla="*/ 0 h 104"/>
                  <a:gd name="T14" fmla="*/ 2147483647 w 31"/>
                  <a:gd name="T15" fmla="*/ 152421619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491 h 104"/>
                  <a:gd name="T22" fmla="*/ 1611483656 w 31"/>
                  <a:gd name="T23" fmla="*/ 2147483647 h 104"/>
                  <a:gd name="T24" fmla="*/ 671342575 w 31"/>
                  <a:gd name="T25" fmla="*/ 2147483647 h 104"/>
                  <a:gd name="T26" fmla="*/ 402805622 w 31"/>
                  <a:gd name="T27" fmla="*/ 2147483647 h 104"/>
                  <a:gd name="T28" fmla="*/ 134268733 w 31"/>
                  <a:gd name="T29" fmla="*/ 2147483647 h 104"/>
                  <a:gd name="T30" fmla="*/ 134268733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33 w 31"/>
                  <a:gd name="T37" fmla="*/ 2147483647 h 104"/>
                  <a:gd name="T38" fmla="*/ 402805622 w 31"/>
                  <a:gd name="T39" fmla="*/ 2147483647 h 104"/>
                  <a:gd name="T40" fmla="*/ 671342575 w 31"/>
                  <a:gd name="T41" fmla="*/ 2147483647 h 104"/>
                  <a:gd name="T42" fmla="*/ 1208678674 w 31"/>
                  <a:gd name="T43" fmla="*/ 2147483647 h 104"/>
                  <a:gd name="T44" fmla="*/ 1208678674 w 31"/>
                  <a:gd name="T45" fmla="*/ 2147483647 h 104"/>
                  <a:gd name="T46" fmla="*/ 1611483656 w 31"/>
                  <a:gd name="T47" fmla="*/ 2147483647 h 104"/>
                  <a:gd name="T48" fmla="*/ 201428863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93 w 31"/>
                  <a:gd name="T63" fmla="*/ 2147483647 h 104"/>
                  <a:gd name="T64" fmla="*/ 1611483656 w 31"/>
                  <a:gd name="T65" fmla="*/ 2147483647 h 104"/>
                  <a:gd name="T66" fmla="*/ 1477214987 w 31"/>
                  <a:gd name="T67" fmla="*/ 2147483647 h 104"/>
                  <a:gd name="T68" fmla="*/ 1611483656 w 31"/>
                  <a:gd name="T69" fmla="*/ 2147483647 h 104"/>
                  <a:gd name="T70" fmla="*/ 1880020993 w 31"/>
                  <a:gd name="T71" fmla="*/ 2147483647 h 104"/>
                  <a:gd name="T72" fmla="*/ 1880020993 w 31"/>
                  <a:gd name="T73" fmla="*/ 2147483647 h 104"/>
                  <a:gd name="T74" fmla="*/ 201428863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90 h 104"/>
                  <a:gd name="T84" fmla="*/ 2147483647 w 31"/>
                  <a:gd name="T85" fmla="*/ 1677491890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"/>
                  <a:gd name="T130" fmla="*/ 0 h 104"/>
                  <a:gd name="T131" fmla="*/ 31 w 31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6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84 h 109"/>
                  <a:gd name="T2" fmla="*/ 2147483647 w 26"/>
                  <a:gd name="T3" fmla="*/ 720795784 h 109"/>
                  <a:gd name="T4" fmla="*/ 1161765182 w 26"/>
                  <a:gd name="T5" fmla="*/ 2147483647 h 109"/>
                  <a:gd name="T6" fmla="*/ 497985700 w 26"/>
                  <a:gd name="T7" fmla="*/ 2147483647 h 109"/>
                  <a:gd name="T8" fmla="*/ 166095822 w 26"/>
                  <a:gd name="T9" fmla="*/ 2147483647 h 109"/>
                  <a:gd name="T10" fmla="*/ 0 w 26"/>
                  <a:gd name="T11" fmla="*/ 2147483647 h 109"/>
                  <a:gd name="T12" fmla="*/ 166095822 w 26"/>
                  <a:gd name="T13" fmla="*/ 2147483647 h 109"/>
                  <a:gd name="T14" fmla="*/ 497985700 w 26"/>
                  <a:gd name="T15" fmla="*/ 2147483647 h 109"/>
                  <a:gd name="T16" fmla="*/ 1161765182 w 26"/>
                  <a:gd name="T17" fmla="*/ 2147483647 h 109"/>
                  <a:gd name="T18" fmla="*/ 1161765182 w 26"/>
                  <a:gd name="T19" fmla="*/ 2147483647 h 109"/>
                  <a:gd name="T20" fmla="*/ 1327558689 w 26"/>
                  <a:gd name="T21" fmla="*/ 2147483647 h 109"/>
                  <a:gd name="T22" fmla="*/ 1825544802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309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097 h 109"/>
                  <a:gd name="T50" fmla="*/ 2147483647 w 26"/>
                  <a:gd name="T51" fmla="*/ 1008894097 h 109"/>
                  <a:gd name="T52" fmla="*/ 2147483647 w 26"/>
                  <a:gd name="T53" fmla="*/ 720795784 h 109"/>
                  <a:gd name="T54" fmla="*/ 2147483647 w 26"/>
                  <a:gd name="T55" fmla="*/ 432422601 h 109"/>
                  <a:gd name="T56" fmla="*/ 2147483647 w 26"/>
                  <a:gd name="T57" fmla="*/ 28837318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83 h 109"/>
                  <a:gd name="T64" fmla="*/ 2147483647 w 26"/>
                  <a:gd name="T65" fmla="*/ 720795784 h 109"/>
                  <a:gd name="T66" fmla="*/ 2147483647 w 26"/>
                  <a:gd name="T67" fmla="*/ 72079578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109"/>
                  <a:gd name="T104" fmla="*/ 26 w 26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7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36 w 19"/>
                  <a:gd name="T1" fmla="*/ 763853955 h 98"/>
                  <a:gd name="T2" fmla="*/ 1600694236 w 19"/>
                  <a:gd name="T3" fmla="*/ 763853955 h 98"/>
                  <a:gd name="T4" fmla="*/ 800518492 w 19"/>
                  <a:gd name="T5" fmla="*/ 2138676889 h 98"/>
                  <a:gd name="T6" fmla="*/ 200129331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1 w 19"/>
                  <a:gd name="T15" fmla="*/ 2147483647 h 98"/>
                  <a:gd name="T16" fmla="*/ 200129331 w 19"/>
                  <a:gd name="T17" fmla="*/ 2147483647 h 98"/>
                  <a:gd name="T18" fmla="*/ 200129331 w 19"/>
                  <a:gd name="T19" fmla="*/ 2147483647 h 98"/>
                  <a:gd name="T20" fmla="*/ 600388504 w 19"/>
                  <a:gd name="T21" fmla="*/ 2147483647 h 98"/>
                  <a:gd name="T22" fmla="*/ 800518492 w 19"/>
                  <a:gd name="T23" fmla="*/ 2147483647 h 98"/>
                  <a:gd name="T24" fmla="*/ 1400564394 w 19"/>
                  <a:gd name="T25" fmla="*/ 2147483647 h 98"/>
                  <a:gd name="T26" fmla="*/ 1800824079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7910 h 98"/>
                  <a:gd name="T46" fmla="*/ 2147483647 w 19"/>
                  <a:gd name="T47" fmla="*/ 1527707910 h 98"/>
                  <a:gd name="T48" fmla="*/ 2147483647 w 19"/>
                  <a:gd name="T49" fmla="*/ 1069338445 h 98"/>
                  <a:gd name="T50" fmla="*/ 2147483647 w 19"/>
                  <a:gd name="T51" fmla="*/ 916453736 h 98"/>
                  <a:gd name="T52" fmla="*/ 2147483647 w 19"/>
                  <a:gd name="T53" fmla="*/ 305484623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079 w 19"/>
                  <a:gd name="T59" fmla="*/ 305484623 h 98"/>
                  <a:gd name="T60" fmla="*/ 1600694236 w 19"/>
                  <a:gd name="T61" fmla="*/ 763853955 h 98"/>
                  <a:gd name="T62" fmla="*/ 1600694236 w 19"/>
                  <a:gd name="T63" fmla="*/ 76385395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"/>
                  <a:gd name="T97" fmla="*/ 0 h 98"/>
                  <a:gd name="T98" fmla="*/ 19 w 19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8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5645 w 27"/>
                  <a:gd name="T5" fmla="*/ 1671342806 h 98"/>
                  <a:gd name="T6" fmla="*/ 740977852 w 27"/>
                  <a:gd name="T7" fmla="*/ 2147483647 h 98"/>
                  <a:gd name="T8" fmla="*/ 148139596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96 w 27"/>
                  <a:gd name="T15" fmla="*/ 2147483647 h 98"/>
                  <a:gd name="T16" fmla="*/ 592838322 w 27"/>
                  <a:gd name="T17" fmla="*/ 2147483647 h 98"/>
                  <a:gd name="T18" fmla="*/ 1333815645 w 27"/>
                  <a:gd name="T19" fmla="*/ 2147483647 h 98"/>
                  <a:gd name="T20" fmla="*/ 1333815645 w 27"/>
                  <a:gd name="T21" fmla="*/ 2147483647 h 98"/>
                  <a:gd name="T22" fmla="*/ 1481955704 w 27"/>
                  <a:gd name="T23" fmla="*/ 2147483647 h 98"/>
                  <a:gd name="T24" fmla="*/ 1926373764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3764 w 27"/>
                  <a:gd name="T43" fmla="*/ 2147483647 h 98"/>
                  <a:gd name="T44" fmla="*/ 1778234763 w 27"/>
                  <a:gd name="T45" fmla="*/ 2147483647 h 98"/>
                  <a:gd name="T46" fmla="*/ 1778234763 w 27"/>
                  <a:gd name="T47" fmla="*/ 2147483647 h 98"/>
                  <a:gd name="T48" fmla="*/ 1926373764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3960 h 98"/>
                  <a:gd name="T56" fmla="*/ 2147483647 w 27"/>
                  <a:gd name="T57" fmla="*/ 1532153960 h 98"/>
                  <a:gd name="T58" fmla="*/ 2147483647 w 27"/>
                  <a:gd name="T59" fmla="*/ 1114317869 h 98"/>
                  <a:gd name="T60" fmla="*/ 2147483647 w 27"/>
                  <a:gd name="T61" fmla="*/ 975129282 h 98"/>
                  <a:gd name="T62" fmla="*/ 2147483647 w 27"/>
                  <a:gd name="T63" fmla="*/ 417835702 h 98"/>
                  <a:gd name="T64" fmla="*/ 2147483647 w 27"/>
                  <a:gd name="T65" fmla="*/ 139188911 h 98"/>
                  <a:gd name="T66" fmla="*/ 2147483647 w 27"/>
                  <a:gd name="T67" fmla="*/ 0 h 98"/>
                  <a:gd name="T68" fmla="*/ 2147483647 w 27"/>
                  <a:gd name="T69" fmla="*/ 139188911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98"/>
                  <a:gd name="T113" fmla="*/ 27 w 27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9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2545 w 32"/>
                  <a:gd name="T7" fmla="*/ 2147483647 h 61"/>
                  <a:gd name="T8" fmla="*/ 1709226205 w 32"/>
                  <a:gd name="T9" fmla="*/ 2147483647 h 61"/>
                  <a:gd name="T10" fmla="*/ 1587156442 w 32"/>
                  <a:gd name="T11" fmla="*/ 846057393 h 61"/>
                  <a:gd name="T12" fmla="*/ 1587156442 w 32"/>
                  <a:gd name="T13" fmla="*/ 846057393 h 61"/>
                  <a:gd name="T14" fmla="*/ 1587156442 w 32"/>
                  <a:gd name="T15" fmla="*/ 422893369 h 61"/>
                  <a:gd name="T16" fmla="*/ 1343016918 w 32"/>
                  <a:gd name="T17" fmla="*/ 140874259 h 61"/>
                  <a:gd name="T18" fmla="*/ 976806392 w 32"/>
                  <a:gd name="T19" fmla="*/ 0 h 61"/>
                  <a:gd name="T20" fmla="*/ 854736630 w 32"/>
                  <a:gd name="T21" fmla="*/ 0 h 61"/>
                  <a:gd name="T22" fmla="*/ 488280165 w 32"/>
                  <a:gd name="T23" fmla="*/ 0 h 61"/>
                  <a:gd name="T24" fmla="*/ 366210403 w 32"/>
                  <a:gd name="T25" fmla="*/ 140874259 h 61"/>
                  <a:gd name="T26" fmla="*/ 244140082 w 32"/>
                  <a:gd name="T27" fmla="*/ 422893369 h 61"/>
                  <a:gd name="T28" fmla="*/ 0 w 32"/>
                  <a:gd name="T29" fmla="*/ 846057393 h 61"/>
                  <a:gd name="T30" fmla="*/ 0 w 32"/>
                  <a:gd name="T31" fmla="*/ 846057393 h 61"/>
                  <a:gd name="T32" fmla="*/ 244140082 w 32"/>
                  <a:gd name="T33" fmla="*/ 2147483647 h 61"/>
                  <a:gd name="T34" fmla="*/ 732666371 w 32"/>
                  <a:gd name="T35" fmla="*/ 2147483647 h 61"/>
                  <a:gd name="T36" fmla="*/ 1343016918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"/>
                  <a:gd name="T91" fmla="*/ 0 h 61"/>
                  <a:gd name="T92" fmla="*/ 32 w 32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0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2 h 102"/>
                  <a:gd name="T2" fmla="*/ 2147483647 w 31"/>
                  <a:gd name="T3" fmla="*/ 889055032 h 102"/>
                  <a:gd name="T4" fmla="*/ 2147483647 w 31"/>
                  <a:gd name="T5" fmla="*/ 444667745 h 102"/>
                  <a:gd name="T6" fmla="*/ 2147483647 w 31"/>
                  <a:gd name="T7" fmla="*/ 296258235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235 h 102"/>
                  <a:gd name="T16" fmla="*/ 2147483647 w 31"/>
                  <a:gd name="T17" fmla="*/ 444667745 h 102"/>
                  <a:gd name="T18" fmla="*/ 2147483647 w 31"/>
                  <a:gd name="T19" fmla="*/ 889055032 h 102"/>
                  <a:gd name="T20" fmla="*/ 2147483647 w 31"/>
                  <a:gd name="T21" fmla="*/ 889055032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8637 w 31"/>
                  <a:gd name="T27" fmla="*/ 2147483647 h 102"/>
                  <a:gd name="T28" fmla="*/ 2014288637 w 31"/>
                  <a:gd name="T29" fmla="*/ 2147483647 h 102"/>
                  <a:gd name="T30" fmla="*/ 1611483656 w 31"/>
                  <a:gd name="T31" fmla="*/ 2147483647 h 102"/>
                  <a:gd name="T32" fmla="*/ 1074410006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953 w 31"/>
                  <a:gd name="T41" fmla="*/ 2147483647 h 102"/>
                  <a:gd name="T42" fmla="*/ 402805622 w 31"/>
                  <a:gd name="T43" fmla="*/ 2147483647 h 102"/>
                  <a:gd name="T44" fmla="*/ 537073906 w 31"/>
                  <a:gd name="T45" fmla="*/ 2147483647 h 102"/>
                  <a:gd name="T46" fmla="*/ 1342947343 w 31"/>
                  <a:gd name="T47" fmla="*/ 2147483647 h 102"/>
                  <a:gd name="T48" fmla="*/ 1477214987 w 31"/>
                  <a:gd name="T49" fmla="*/ 2147483647 h 102"/>
                  <a:gd name="T50" fmla="*/ 1611483656 w 31"/>
                  <a:gd name="T51" fmla="*/ 2147483647 h 102"/>
                  <a:gd name="T52" fmla="*/ 1611483656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2 h 102"/>
                  <a:gd name="T68" fmla="*/ 2147483647 w 31"/>
                  <a:gd name="T69" fmla="*/ 889055032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1"/>
                  <a:gd name="T106" fmla="*/ 0 h 102"/>
                  <a:gd name="T107" fmla="*/ 31 w 31"/>
                  <a:gd name="T108" fmla="*/ 102 h 1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1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3 h 84"/>
                  <a:gd name="T2" fmla="*/ 2147483647 w 25"/>
                  <a:gd name="T3" fmla="*/ 740925933 h 84"/>
                  <a:gd name="T4" fmla="*/ 2147483647 w 25"/>
                  <a:gd name="T5" fmla="*/ 444667717 h 84"/>
                  <a:gd name="T6" fmla="*/ 2147483647 w 25"/>
                  <a:gd name="T7" fmla="*/ 148129108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108 h 84"/>
                  <a:gd name="T16" fmla="*/ 2147483647 w 25"/>
                  <a:gd name="T17" fmla="*/ 444667717 h 84"/>
                  <a:gd name="T18" fmla="*/ 2147483647 w 25"/>
                  <a:gd name="T19" fmla="*/ 740925933 h 84"/>
                  <a:gd name="T20" fmla="*/ 2147483647 w 25"/>
                  <a:gd name="T21" fmla="*/ 740925933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201 w 25"/>
                  <a:gd name="T29" fmla="*/ 2147483647 h 84"/>
                  <a:gd name="T30" fmla="*/ 1120031692 w 25"/>
                  <a:gd name="T31" fmla="*/ 2147483647 h 84"/>
                  <a:gd name="T32" fmla="*/ 186835046 w 25"/>
                  <a:gd name="T33" fmla="*/ 2147483647 h 84"/>
                  <a:gd name="T34" fmla="*/ 186835046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54 w 25"/>
                  <a:gd name="T41" fmla="*/ 2147483647 h 84"/>
                  <a:gd name="T42" fmla="*/ 746688080 w 25"/>
                  <a:gd name="T43" fmla="*/ 2147483647 h 84"/>
                  <a:gd name="T44" fmla="*/ 1120031692 w 25"/>
                  <a:gd name="T45" fmla="*/ 2147483647 h 84"/>
                  <a:gd name="T46" fmla="*/ 1493375018 w 25"/>
                  <a:gd name="T47" fmla="*/ 2147483647 h 84"/>
                  <a:gd name="T48" fmla="*/ 1866719201 w 25"/>
                  <a:gd name="T49" fmla="*/ 2147483647 h 84"/>
                  <a:gd name="T50" fmla="*/ 1866719201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3 h 84"/>
                  <a:gd name="T64" fmla="*/ 2147483647 w 25"/>
                  <a:gd name="T65" fmla="*/ 740925933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84"/>
                  <a:gd name="T101" fmla="*/ 25 w 25"/>
                  <a:gd name="T102" fmla="*/ 84 h 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2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394 w 19"/>
                  <a:gd name="T1" fmla="*/ 690301794 h 86"/>
                  <a:gd name="T2" fmla="*/ 1400564394 w 19"/>
                  <a:gd name="T3" fmla="*/ 690301794 h 86"/>
                  <a:gd name="T4" fmla="*/ 1000305586 w 19"/>
                  <a:gd name="T5" fmla="*/ 2147483647 h 86"/>
                  <a:gd name="T6" fmla="*/ 800518492 w 19"/>
                  <a:gd name="T7" fmla="*/ 2147483647 h 86"/>
                  <a:gd name="T8" fmla="*/ 200129331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1 w 19"/>
                  <a:gd name="T15" fmla="*/ 2147483647 h 86"/>
                  <a:gd name="T16" fmla="*/ 600388504 w 19"/>
                  <a:gd name="T17" fmla="*/ 2147483647 h 86"/>
                  <a:gd name="T18" fmla="*/ 800518492 w 19"/>
                  <a:gd name="T19" fmla="*/ 2147483647 h 86"/>
                  <a:gd name="T20" fmla="*/ 1400564394 w 19"/>
                  <a:gd name="T21" fmla="*/ 2147483647 h 86"/>
                  <a:gd name="T22" fmla="*/ 1800824079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94 h 86"/>
                  <a:gd name="T40" fmla="*/ 2147483647 w 19"/>
                  <a:gd name="T41" fmla="*/ 690301794 h 86"/>
                  <a:gd name="T42" fmla="*/ 2147483647 w 19"/>
                  <a:gd name="T43" fmla="*/ 552188457 h 86"/>
                  <a:gd name="T44" fmla="*/ 2147483647 w 19"/>
                  <a:gd name="T45" fmla="*/ 138113919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36 w 19"/>
                  <a:gd name="T53" fmla="*/ 138113919 h 86"/>
                  <a:gd name="T54" fmla="*/ 1400564394 w 19"/>
                  <a:gd name="T55" fmla="*/ 552188457 h 86"/>
                  <a:gd name="T56" fmla="*/ 1400564394 w 19"/>
                  <a:gd name="T57" fmla="*/ 690301794 h 86"/>
                  <a:gd name="T58" fmla="*/ 1400564394 w 19"/>
                  <a:gd name="T59" fmla="*/ 690301794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86"/>
                  <a:gd name="T92" fmla="*/ 19 w 19"/>
                  <a:gd name="T93" fmla="*/ 86 h 8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3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69 h 61"/>
                  <a:gd name="T2" fmla="*/ 2147483647 w 31"/>
                  <a:gd name="T3" fmla="*/ 422893369 h 61"/>
                  <a:gd name="T4" fmla="*/ 1880020993 w 31"/>
                  <a:gd name="T5" fmla="*/ 2115008024 h 61"/>
                  <a:gd name="T6" fmla="*/ 940141593 w 31"/>
                  <a:gd name="T7" fmla="*/ 2147483647 h 61"/>
                  <a:gd name="T8" fmla="*/ 402805622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33 w 31"/>
                  <a:gd name="T15" fmla="*/ 2147483647 h 61"/>
                  <a:gd name="T16" fmla="*/ 402805622 w 31"/>
                  <a:gd name="T17" fmla="*/ 2147483647 h 61"/>
                  <a:gd name="T18" fmla="*/ 537073906 w 31"/>
                  <a:gd name="T19" fmla="*/ 2147483647 h 61"/>
                  <a:gd name="T20" fmla="*/ 940141593 w 31"/>
                  <a:gd name="T21" fmla="*/ 2147483647 h 61"/>
                  <a:gd name="T22" fmla="*/ 1477214987 w 31"/>
                  <a:gd name="T23" fmla="*/ 2147483647 h 61"/>
                  <a:gd name="T24" fmla="*/ 1611483656 w 31"/>
                  <a:gd name="T25" fmla="*/ 2147483647 h 61"/>
                  <a:gd name="T26" fmla="*/ 1611483656 w 31"/>
                  <a:gd name="T27" fmla="*/ 2147483647 h 61"/>
                  <a:gd name="T28" fmla="*/ 1611483656 w 31"/>
                  <a:gd name="T29" fmla="*/ 2147483647 h 61"/>
                  <a:gd name="T30" fmla="*/ 201428863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892 h 61"/>
                  <a:gd name="T36" fmla="*/ 2147483647 w 31"/>
                  <a:gd name="T37" fmla="*/ 1268950892 h 61"/>
                  <a:gd name="T38" fmla="*/ 2147483647 w 31"/>
                  <a:gd name="T39" fmla="*/ 986931587 h 61"/>
                  <a:gd name="T40" fmla="*/ 2147483647 w 31"/>
                  <a:gd name="T41" fmla="*/ 564038349 h 61"/>
                  <a:gd name="T42" fmla="*/ 2147483647 w 31"/>
                  <a:gd name="T43" fmla="*/ 140874259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59 h 61"/>
                  <a:gd name="T50" fmla="*/ 2147483647 w 31"/>
                  <a:gd name="T51" fmla="*/ 422893369 h 61"/>
                  <a:gd name="T52" fmla="*/ 2147483647 w 31"/>
                  <a:gd name="T53" fmla="*/ 422893369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1"/>
                  <a:gd name="T82" fmla="*/ 0 h 61"/>
                  <a:gd name="T83" fmla="*/ 31 w 31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4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08 w 24"/>
                  <a:gd name="T1" fmla="*/ 668287939 h 49"/>
                  <a:gd name="T2" fmla="*/ 1926239608 w 24"/>
                  <a:gd name="T3" fmla="*/ 668287939 h 49"/>
                  <a:gd name="T4" fmla="*/ 1333722355 w 24"/>
                  <a:gd name="T5" fmla="*/ 2004863541 h 49"/>
                  <a:gd name="T6" fmla="*/ 889055015 w 24"/>
                  <a:gd name="T7" fmla="*/ 2147483647 h 49"/>
                  <a:gd name="T8" fmla="*/ 592796918 w 24"/>
                  <a:gd name="T9" fmla="*/ 2147483647 h 49"/>
                  <a:gd name="T10" fmla="*/ 148129115 w 24"/>
                  <a:gd name="T11" fmla="*/ 2147483647 h 49"/>
                  <a:gd name="T12" fmla="*/ 148129115 w 24"/>
                  <a:gd name="T13" fmla="*/ 2147483647 h 49"/>
                  <a:gd name="T14" fmla="*/ 0 w 24"/>
                  <a:gd name="T15" fmla="*/ 2147483647 h 49"/>
                  <a:gd name="T16" fmla="*/ 148129115 w 24"/>
                  <a:gd name="T17" fmla="*/ 2147483647 h 49"/>
                  <a:gd name="T18" fmla="*/ 592796918 w 24"/>
                  <a:gd name="T19" fmla="*/ 2147483647 h 49"/>
                  <a:gd name="T20" fmla="*/ 740925967 w 24"/>
                  <a:gd name="T21" fmla="*/ 2147483647 h 49"/>
                  <a:gd name="T22" fmla="*/ 1185313377 w 24"/>
                  <a:gd name="T23" fmla="*/ 2147483647 h 49"/>
                  <a:gd name="T24" fmla="*/ 1333722355 w 24"/>
                  <a:gd name="T25" fmla="*/ 2147483647 h 49"/>
                  <a:gd name="T26" fmla="*/ 1778110031 w 24"/>
                  <a:gd name="T27" fmla="*/ 2147483647 h 49"/>
                  <a:gd name="T28" fmla="*/ 1778110031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74 h 49"/>
                  <a:gd name="T38" fmla="*/ 2147483647 w 24"/>
                  <a:gd name="T39" fmla="*/ 1670872274 h 49"/>
                  <a:gd name="T40" fmla="*/ 2147483647 w 24"/>
                  <a:gd name="T41" fmla="*/ 1169428781 h 49"/>
                  <a:gd name="T42" fmla="*/ 2147483647 w 24"/>
                  <a:gd name="T43" fmla="*/ 1002583784 h 49"/>
                  <a:gd name="T44" fmla="*/ 2147483647 w 24"/>
                  <a:gd name="T45" fmla="*/ 167147716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16 h 49"/>
                  <a:gd name="T52" fmla="*/ 1926239608 w 24"/>
                  <a:gd name="T53" fmla="*/ 668287939 h 49"/>
                  <a:gd name="T54" fmla="*/ 1926239608 w 24"/>
                  <a:gd name="T55" fmla="*/ 668287939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49"/>
                  <a:gd name="T86" fmla="*/ 24 w 24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5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384 h 73"/>
                  <a:gd name="T2" fmla="*/ 2147483647 w 36"/>
                  <a:gd name="T3" fmla="*/ 1124971384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776 w 36"/>
                  <a:gd name="T9" fmla="*/ 2147483647 h 73"/>
                  <a:gd name="T10" fmla="*/ 148129099 w 36"/>
                  <a:gd name="T11" fmla="*/ 2147483647 h 73"/>
                  <a:gd name="T12" fmla="*/ 148129099 w 36"/>
                  <a:gd name="T13" fmla="*/ 2147483647 h 73"/>
                  <a:gd name="T14" fmla="*/ 148129099 w 36"/>
                  <a:gd name="T15" fmla="*/ 2147483647 h 73"/>
                  <a:gd name="T16" fmla="*/ 0 w 36"/>
                  <a:gd name="T17" fmla="*/ 2147483647 h 73"/>
                  <a:gd name="T18" fmla="*/ 296258198 w 36"/>
                  <a:gd name="T19" fmla="*/ 2147483647 h 73"/>
                  <a:gd name="T20" fmla="*/ 592796855 w 36"/>
                  <a:gd name="T21" fmla="*/ 2147483647 h 73"/>
                  <a:gd name="T22" fmla="*/ 889054921 w 36"/>
                  <a:gd name="T23" fmla="*/ 2147483647 h 73"/>
                  <a:gd name="T24" fmla="*/ 1185313252 w 36"/>
                  <a:gd name="T25" fmla="*/ 2147483647 h 73"/>
                  <a:gd name="T26" fmla="*/ 1481851776 w 36"/>
                  <a:gd name="T27" fmla="*/ 2147483647 h 73"/>
                  <a:gd name="T28" fmla="*/ 1481851776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384 h 73"/>
                  <a:gd name="T40" fmla="*/ 2147483647 w 36"/>
                  <a:gd name="T41" fmla="*/ 1124971384 h 73"/>
                  <a:gd name="T42" fmla="*/ 2147483647 w 36"/>
                  <a:gd name="T43" fmla="*/ 642883081 h 73"/>
                  <a:gd name="T44" fmla="*/ 2147483647 w 36"/>
                  <a:gd name="T45" fmla="*/ 321293934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4 h 73"/>
                  <a:gd name="T52" fmla="*/ 2147483647 w 36"/>
                  <a:gd name="T53" fmla="*/ 642883081 h 73"/>
                  <a:gd name="T54" fmla="*/ 2147483647 w 36"/>
                  <a:gd name="T55" fmla="*/ 1124971384 h 73"/>
                  <a:gd name="T56" fmla="*/ 2147483647 w 36"/>
                  <a:gd name="T57" fmla="*/ 1124971384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"/>
                  <a:gd name="T88" fmla="*/ 0 h 73"/>
                  <a:gd name="T89" fmla="*/ 36 w 36"/>
                  <a:gd name="T90" fmla="*/ 73 h 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6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550 h 121"/>
                  <a:gd name="T10" fmla="*/ 2147483647 w 85"/>
                  <a:gd name="T11" fmla="*/ 578081550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379 w 85"/>
                  <a:gd name="T21" fmla="*/ 2147483647 h 121"/>
                  <a:gd name="T22" fmla="*/ 143023380 w 85"/>
                  <a:gd name="T23" fmla="*/ 2147483647 h 121"/>
                  <a:gd name="T24" fmla="*/ 143023380 w 85"/>
                  <a:gd name="T25" fmla="*/ 2147483647 h 121"/>
                  <a:gd name="T26" fmla="*/ 0 w 85"/>
                  <a:gd name="T27" fmla="*/ 2147483647 h 121"/>
                  <a:gd name="T28" fmla="*/ 143023380 w 85"/>
                  <a:gd name="T29" fmla="*/ 2147483647 h 121"/>
                  <a:gd name="T30" fmla="*/ 572094043 w 85"/>
                  <a:gd name="T31" fmla="*/ 2147483647 h 121"/>
                  <a:gd name="T32" fmla="*/ 715117357 w 85"/>
                  <a:gd name="T33" fmla="*/ 2147483647 h 121"/>
                  <a:gd name="T34" fmla="*/ 1144188085 w 85"/>
                  <a:gd name="T35" fmla="*/ 2147483647 h 121"/>
                  <a:gd name="T36" fmla="*/ 1429960693 w 85"/>
                  <a:gd name="T37" fmla="*/ 2147483647 h 121"/>
                  <a:gd name="T38" fmla="*/ 1716008368 w 85"/>
                  <a:gd name="T39" fmla="*/ 2147483647 h 121"/>
                  <a:gd name="T40" fmla="*/ 1716008368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967 h 121"/>
                  <a:gd name="T54" fmla="*/ 2147483647 w 85"/>
                  <a:gd name="T55" fmla="*/ 1589930967 h 121"/>
                  <a:gd name="T56" fmla="*/ 2147483647 w 85"/>
                  <a:gd name="T57" fmla="*/ 1589930967 h 121"/>
                  <a:gd name="T58" fmla="*/ 2147483647 w 85"/>
                  <a:gd name="T59" fmla="*/ 1589930967 h 121"/>
                  <a:gd name="T60" fmla="*/ 2147483647 w 85"/>
                  <a:gd name="T61" fmla="*/ 1445342028 h 121"/>
                  <a:gd name="T62" fmla="*/ 2147483647 w 85"/>
                  <a:gd name="T63" fmla="*/ 1156163101 h 121"/>
                  <a:gd name="T64" fmla="*/ 2147483647 w 85"/>
                  <a:gd name="T65" fmla="*/ 722671014 h 121"/>
                  <a:gd name="T66" fmla="*/ 2147483647 w 85"/>
                  <a:gd name="T67" fmla="*/ 433492481 h 121"/>
                  <a:gd name="T68" fmla="*/ 2147483647 w 85"/>
                  <a:gd name="T69" fmla="*/ 144589529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"/>
                  <a:gd name="T115" fmla="*/ 0 h 121"/>
                  <a:gd name="T116" fmla="*/ 85 w 85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7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2996 h 159"/>
                  <a:gd name="T2" fmla="*/ 2147483647 w 127"/>
                  <a:gd name="T3" fmla="*/ 444672996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608 w 127"/>
                  <a:gd name="T21" fmla="*/ 2147483647 h 159"/>
                  <a:gd name="T22" fmla="*/ 1157625247 w 127"/>
                  <a:gd name="T23" fmla="*/ 2147483647 h 159"/>
                  <a:gd name="T24" fmla="*/ 434109402 w 127"/>
                  <a:gd name="T25" fmla="*/ 2147483647 h 159"/>
                  <a:gd name="T26" fmla="*/ 434109402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56 w 127"/>
                  <a:gd name="T35" fmla="*/ 2147483647 h 159"/>
                  <a:gd name="T36" fmla="*/ 578812623 w 127"/>
                  <a:gd name="T37" fmla="*/ 2147483647 h 159"/>
                  <a:gd name="T38" fmla="*/ 723515714 w 127"/>
                  <a:gd name="T39" fmla="*/ 2147483647 h 159"/>
                  <a:gd name="T40" fmla="*/ 1157625247 w 127"/>
                  <a:gd name="T41" fmla="*/ 2147483647 h 159"/>
                  <a:gd name="T42" fmla="*/ 11576252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29999557 h 159"/>
                  <a:gd name="T66" fmla="*/ 2147483647 w 127"/>
                  <a:gd name="T67" fmla="*/ 1629999557 h 159"/>
                  <a:gd name="T68" fmla="*/ 2147483647 w 127"/>
                  <a:gd name="T69" fmla="*/ 1333738660 h 159"/>
                  <a:gd name="T70" fmla="*/ 2147483647 w 127"/>
                  <a:gd name="T71" fmla="*/ 1037196509 h 159"/>
                  <a:gd name="T72" fmla="*/ 2147483647 w 127"/>
                  <a:gd name="T73" fmla="*/ 592803576 h 159"/>
                  <a:gd name="T74" fmla="*/ 2147483647 w 127"/>
                  <a:gd name="T75" fmla="*/ 444672996 h 159"/>
                  <a:gd name="T76" fmla="*/ 2147483647 w 127"/>
                  <a:gd name="T77" fmla="*/ 148131044 h 159"/>
                  <a:gd name="T78" fmla="*/ 2147483647 w 127"/>
                  <a:gd name="T79" fmla="*/ 0 h 159"/>
                  <a:gd name="T80" fmla="*/ 2147483647 w 127"/>
                  <a:gd name="T81" fmla="*/ 148131044 h 159"/>
                  <a:gd name="T82" fmla="*/ 2147483647 w 127"/>
                  <a:gd name="T83" fmla="*/ 444672996 h 159"/>
                  <a:gd name="T84" fmla="*/ 2147483647 w 127"/>
                  <a:gd name="T85" fmla="*/ 444672996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"/>
                  <a:gd name="T130" fmla="*/ 0 h 159"/>
                  <a:gd name="T131" fmla="*/ 127 w 127"/>
                  <a:gd name="T132" fmla="*/ 159 h 1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8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361 h 154"/>
                  <a:gd name="T2" fmla="*/ 2147483647 w 128"/>
                  <a:gd name="T3" fmla="*/ 435876361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6902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683 w 128"/>
                  <a:gd name="T21" fmla="*/ 2147483647 h 154"/>
                  <a:gd name="T22" fmla="*/ 989288018 w 128"/>
                  <a:gd name="T23" fmla="*/ 2147483647 h 154"/>
                  <a:gd name="T24" fmla="*/ 1272019314 w 128"/>
                  <a:gd name="T25" fmla="*/ 2147483647 h 154"/>
                  <a:gd name="T26" fmla="*/ 1554750349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725 h 154"/>
                  <a:gd name="T46" fmla="*/ 2147483647 w 128"/>
                  <a:gd name="T47" fmla="*/ 1598397725 h 154"/>
                  <a:gd name="T48" fmla="*/ 2147483647 w 128"/>
                  <a:gd name="T49" fmla="*/ 1162521495 h 154"/>
                  <a:gd name="T50" fmla="*/ 2147483647 w 128"/>
                  <a:gd name="T51" fmla="*/ 1017136977 h 154"/>
                  <a:gd name="T52" fmla="*/ 2147483647 w 128"/>
                  <a:gd name="T53" fmla="*/ 581260748 h 154"/>
                  <a:gd name="T54" fmla="*/ 2147483647 w 128"/>
                  <a:gd name="T55" fmla="*/ 435876361 h 154"/>
                  <a:gd name="T56" fmla="*/ 2147483647 w 128"/>
                  <a:gd name="T57" fmla="*/ 290492106 h 154"/>
                  <a:gd name="T58" fmla="*/ 2147483647 w 128"/>
                  <a:gd name="T59" fmla="*/ 0 h 154"/>
                  <a:gd name="T60" fmla="*/ 2147483647 w 128"/>
                  <a:gd name="T61" fmla="*/ 290492106 h 154"/>
                  <a:gd name="T62" fmla="*/ 2147483647 w 128"/>
                  <a:gd name="T63" fmla="*/ 435876361 h 154"/>
                  <a:gd name="T64" fmla="*/ 2147483647 w 128"/>
                  <a:gd name="T65" fmla="*/ 435876361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8"/>
                  <a:gd name="T100" fmla="*/ 0 h 154"/>
                  <a:gd name="T101" fmla="*/ 128 w 128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9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94 h 103"/>
                  <a:gd name="T2" fmla="*/ 2147483647 w 92"/>
                  <a:gd name="T3" fmla="*/ 156850594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1942 w 92"/>
                  <a:gd name="T15" fmla="*/ 2147483647 h 103"/>
                  <a:gd name="T16" fmla="*/ 306173897 w 92"/>
                  <a:gd name="T17" fmla="*/ 2147483647 h 103"/>
                  <a:gd name="T18" fmla="*/ 306173897 w 92"/>
                  <a:gd name="T19" fmla="*/ 2147483647 h 103"/>
                  <a:gd name="T20" fmla="*/ 153086681 w 92"/>
                  <a:gd name="T21" fmla="*/ 2147483647 h 103"/>
                  <a:gd name="T22" fmla="*/ 0 w 92"/>
                  <a:gd name="T23" fmla="*/ 2147483647 h 103"/>
                  <a:gd name="T24" fmla="*/ 306173897 w 92"/>
                  <a:gd name="T25" fmla="*/ 2147483647 h 103"/>
                  <a:gd name="T26" fmla="*/ 612347260 w 92"/>
                  <a:gd name="T27" fmla="*/ 2147483647 h 103"/>
                  <a:gd name="T28" fmla="*/ 918521023 w 92"/>
                  <a:gd name="T29" fmla="*/ 2147483647 h 103"/>
                  <a:gd name="T30" fmla="*/ 1224407800 w 92"/>
                  <a:gd name="T31" fmla="*/ 2147483647 h 103"/>
                  <a:gd name="T32" fmla="*/ 1530582099 w 92"/>
                  <a:gd name="T33" fmla="*/ 2147483647 h 103"/>
                  <a:gd name="T34" fmla="*/ 1530582099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99 h 103"/>
                  <a:gd name="T50" fmla="*/ 2147483647 w 92"/>
                  <a:gd name="T51" fmla="*/ 1726809599 h 103"/>
                  <a:gd name="T52" fmla="*/ 2147483647 w 92"/>
                  <a:gd name="T53" fmla="*/ 1255967797 h 103"/>
                  <a:gd name="T54" fmla="*/ 2147483647 w 92"/>
                  <a:gd name="T55" fmla="*/ 784833886 h 103"/>
                  <a:gd name="T56" fmla="*/ 2147483647 w 92"/>
                  <a:gd name="T57" fmla="*/ 627983899 h 103"/>
                  <a:gd name="T58" fmla="*/ 2147483647 w 92"/>
                  <a:gd name="T59" fmla="*/ 156850594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94 h 103"/>
                  <a:gd name="T68" fmla="*/ 2147483647 w 92"/>
                  <a:gd name="T69" fmla="*/ 156850594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03"/>
                  <a:gd name="T107" fmla="*/ 92 w 92"/>
                  <a:gd name="T108" fmla="*/ 103 h 1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0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81 h 73"/>
                  <a:gd name="T2" fmla="*/ 2147483647 w 49"/>
                  <a:gd name="T3" fmla="*/ 642883081 h 73"/>
                  <a:gd name="T4" fmla="*/ 2147483647 w 49"/>
                  <a:gd name="T5" fmla="*/ 1928352670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4076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54 w 49"/>
                  <a:gd name="T21" fmla="*/ 2147483647 h 73"/>
                  <a:gd name="T22" fmla="*/ 835436137 w 49"/>
                  <a:gd name="T23" fmla="*/ 2147483647 h 73"/>
                  <a:gd name="T24" fmla="*/ 1169428781 w 49"/>
                  <a:gd name="T25" fmla="*/ 2147483647 h 73"/>
                  <a:gd name="T26" fmla="*/ 1503724076 w 49"/>
                  <a:gd name="T27" fmla="*/ 2147483647 h 73"/>
                  <a:gd name="T28" fmla="*/ 1838019371 w 49"/>
                  <a:gd name="T29" fmla="*/ 2147483647 h 73"/>
                  <a:gd name="T30" fmla="*/ 1838019371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405 h 73"/>
                  <a:gd name="T42" fmla="*/ 2147483647 w 49"/>
                  <a:gd name="T43" fmla="*/ 1285470405 h 73"/>
                  <a:gd name="T44" fmla="*/ 2147483647 w 49"/>
                  <a:gd name="T45" fmla="*/ 964176879 h 73"/>
                  <a:gd name="T46" fmla="*/ 2147483647 w 49"/>
                  <a:gd name="T47" fmla="*/ 482088439 h 73"/>
                  <a:gd name="T48" fmla="*/ 2147483647 w 49"/>
                  <a:gd name="T49" fmla="*/ 160794574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4 h 73"/>
                  <a:gd name="T56" fmla="*/ 2147483647 w 49"/>
                  <a:gd name="T57" fmla="*/ 642883081 h 73"/>
                  <a:gd name="T58" fmla="*/ 2147483647 w 49"/>
                  <a:gd name="T59" fmla="*/ 642883081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9"/>
                  <a:gd name="T91" fmla="*/ 0 h 73"/>
                  <a:gd name="T92" fmla="*/ 49 w 49"/>
                  <a:gd name="T93" fmla="*/ 73 h 7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1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85 h 110"/>
                  <a:gd name="T2" fmla="*/ 2147483647 w 72"/>
                  <a:gd name="T3" fmla="*/ 841363885 h 110"/>
                  <a:gd name="T4" fmla="*/ 2147483647 w 72"/>
                  <a:gd name="T5" fmla="*/ 1963452648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214 w 72"/>
                  <a:gd name="T19" fmla="*/ 2147483647 h 110"/>
                  <a:gd name="T20" fmla="*/ 148129099 w 72"/>
                  <a:gd name="T21" fmla="*/ 2147483647 h 110"/>
                  <a:gd name="T22" fmla="*/ 148129099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9 w 72"/>
                  <a:gd name="T29" fmla="*/ 2147483647 h 110"/>
                  <a:gd name="T30" fmla="*/ 296258198 w 72"/>
                  <a:gd name="T31" fmla="*/ 2147483647 h 110"/>
                  <a:gd name="T32" fmla="*/ 740925888 w 72"/>
                  <a:gd name="T33" fmla="*/ 2147483647 h 110"/>
                  <a:gd name="T34" fmla="*/ 1185313252 w 72"/>
                  <a:gd name="T35" fmla="*/ 2147483647 h 110"/>
                  <a:gd name="T36" fmla="*/ 1333722214 w 72"/>
                  <a:gd name="T37" fmla="*/ 2147483647 h 110"/>
                  <a:gd name="T38" fmla="*/ 1333722214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48 h 110"/>
                  <a:gd name="T56" fmla="*/ 2147483647 w 72"/>
                  <a:gd name="T57" fmla="*/ 841363885 h 110"/>
                  <a:gd name="T58" fmla="*/ 2147483647 w 72"/>
                  <a:gd name="T59" fmla="*/ 841363885 h 110"/>
                  <a:gd name="T60" fmla="*/ 2147483647 w 72"/>
                  <a:gd name="T61" fmla="*/ 701271609 h 110"/>
                  <a:gd name="T62" fmla="*/ 2147483647 w 72"/>
                  <a:gd name="T63" fmla="*/ 280454845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845 h 110"/>
                  <a:gd name="T70" fmla="*/ 2147483647 w 72"/>
                  <a:gd name="T71" fmla="*/ 701271609 h 110"/>
                  <a:gd name="T72" fmla="*/ 2147483647 w 72"/>
                  <a:gd name="T73" fmla="*/ 841363885 h 110"/>
                  <a:gd name="T74" fmla="*/ 2147483647 w 72"/>
                  <a:gd name="T75" fmla="*/ 841363885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110"/>
                  <a:gd name="T116" fmla="*/ 72 w 72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2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45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034 w 84"/>
                  <a:gd name="T21" fmla="*/ 2147483647 h 103"/>
                  <a:gd name="T22" fmla="*/ 1333722295 w 84"/>
                  <a:gd name="T23" fmla="*/ 2147483647 h 103"/>
                  <a:gd name="T24" fmla="*/ 296258216 w 84"/>
                  <a:gd name="T25" fmla="*/ 2147483647 h 103"/>
                  <a:gd name="T26" fmla="*/ 296258216 w 84"/>
                  <a:gd name="T27" fmla="*/ 2147483647 h 103"/>
                  <a:gd name="T28" fmla="*/ 148129108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216 w 84"/>
                  <a:gd name="T35" fmla="*/ 2147483647 h 103"/>
                  <a:gd name="T36" fmla="*/ 740925933 w 84"/>
                  <a:gd name="T37" fmla="*/ 2147483647 h 103"/>
                  <a:gd name="T38" fmla="*/ 1778109950 w 84"/>
                  <a:gd name="T39" fmla="*/ 2147483647 h 103"/>
                  <a:gd name="T40" fmla="*/ 1778109950 w 84"/>
                  <a:gd name="T41" fmla="*/ 2147483647 h 103"/>
                  <a:gd name="T42" fmla="*/ 2074368034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242 h 103"/>
                  <a:gd name="T74" fmla="*/ 2147483647 w 84"/>
                  <a:gd name="T75" fmla="*/ 1726725242 h 103"/>
                  <a:gd name="T76" fmla="*/ 2147483647 w 84"/>
                  <a:gd name="T77" fmla="*/ 1582832127 h 103"/>
                  <a:gd name="T78" fmla="*/ 2147483647 w 84"/>
                  <a:gd name="T79" fmla="*/ 1151150685 h 103"/>
                  <a:gd name="T80" fmla="*/ 2147483647 w 84"/>
                  <a:gd name="T81" fmla="*/ 575575343 h 103"/>
                  <a:gd name="T82" fmla="*/ 2147483647 w 84"/>
                  <a:gd name="T83" fmla="*/ 143893705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4"/>
                  <a:gd name="T139" fmla="*/ 0 h 103"/>
                  <a:gd name="T140" fmla="*/ 84 w 84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3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31 h 145"/>
                  <a:gd name="T2" fmla="*/ 2147483647 w 92"/>
                  <a:gd name="T3" fmla="*/ 145264531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328 w 92"/>
                  <a:gd name="T15" fmla="*/ 2147483647 h 145"/>
                  <a:gd name="T16" fmla="*/ 306173897 w 92"/>
                  <a:gd name="T17" fmla="*/ 2147483647 h 145"/>
                  <a:gd name="T18" fmla="*/ 30617389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97 w 92"/>
                  <a:gd name="T25" fmla="*/ 2147483647 h 145"/>
                  <a:gd name="T26" fmla="*/ 459260512 w 92"/>
                  <a:gd name="T27" fmla="*/ 2147483647 h 145"/>
                  <a:gd name="T28" fmla="*/ 1224407800 w 92"/>
                  <a:gd name="T29" fmla="*/ 2147483647 h 145"/>
                  <a:gd name="T30" fmla="*/ 1530582099 w 92"/>
                  <a:gd name="T31" fmla="*/ 2147483647 h 145"/>
                  <a:gd name="T32" fmla="*/ 1836755328 w 92"/>
                  <a:gd name="T33" fmla="*/ 2147483647 h 145"/>
                  <a:gd name="T34" fmla="*/ 1836755328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8590 h 145"/>
                  <a:gd name="T50" fmla="*/ 2147483647 w 92"/>
                  <a:gd name="T51" fmla="*/ 1596528590 h 145"/>
                  <a:gd name="T52" fmla="*/ 2147483647 w 92"/>
                  <a:gd name="T53" fmla="*/ 1161011615 h 145"/>
                  <a:gd name="T54" fmla="*/ 2147483647 w 92"/>
                  <a:gd name="T55" fmla="*/ 725770273 h 145"/>
                  <a:gd name="T56" fmla="*/ 2147483647 w 92"/>
                  <a:gd name="T57" fmla="*/ 580505807 h 145"/>
                  <a:gd name="T58" fmla="*/ 2147483647 w 92"/>
                  <a:gd name="T59" fmla="*/ 145264531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31 h 145"/>
                  <a:gd name="T68" fmla="*/ 2147483647 w 92"/>
                  <a:gd name="T69" fmla="*/ 14526453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"/>
                  <a:gd name="T106" fmla="*/ 0 h 145"/>
                  <a:gd name="T107" fmla="*/ 92 w 92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4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3 h 139"/>
                  <a:gd name="T2" fmla="*/ 2147483647 w 103"/>
                  <a:gd name="T3" fmla="*/ 618630873 h 139"/>
                  <a:gd name="T4" fmla="*/ 2147483647 w 103"/>
                  <a:gd name="T5" fmla="*/ 1391990789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933 w 103"/>
                  <a:gd name="T25" fmla="*/ 2147483647 h 139"/>
                  <a:gd name="T26" fmla="*/ 287787933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933 w 103"/>
                  <a:gd name="T35" fmla="*/ 2147483647 h 139"/>
                  <a:gd name="T36" fmla="*/ 863363145 w 103"/>
                  <a:gd name="T37" fmla="*/ 2147483647 h 139"/>
                  <a:gd name="T38" fmla="*/ 1151150685 w 103"/>
                  <a:gd name="T39" fmla="*/ 2147483647 h 139"/>
                  <a:gd name="T40" fmla="*/ 1582832127 w 103"/>
                  <a:gd name="T41" fmla="*/ 2147483647 h 139"/>
                  <a:gd name="T42" fmla="*/ 158283212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033 h 139"/>
                  <a:gd name="T74" fmla="*/ 2147483647 w 103"/>
                  <a:gd name="T75" fmla="*/ 928090033 h 139"/>
                  <a:gd name="T76" fmla="*/ 2147483647 w 103"/>
                  <a:gd name="T77" fmla="*/ 618630873 h 139"/>
                  <a:gd name="T78" fmla="*/ 2147483647 w 103"/>
                  <a:gd name="T79" fmla="*/ 309459295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7 h 139"/>
                  <a:gd name="T90" fmla="*/ 2147483647 w 103"/>
                  <a:gd name="T91" fmla="*/ 618630873 h 139"/>
                  <a:gd name="T92" fmla="*/ 2147483647 w 103"/>
                  <a:gd name="T93" fmla="*/ 618630873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3"/>
                  <a:gd name="T142" fmla="*/ 0 h 139"/>
                  <a:gd name="T143" fmla="*/ 103 w 10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5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198 h 147"/>
                  <a:gd name="T2" fmla="*/ 2147483647 w 97"/>
                  <a:gd name="T3" fmla="*/ 444673198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4 w 97"/>
                  <a:gd name="T19" fmla="*/ 2147483647 h 147"/>
                  <a:gd name="T20" fmla="*/ 718322510 w 97"/>
                  <a:gd name="T21" fmla="*/ 2147483647 h 147"/>
                  <a:gd name="T22" fmla="*/ 1149206142 w 97"/>
                  <a:gd name="T23" fmla="*/ 2147483647 h 147"/>
                  <a:gd name="T24" fmla="*/ 1292651680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839 h 147"/>
                  <a:gd name="T44" fmla="*/ 2147483647 w 97"/>
                  <a:gd name="T45" fmla="*/ 1481870839 h 147"/>
                  <a:gd name="T46" fmla="*/ 2147483647 w 97"/>
                  <a:gd name="T47" fmla="*/ 1037197509 h 147"/>
                  <a:gd name="T48" fmla="*/ 2147483647 w 97"/>
                  <a:gd name="T49" fmla="*/ 592804375 h 147"/>
                  <a:gd name="T50" fmla="*/ 2147483647 w 97"/>
                  <a:gd name="T51" fmla="*/ 444673198 h 147"/>
                  <a:gd name="T52" fmla="*/ 2147483647 w 97"/>
                  <a:gd name="T53" fmla="*/ 148131111 h 147"/>
                  <a:gd name="T54" fmla="*/ 2147483647 w 97"/>
                  <a:gd name="T55" fmla="*/ 0 h 147"/>
                  <a:gd name="T56" fmla="*/ 2147483647 w 97"/>
                  <a:gd name="T57" fmla="*/ 148131111 h 147"/>
                  <a:gd name="T58" fmla="*/ 2147483647 w 97"/>
                  <a:gd name="T59" fmla="*/ 444673198 h 147"/>
                  <a:gd name="T60" fmla="*/ 2147483647 w 97"/>
                  <a:gd name="T61" fmla="*/ 444673198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147"/>
                  <a:gd name="T95" fmla="*/ 97 w 97"/>
                  <a:gd name="T96" fmla="*/ 147 h 1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6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589 h 67"/>
                  <a:gd name="T2" fmla="*/ 2147483647 w 44"/>
                  <a:gd name="T3" fmla="*/ 647443589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207 w 44"/>
                  <a:gd name="T9" fmla="*/ 2147483647 h 67"/>
                  <a:gd name="T10" fmla="*/ 31692020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207 w 44"/>
                  <a:gd name="T17" fmla="*/ 2147483647 h 67"/>
                  <a:gd name="T18" fmla="*/ 475673305 w 44"/>
                  <a:gd name="T19" fmla="*/ 2147483647 h 67"/>
                  <a:gd name="T20" fmla="*/ 1268267492 w 44"/>
                  <a:gd name="T21" fmla="*/ 2147483647 h 67"/>
                  <a:gd name="T22" fmla="*/ 1585187023 w 44"/>
                  <a:gd name="T23" fmla="*/ 2147483647 h 67"/>
                  <a:gd name="T24" fmla="*/ 2060860192 w 44"/>
                  <a:gd name="T25" fmla="*/ 2147483647 h 67"/>
                  <a:gd name="T26" fmla="*/ 2060860192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5940 h 67"/>
                  <a:gd name="T34" fmla="*/ 2147483647 w 44"/>
                  <a:gd name="T35" fmla="*/ 1133025940 h 67"/>
                  <a:gd name="T36" fmla="*/ 2147483647 w 44"/>
                  <a:gd name="T37" fmla="*/ 647443589 h 67"/>
                  <a:gd name="T38" fmla="*/ 2147483647 w 44"/>
                  <a:gd name="T39" fmla="*/ 48558248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22 h 67"/>
                  <a:gd name="T48" fmla="*/ 2147483647 w 44"/>
                  <a:gd name="T49" fmla="*/ 647443589 h 67"/>
                  <a:gd name="T50" fmla="*/ 2147483647 w 44"/>
                  <a:gd name="T51" fmla="*/ 647443589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4"/>
                  <a:gd name="T79" fmla="*/ 0 h 67"/>
                  <a:gd name="T80" fmla="*/ 44 w 44"/>
                  <a:gd name="T81" fmla="*/ 67 h 6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7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216 h 176"/>
                  <a:gd name="T6" fmla="*/ 2147483647 w 72"/>
                  <a:gd name="T7" fmla="*/ 1205631314 h 176"/>
                  <a:gd name="T8" fmla="*/ 2147483647 w 72"/>
                  <a:gd name="T9" fmla="*/ 195925632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252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8 w 72"/>
                  <a:gd name="T33" fmla="*/ 2147483647 h 176"/>
                  <a:gd name="T34" fmla="*/ 592796855 w 72"/>
                  <a:gd name="T35" fmla="*/ 2147483647 h 176"/>
                  <a:gd name="T36" fmla="*/ 1037183954 w 72"/>
                  <a:gd name="T37" fmla="*/ 2147483647 h 176"/>
                  <a:gd name="T38" fmla="*/ 1481851776 w 72"/>
                  <a:gd name="T39" fmla="*/ 2147483647 h 176"/>
                  <a:gd name="T40" fmla="*/ 1629980280 w 72"/>
                  <a:gd name="T41" fmla="*/ 2147483647 h 176"/>
                  <a:gd name="T42" fmla="*/ 1778109842 w 72"/>
                  <a:gd name="T43" fmla="*/ 2147483647 h 176"/>
                  <a:gd name="T44" fmla="*/ 1778109842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6323 h 176"/>
                  <a:gd name="T68" fmla="*/ 2147483647 w 72"/>
                  <a:gd name="T69" fmla="*/ 1507250550 h 176"/>
                  <a:gd name="T70" fmla="*/ 2147483647 w 72"/>
                  <a:gd name="T71" fmla="*/ 1507250550 h 176"/>
                  <a:gd name="T72" fmla="*/ 2147483647 w 72"/>
                  <a:gd name="T73" fmla="*/ 1356583023 h 176"/>
                  <a:gd name="T74" fmla="*/ 2147483647 w 72"/>
                  <a:gd name="T75" fmla="*/ 1205631314 h 176"/>
                  <a:gd name="T76" fmla="*/ 2147483647 w 72"/>
                  <a:gd name="T77" fmla="*/ 602957216 h 176"/>
                  <a:gd name="T78" fmla="*/ 2147483647 w 72"/>
                  <a:gd name="T79" fmla="*/ 150668658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"/>
                  <a:gd name="T133" fmla="*/ 0 h 176"/>
                  <a:gd name="T134" fmla="*/ 72 w 72"/>
                  <a:gd name="T135" fmla="*/ 176 h 1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8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67 h 219"/>
                  <a:gd name="T2" fmla="*/ 2147483647 w 84"/>
                  <a:gd name="T3" fmla="*/ 740932367 h 219"/>
                  <a:gd name="T4" fmla="*/ 2147483647 w 84"/>
                  <a:gd name="T5" fmla="*/ 1481864735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379 w 84"/>
                  <a:gd name="T27" fmla="*/ 2147483647 h 219"/>
                  <a:gd name="T28" fmla="*/ 592796891 w 84"/>
                  <a:gd name="T29" fmla="*/ 2147483647 h 219"/>
                  <a:gd name="T30" fmla="*/ 148129108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108 w 84"/>
                  <a:gd name="T39" fmla="*/ 2147483647 h 219"/>
                  <a:gd name="T40" fmla="*/ 444667717 w 84"/>
                  <a:gd name="T41" fmla="*/ 2147483647 h 219"/>
                  <a:gd name="T42" fmla="*/ 740925933 w 84"/>
                  <a:gd name="T43" fmla="*/ 2147483647 h 219"/>
                  <a:gd name="T44" fmla="*/ 1185313324 w 84"/>
                  <a:gd name="T45" fmla="*/ 2147483647 h 219"/>
                  <a:gd name="T46" fmla="*/ 1481851866 w 84"/>
                  <a:gd name="T47" fmla="*/ 2147483647 h 219"/>
                  <a:gd name="T48" fmla="*/ 1629980379 w 84"/>
                  <a:gd name="T49" fmla="*/ 2147483647 h 219"/>
                  <a:gd name="T50" fmla="*/ 1778109950 w 84"/>
                  <a:gd name="T51" fmla="*/ 2147483647 h 219"/>
                  <a:gd name="T52" fmla="*/ 1778109950 w 84"/>
                  <a:gd name="T53" fmla="*/ 2147483647 h 219"/>
                  <a:gd name="T54" fmla="*/ 2074368034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512 h 219"/>
                  <a:gd name="T82" fmla="*/ 2147483647 w 84"/>
                  <a:gd name="T83" fmla="*/ 1333734512 h 219"/>
                  <a:gd name="T84" fmla="*/ 2147483647 w 84"/>
                  <a:gd name="T85" fmla="*/ 889062590 h 219"/>
                  <a:gd name="T86" fmla="*/ 2147483647 w 84"/>
                  <a:gd name="T87" fmla="*/ 444671260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60 h 219"/>
                  <a:gd name="T96" fmla="*/ 2147483647 w 84"/>
                  <a:gd name="T97" fmla="*/ 740932367 h 219"/>
                  <a:gd name="T98" fmla="*/ 2147483647 w 84"/>
                  <a:gd name="T99" fmla="*/ 74093236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4"/>
                  <a:gd name="T151" fmla="*/ 0 h 219"/>
                  <a:gd name="T152" fmla="*/ 84 w 84"/>
                  <a:gd name="T153" fmla="*/ 219 h 2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9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2 h 258"/>
                  <a:gd name="T2" fmla="*/ 2147483647 w 101"/>
                  <a:gd name="T3" fmla="*/ 148129092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314 w 101"/>
                  <a:gd name="T21" fmla="*/ 2147483647 h 258"/>
                  <a:gd name="T22" fmla="*/ 763095915 w 101"/>
                  <a:gd name="T23" fmla="*/ 2147483647 h 258"/>
                  <a:gd name="T24" fmla="*/ 1525050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47 w 101"/>
                  <a:gd name="T31" fmla="*/ 2147483647 h 258"/>
                  <a:gd name="T32" fmla="*/ 610590934 w 101"/>
                  <a:gd name="T33" fmla="*/ 2147483647 h 258"/>
                  <a:gd name="T34" fmla="*/ 915600361 w 101"/>
                  <a:gd name="T35" fmla="*/ 2147483647 h 258"/>
                  <a:gd name="T36" fmla="*/ 915600361 w 101"/>
                  <a:gd name="T37" fmla="*/ 2147483647 h 258"/>
                  <a:gd name="T38" fmla="*/ 1220895427 w 101"/>
                  <a:gd name="T39" fmla="*/ 2147483647 h 258"/>
                  <a:gd name="T40" fmla="*/ 1526190760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09 w 101"/>
                  <a:gd name="T63" fmla="*/ 2147483647 h 258"/>
                  <a:gd name="T64" fmla="*/ 1983991609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200 h 258"/>
                  <a:gd name="T92" fmla="*/ 2147483647 w 101"/>
                  <a:gd name="T93" fmla="*/ 1629980200 h 258"/>
                  <a:gd name="T94" fmla="*/ 2147483647 w 101"/>
                  <a:gd name="T95" fmla="*/ 1185313193 h 258"/>
                  <a:gd name="T96" fmla="*/ 2147483647 w 101"/>
                  <a:gd name="T97" fmla="*/ 740925852 h 258"/>
                  <a:gd name="T98" fmla="*/ 2147483647 w 101"/>
                  <a:gd name="T99" fmla="*/ 148129092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2 h 258"/>
                  <a:gd name="T108" fmla="*/ 2147483647 w 101"/>
                  <a:gd name="T109" fmla="*/ 148129092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"/>
                  <a:gd name="T166" fmla="*/ 0 h 258"/>
                  <a:gd name="T167" fmla="*/ 101 w 101"/>
                  <a:gd name="T168" fmla="*/ 258 h 2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0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735 h 200"/>
                  <a:gd name="T2" fmla="*/ 2147483647 w 61"/>
                  <a:gd name="T3" fmla="*/ 718771735 h 200"/>
                  <a:gd name="T4" fmla="*/ 2147483647 w 61"/>
                  <a:gd name="T5" fmla="*/ 1725435745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697 w 61"/>
                  <a:gd name="T19" fmla="*/ 2147483647 h 200"/>
                  <a:gd name="T20" fmla="*/ 1128076697 w 61"/>
                  <a:gd name="T21" fmla="*/ 2147483647 h 200"/>
                  <a:gd name="T22" fmla="*/ 422893369 w 61"/>
                  <a:gd name="T23" fmla="*/ 2147483647 h 200"/>
                  <a:gd name="T24" fmla="*/ 140874259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59 w 61"/>
                  <a:gd name="T31" fmla="*/ 2147483647 h 200"/>
                  <a:gd name="T32" fmla="*/ 422893369 w 61"/>
                  <a:gd name="T33" fmla="*/ 2147483647 h 200"/>
                  <a:gd name="T34" fmla="*/ 986931587 w 61"/>
                  <a:gd name="T35" fmla="*/ 2147483647 h 200"/>
                  <a:gd name="T36" fmla="*/ 1550969936 w 61"/>
                  <a:gd name="T37" fmla="*/ 2147483647 h 200"/>
                  <a:gd name="T38" fmla="*/ 1550969936 w 61"/>
                  <a:gd name="T39" fmla="*/ 2147483647 h 200"/>
                  <a:gd name="T40" fmla="*/ 1832988980 w 61"/>
                  <a:gd name="T41" fmla="*/ 2147483647 h 200"/>
                  <a:gd name="T42" fmla="*/ 2115008024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80 w 61"/>
                  <a:gd name="T53" fmla="*/ 2147483647 h 200"/>
                  <a:gd name="T54" fmla="*/ 1832988980 w 61"/>
                  <a:gd name="T55" fmla="*/ 2147483647 h 200"/>
                  <a:gd name="T56" fmla="*/ 1832988980 w 61"/>
                  <a:gd name="T57" fmla="*/ 2147483647 h 200"/>
                  <a:gd name="T58" fmla="*/ 1692114786 w 61"/>
                  <a:gd name="T59" fmla="*/ 2147483647 h 200"/>
                  <a:gd name="T60" fmla="*/ 1832988980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5 h 200"/>
                  <a:gd name="T88" fmla="*/ 2147483647 w 61"/>
                  <a:gd name="T89" fmla="*/ 718771735 h 200"/>
                  <a:gd name="T90" fmla="*/ 2147483647 w 61"/>
                  <a:gd name="T91" fmla="*/ 718771735 h 200"/>
                  <a:gd name="T92" fmla="*/ 2147483647 w 61"/>
                  <a:gd name="T93" fmla="*/ 287618420 h 200"/>
                  <a:gd name="T94" fmla="*/ 2147483647 w 61"/>
                  <a:gd name="T95" fmla="*/ 143809472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72 h 200"/>
                  <a:gd name="T102" fmla="*/ 2147483647 w 61"/>
                  <a:gd name="T103" fmla="*/ 287618420 h 200"/>
                  <a:gd name="T104" fmla="*/ 2147483647 w 61"/>
                  <a:gd name="T105" fmla="*/ 718771735 h 200"/>
                  <a:gd name="T106" fmla="*/ 2147483647 w 61"/>
                  <a:gd name="T107" fmla="*/ 718771735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"/>
                  <a:gd name="T163" fmla="*/ 0 h 200"/>
                  <a:gd name="T164" fmla="*/ 61 w 61"/>
                  <a:gd name="T165" fmla="*/ 200 h 20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1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644 h 181"/>
                  <a:gd name="T2" fmla="*/ 2147483647 w 37"/>
                  <a:gd name="T3" fmla="*/ 582941644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000 w 37"/>
                  <a:gd name="T9" fmla="*/ 2147483647 h 181"/>
                  <a:gd name="T10" fmla="*/ 1214623331 w 37"/>
                  <a:gd name="T11" fmla="*/ 2147483647 h 181"/>
                  <a:gd name="T12" fmla="*/ 1041327511 w 37"/>
                  <a:gd name="T13" fmla="*/ 2147483647 h 181"/>
                  <a:gd name="T14" fmla="*/ 1041327511 w 37"/>
                  <a:gd name="T15" fmla="*/ 2147483647 h 181"/>
                  <a:gd name="T16" fmla="*/ 694115058 w 37"/>
                  <a:gd name="T17" fmla="*/ 2147483647 h 181"/>
                  <a:gd name="T18" fmla="*/ 520508134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0 w 37"/>
                  <a:gd name="T29" fmla="*/ 2147483647 h 181"/>
                  <a:gd name="T30" fmla="*/ 694115058 w 37"/>
                  <a:gd name="T31" fmla="*/ 2147483647 h 181"/>
                  <a:gd name="T32" fmla="*/ 1041327511 w 37"/>
                  <a:gd name="T33" fmla="*/ 2147483647 h 181"/>
                  <a:gd name="T34" fmla="*/ 1388229000 w 37"/>
                  <a:gd name="T35" fmla="*/ 2147483647 h 181"/>
                  <a:gd name="T36" fmla="*/ 1735442569 w 37"/>
                  <a:gd name="T37" fmla="*/ 2147483647 h 181"/>
                  <a:gd name="T38" fmla="*/ 1909048238 w 37"/>
                  <a:gd name="T39" fmla="*/ 2147483647 h 181"/>
                  <a:gd name="T40" fmla="*/ 2082343779 w 37"/>
                  <a:gd name="T41" fmla="*/ 2147483647 h 181"/>
                  <a:gd name="T42" fmla="*/ 2082343779 w 37"/>
                  <a:gd name="T43" fmla="*/ 2147483647 h 181"/>
                  <a:gd name="T44" fmla="*/ 2082343779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06 h 181"/>
                  <a:gd name="T60" fmla="*/ 2147483647 w 37"/>
                  <a:gd name="T61" fmla="*/ 874273406 h 181"/>
                  <a:gd name="T62" fmla="*/ 2147483647 w 37"/>
                  <a:gd name="T63" fmla="*/ 582941644 h 181"/>
                  <a:gd name="T64" fmla="*/ 2147483647 w 37"/>
                  <a:gd name="T65" fmla="*/ 291332420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210 h 181"/>
                  <a:gd name="T74" fmla="*/ 2147483647 w 37"/>
                  <a:gd name="T75" fmla="*/ 582941644 h 181"/>
                  <a:gd name="T76" fmla="*/ 2147483647 w 37"/>
                  <a:gd name="T77" fmla="*/ 582941644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181"/>
                  <a:gd name="T119" fmla="*/ 37 w 37"/>
                  <a:gd name="T120" fmla="*/ 181 h 18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2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060 h 158"/>
                  <a:gd name="T26" fmla="*/ 2147483647 w 26"/>
                  <a:gd name="T27" fmla="*/ 1057173060 h 158"/>
                  <a:gd name="T28" fmla="*/ 2147483647 w 26"/>
                  <a:gd name="T29" fmla="*/ 755164085 h 158"/>
                  <a:gd name="T30" fmla="*/ 2147483647 w 26"/>
                  <a:gd name="T31" fmla="*/ 453154978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802 w 26"/>
                  <a:gd name="T37" fmla="*/ 0 h 158"/>
                  <a:gd name="T38" fmla="*/ 1493654442 w 26"/>
                  <a:gd name="T39" fmla="*/ 302009107 h 158"/>
                  <a:gd name="T40" fmla="*/ 1327558689 w 26"/>
                  <a:gd name="T41" fmla="*/ 755164085 h 158"/>
                  <a:gd name="T42" fmla="*/ 1327558689 w 26"/>
                  <a:gd name="T43" fmla="*/ 755164085 h 158"/>
                  <a:gd name="T44" fmla="*/ 663779894 w 26"/>
                  <a:gd name="T45" fmla="*/ 2147483647 h 158"/>
                  <a:gd name="T46" fmla="*/ 16609582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22 w 26"/>
                  <a:gd name="T53" fmla="*/ 2147483647 h 158"/>
                  <a:gd name="T54" fmla="*/ 331889947 w 26"/>
                  <a:gd name="T55" fmla="*/ 2147483647 h 158"/>
                  <a:gd name="T56" fmla="*/ 829875647 w 26"/>
                  <a:gd name="T57" fmla="*/ 2147483647 h 158"/>
                  <a:gd name="T58" fmla="*/ 1493654442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"/>
                  <a:gd name="T127" fmla="*/ 0 h 158"/>
                  <a:gd name="T128" fmla="*/ 26 w 26"/>
                  <a:gd name="T129" fmla="*/ 158 h 1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3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260 w 30"/>
                  <a:gd name="T5" fmla="*/ 2147483647 h 147"/>
                  <a:gd name="T6" fmla="*/ 2074368260 w 30"/>
                  <a:gd name="T7" fmla="*/ 2147483647 h 147"/>
                  <a:gd name="T8" fmla="*/ 1926239731 w 30"/>
                  <a:gd name="T9" fmla="*/ 2147483647 h 147"/>
                  <a:gd name="T10" fmla="*/ 1926239731 w 30"/>
                  <a:gd name="T11" fmla="*/ 2147483647 h 147"/>
                  <a:gd name="T12" fmla="*/ 2074368260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464 h 147"/>
                  <a:gd name="T18" fmla="*/ 2147483647 w 30"/>
                  <a:gd name="T19" fmla="*/ 889066464 h 147"/>
                  <a:gd name="T20" fmla="*/ 2147483647 w 30"/>
                  <a:gd name="T21" fmla="*/ 444673198 h 147"/>
                  <a:gd name="T22" fmla="*/ 2147483647 w 30"/>
                  <a:gd name="T23" fmla="*/ 296262222 h 147"/>
                  <a:gd name="T24" fmla="*/ 2074368260 w 30"/>
                  <a:gd name="T25" fmla="*/ 0 h 147"/>
                  <a:gd name="T26" fmla="*/ 1926239731 w 30"/>
                  <a:gd name="T27" fmla="*/ 0 h 147"/>
                  <a:gd name="T28" fmla="*/ 1333722440 w 30"/>
                  <a:gd name="T29" fmla="*/ 296262222 h 147"/>
                  <a:gd name="T30" fmla="*/ 1037184130 w 30"/>
                  <a:gd name="T31" fmla="*/ 444673198 h 147"/>
                  <a:gd name="T32" fmla="*/ 889055072 w 30"/>
                  <a:gd name="T33" fmla="*/ 889066464 h 147"/>
                  <a:gd name="T34" fmla="*/ 889055072 w 30"/>
                  <a:gd name="T35" fmla="*/ 889066464 h 147"/>
                  <a:gd name="T36" fmla="*/ 740926014 w 30"/>
                  <a:gd name="T37" fmla="*/ 2147483647 h 147"/>
                  <a:gd name="T38" fmla="*/ 444667765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249 w 30"/>
                  <a:gd name="T49" fmla="*/ 2147483647 h 147"/>
                  <a:gd name="T50" fmla="*/ 1037184130 w 30"/>
                  <a:gd name="T51" fmla="*/ 2147483647 h 147"/>
                  <a:gd name="T52" fmla="*/ 1926239731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147"/>
                  <a:gd name="T116" fmla="*/ 30 w 30"/>
                  <a:gd name="T117" fmla="*/ 147 h 1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4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8637 w 31"/>
                  <a:gd name="T9" fmla="*/ 2147483647 h 122"/>
                  <a:gd name="T10" fmla="*/ 2014288637 w 31"/>
                  <a:gd name="T11" fmla="*/ 2147483647 h 122"/>
                  <a:gd name="T12" fmla="*/ 1611483656 w 31"/>
                  <a:gd name="T13" fmla="*/ 2147483647 h 122"/>
                  <a:gd name="T14" fmla="*/ 1611483656 w 31"/>
                  <a:gd name="T15" fmla="*/ 2147483647 h 122"/>
                  <a:gd name="T16" fmla="*/ 1880020993 w 31"/>
                  <a:gd name="T17" fmla="*/ 911103997 h 122"/>
                  <a:gd name="T18" fmla="*/ 1880020993 w 31"/>
                  <a:gd name="T19" fmla="*/ 911103997 h 122"/>
                  <a:gd name="T20" fmla="*/ 1880020993 w 31"/>
                  <a:gd name="T21" fmla="*/ 607402398 h 122"/>
                  <a:gd name="T22" fmla="*/ 1611483656 w 31"/>
                  <a:gd name="T23" fmla="*/ 303701199 h 122"/>
                  <a:gd name="T24" fmla="*/ 1342947343 w 31"/>
                  <a:gd name="T25" fmla="*/ 151992779 h 122"/>
                  <a:gd name="T26" fmla="*/ 940141593 w 31"/>
                  <a:gd name="T27" fmla="*/ 0 h 122"/>
                  <a:gd name="T28" fmla="*/ 671342575 w 31"/>
                  <a:gd name="T29" fmla="*/ 151992779 h 122"/>
                  <a:gd name="T30" fmla="*/ 402805622 w 31"/>
                  <a:gd name="T31" fmla="*/ 303701199 h 122"/>
                  <a:gd name="T32" fmla="*/ 134268733 w 31"/>
                  <a:gd name="T33" fmla="*/ 607402398 h 122"/>
                  <a:gd name="T34" fmla="*/ 134268733 w 31"/>
                  <a:gd name="T35" fmla="*/ 911103997 h 122"/>
                  <a:gd name="T36" fmla="*/ 134268733 w 31"/>
                  <a:gd name="T37" fmla="*/ 91110399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33 w 31"/>
                  <a:gd name="T43" fmla="*/ 2147483647 h 122"/>
                  <a:gd name="T44" fmla="*/ 134268733 w 31"/>
                  <a:gd name="T45" fmla="*/ 2147483647 h 122"/>
                  <a:gd name="T46" fmla="*/ 671342575 w 31"/>
                  <a:gd name="T47" fmla="*/ 2147483647 h 122"/>
                  <a:gd name="T48" fmla="*/ 1342947343 w 31"/>
                  <a:gd name="T49" fmla="*/ 2147483647 h 122"/>
                  <a:gd name="T50" fmla="*/ 201428863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122"/>
                  <a:gd name="T113" fmla="*/ 31 w 31"/>
                  <a:gd name="T114" fmla="*/ 122 h 1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5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588 w 25"/>
                  <a:gd name="T7" fmla="*/ 2147483647 h 97"/>
                  <a:gd name="T8" fmla="*/ 1835351116 w 25"/>
                  <a:gd name="T9" fmla="*/ 2147483647 h 97"/>
                  <a:gd name="T10" fmla="*/ 1573158172 w 25"/>
                  <a:gd name="T11" fmla="*/ 2147483647 h 97"/>
                  <a:gd name="T12" fmla="*/ 1573158172 w 25"/>
                  <a:gd name="T13" fmla="*/ 2147483647 h 97"/>
                  <a:gd name="T14" fmla="*/ 1573158172 w 25"/>
                  <a:gd name="T15" fmla="*/ 1102876420 h 97"/>
                  <a:gd name="T16" fmla="*/ 1573158172 w 25"/>
                  <a:gd name="T17" fmla="*/ 1102876420 h 97"/>
                  <a:gd name="T18" fmla="*/ 1573158172 w 25"/>
                  <a:gd name="T19" fmla="*/ 630048404 h 97"/>
                  <a:gd name="T20" fmla="*/ 1442061700 w 25"/>
                  <a:gd name="T21" fmla="*/ 315024202 h 97"/>
                  <a:gd name="T22" fmla="*/ 1310965228 w 25"/>
                  <a:gd name="T23" fmla="*/ 157512371 h 97"/>
                  <a:gd name="T24" fmla="*/ 917675558 w 25"/>
                  <a:gd name="T25" fmla="*/ 0 h 97"/>
                  <a:gd name="T26" fmla="*/ 524386015 w 25"/>
                  <a:gd name="T27" fmla="*/ 157512371 h 97"/>
                  <a:gd name="T28" fmla="*/ 393289543 w 25"/>
                  <a:gd name="T29" fmla="*/ 315024202 h 97"/>
                  <a:gd name="T30" fmla="*/ 131096504 w 25"/>
                  <a:gd name="T31" fmla="*/ 630048404 h 97"/>
                  <a:gd name="T32" fmla="*/ 0 w 25"/>
                  <a:gd name="T33" fmla="*/ 1102876420 h 97"/>
                  <a:gd name="T34" fmla="*/ 0 w 25"/>
                  <a:gd name="T35" fmla="*/ 1102876420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04 w 25"/>
                  <a:gd name="T41" fmla="*/ 2147483647 h 97"/>
                  <a:gd name="T42" fmla="*/ 524386015 w 25"/>
                  <a:gd name="T43" fmla="*/ 2147483647 h 97"/>
                  <a:gd name="T44" fmla="*/ 1048772030 w 25"/>
                  <a:gd name="T45" fmla="*/ 2147483647 h 97"/>
                  <a:gd name="T46" fmla="*/ 1835351116 w 25"/>
                  <a:gd name="T47" fmla="*/ 2147483647 h 97"/>
                  <a:gd name="T48" fmla="*/ 1835351116 w 25"/>
                  <a:gd name="T49" fmla="*/ 2147483647 h 97"/>
                  <a:gd name="T50" fmla="*/ 1966447588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5"/>
                  <a:gd name="T100" fmla="*/ 0 h 97"/>
                  <a:gd name="T101" fmla="*/ 25 w 25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6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09842 w 18"/>
                  <a:gd name="T1" fmla="*/ 2147483647 h 110"/>
                  <a:gd name="T2" fmla="*/ 1778109842 w 18"/>
                  <a:gd name="T3" fmla="*/ 2147483647 h 110"/>
                  <a:gd name="T4" fmla="*/ 1629980280 w 18"/>
                  <a:gd name="T5" fmla="*/ 2147483647 h 110"/>
                  <a:gd name="T6" fmla="*/ 1778109842 w 18"/>
                  <a:gd name="T7" fmla="*/ 1065840496 h 110"/>
                  <a:gd name="T8" fmla="*/ 1778109842 w 18"/>
                  <a:gd name="T9" fmla="*/ 1065840496 h 110"/>
                  <a:gd name="T10" fmla="*/ 1629980280 w 18"/>
                  <a:gd name="T11" fmla="*/ 609051750 h 110"/>
                  <a:gd name="T12" fmla="*/ 1481851776 w 18"/>
                  <a:gd name="T13" fmla="*/ 304526142 h 110"/>
                  <a:gd name="T14" fmla="*/ 1185313252 w 18"/>
                  <a:gd name="T15" fmla="*/ 152262804 h 110"/>
                  <a:gd name="T16" fmla="*/ 889054921 w 18"/>
                  <a:gd name="T17" fmla="*/ 0 h 110"/>
                  <a:gd name="T18" fmla="*/ 592796855 w 18"/>
                  <a:gd name="T19" fmla="*/ 152262804 h 110"/>
                  <a:gd name="T20" fmla="*/ 148129099 w 18"/>
                  <a:gd name="T21" fmla="*/ 304526142 h 110"/>
                  <a:gd name="T22" fmla="*/ 0 w 18"/>
                  <a:gd name="T23" fmla="*/ 609051750 h 110"/>
                  <a:gd name="T24" fmla="*/ 0 w 18"/>
                  <a:gd name="T25" fmla="*/ 1065840496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690 w 18"/>
                  <a:gd name="T33" fmla="*/ 2147483647 h 110"/>
                  <a:gd name="T34" fmla="*/ 592796855 w 18"/>
                  <a:gd name="T35" fmla="*/ 2147483647 h 110"/>
                  <a:gd name="T36" fmla="*/ 889054921 w 18"/>
                  <a:gd name="T37" fmla="*/ 2147483647 h 110"/>
                  <a:gd name="T38" fmla="*/ 889054921 w 18"/>
                  <a:gd name="T39" fmla="*/ 2147483647 h 110"/>
                  <a:gd name="T40" fmla="*/ 1037183954 w 18"/>
                  <a:gd name="T41" fmla="*/ 2147483647 h 110"/>
                  <a:gd name="T42" fmla="*/ 1185313252 w 18"/>
                  <a:gd name="T43" fmla="*/ 2147483647 h 110"/>
                  <a:gd name="T44" fmla="*/ 1778109842 w 18"/>
                  <a:gd name="T45" fmla="*/ 2147483647 h 110"/>
                  <a:gd name="T46" fmla="*/ 207436790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7908 w 18"/>
                  <a:gd name="T61" fmla="*/ 2147483647 h 110"/>
                  <a:gd name="T62" fmla="*/ 1778109842 w 18"/>
                  <a:gd name="T63" fmla="*/ 2147483647 h 110"/>
                  <a:gd name="T64" fmla="*/ 1778109842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0"/>
                  <a:gd name="T101" fmla="*/ 18 w 18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7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3779 w 37"/>
                  <a:gd name="T15" fmla="*/ 2147483647 h 96"/>
                  <a:gd name="T16" fmla="*/ 2082343779 w 37"/>
                  <a:gd name="T17" fmla="*/ 2147483647 h 96"/>
                  <a:gd name="T18" fmla="*/ 2082343779 w 37"/>
                  <a:gd name="T19" fmla="*/ 2147483647 h 96"/>
                  <a:gd name="T20" fmla="*/ 2147483647 w 37"/>
                  <a:gd name="T21" fmla="*/ 740925967 h 96"/>
                  <a:gd name="T22" fmla="*/ 2147483647 w 37"/>
                  <a:gd name="T23" fmla="*/ 740925967 h 96"/>
                  <a:gd name="T24" fmla="*/ 2082343779 w 37"/>
                  <a:gd name="T25" fmla="*/ 296258230 h 96"/>
                  <a:gd name="T26" fmla="*/ 1909048238 w 37"/>
                  <a:gd name="T27" fmla="*/ 148129115 h 96"/>
                  <a:gd name="T28" fmla="*/ 1735442569 w 37"/>
                  <a:gd name="T29" fmla="*/ 0 h 96"/>
                  <a:gd name="T30" fmla="*/ 1214623331 w 37"/>
                  <a:gd name="T31" fmla="*/ 0 h 96"/>
                  <a:gd name="T32" fmla="*/ 694115058 w 37"/>
                  <a:gd name="T33" fmla="*/ 0 h 96"/>
                  <a:gd name="T34" fmla="*/ 520508134 w 37"/>
                  <a:gd name="T35" fmla="*/ 148129115 h 96"/>
                  <a:gd name="T36" fmla="*/ 173606296 w 37"/>
                  <a:gd name="T37" fmla="*/ 296258230 h 96"/>
                  <a:gd name="T38" fmla="*/ 173606296 w 37"/>
                  <a:gd name="T39" fmla="*/ 740925967 h 96"/>
                  <a:gd name="T40" fmla="*/ 173606296 w 37"/>
                  <a:gd name="T41" fmla="*/ 74092596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6 w 37"/>
                  <a:gd name="T47" fmla="*/ 2147483647 h 96"/>
                  <a:gd name="T48" fmla="*/ 694115058 w 37"/>
                  <a:gd name="T49" fmla="*/ 2147483647 h 96"/>
                  <a:gd name="T50" fmla="*/ 1735442569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"/>
                  <a:gd name="T118" fmla="*/ 0 h 96"/>
                  <a:gd name="T119" fmla="*/ 37 w 37"/>
                  <a:gd name="T120" fmla="*/ 96 h 9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8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411 w 37"/>
                  <a:gd name="T11" fmla="*/ 2147483647 h 73"/>
                  <a:gd name="T12" fmla="*/ 1637699507 w 37"/>
                  <a:gd name="T13" fmla="*/ 1124971384 h 73"/>
                  <a:gd name="T14" fmla="*/ 1637699507 w 37"/>
                  <a:gd name="T15" fmla="*/ 1124971384 h 73"/>
                  <a:gd name="T16" fmla="*/ 1501445725 w 37"/>
                  <a:gd name="T17" fmla="*/ 642883081 h 73"/>
                  <a:gd name="T18" fmla="*/ 1364926274 w 37"/>
                  <a:gd name="T19" fmla="*/ 321293934 h 73"/>
                  <a:gd name="T20" fmla="*/ 1091888400 w 37"/>
                  <a:gd name="T21" fmla="*/ 160794574 h 73"/>
                  <a:gd name="T22" fmla="*/ 818850268 w 37"/>
                  <a:gd name="T23" fmla="*/ 0 h 73"/>
                  <a:gd name="T24" fmla="*/ 545811880 w 37"/>
                  <a:gd name="T25" fmla="*/ 160794574 h 73"/>
                  <a:gd name="T26" fmla="*/ 273038517 w 37"/>
                  <a:gd name="T27" fmla="*/ 321293934 h 73"/>
                  <a:gd name="T28" fmla="*/ 0 w 37"/>
                  <a:gd name="T29" fmla="*/ 642883081 h 73"/>
                  <a:gd name="T30" fmla="*/ 0 w 37"/>
                  <a:gd name="T31" fmla="*/ 1124971384 h 73"/>
                  <a:gd name="T32" fmla="*/ 0 w 37"/>
                  <a:gd name="T33" fmla="*/ 1124971384 h 73"/>
                  <a:gd name="T34" fmla="*/ 273038517 w 37"/>
                  <a:gd name="T35" fmla="*/ 2147483647 h 73"/>
                  <a:gd name="T36" fmla="*/ 409557454 w 37"/>
                  <a:gd name="T37" fmla="*/ 2147483647 h 73"/>
                  <a:gd name="T38" fmla="*/ 818850268 w 37"/>
                  <a:gd name="T39" fmla="*/ 2147483647 h 73"/>
                  <a:gd name="T40" fmla="*/ 1364926274 w 37"/>
                  <a:gd name="T41" fmla="*/ 2147483647 h 73"/>
                  <a:gd name="T42" fmla="*/ 1910738411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73"/>
                  <a:gd name="T104" fmla="*/ 37 w 37"/>
                  <a:gd name="T105" fmla="*/ 73 h 7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9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404 w 36"/>
                  <a:gd name="T13" fmla="*/ 2147483647 h 80"/>
                  <a:gd name="T14" fmla="*/ 1778109842 w 36"/>
                  <a:gd name="T15" fmla="*/ 922924424 h 80"/>
                  <a:gd name="T16" fmla="*/ 1778109842 w 36"/>
                  <a:gd name="T17" fmla="*/ 922924424 h 80"/>
                  <a:gd name="T18" fmla="*/ 1778109842 w 36"/>
                  <a:gd name="T19" fmla="*/ 615187490 h 80"/>
                  <a:gd name="T20" fmla="*/ 1629980280 w 36"/>
                  <a:gd name="T21" fmla="*/ 307737068 h 80"/>
                  <a:gd name="T22" fmla="*/ 1185313252 w 36"/>
                  <a:gd name="T23" fmla="*/ 153868534 h 80"/>
                  <a:gd name="T24" fmla="*/ 1037183954 w 36"/>
                  <a:gd name="T25" fmla="*/ 0 h 80"/>
                  <a:gd name="T26" fmla="*/ 592796855 w 36"/>
                  <a:gd name="T27" fmla="*/ 153868534 h 80"/>
                  <a:gd name="T28" fmla="*/ 296258198 w 36"/>
                  <a:gd name="T29" fmla="*/ 307737068 h 80"/>
                  <a:gd name="T30" fmla="*/ 148129099 w 36"/>
                  <a:gd name="T31" fmla="*/ 615187490 h 80"/>
                  <a:gd name="T32" fmla="*/ 0 w 36"/>
                  <a:gd name="T33" fmla="*/ 922924424 h 80"/>
                  <a:gd name="T34" fmla="*/ 0 w 36"/>
                  <a:gd name="T35" fmla="*/ 922924424 h 80"/>
                  <a:gd name="T36" fmla="*/ 148129099 w 36"/>
                  <a:gd name="T37" fmla="*/ 2147483647 h 80"/>
                  <a:gd name="T38" fmla="*/ 592796855 w 36"/>
                  <a:gd name="T39" fmla="*/ 2147483647 h 80"/>
                  <a:gd name="T40" fmla="*/ 1037183954 w 36"/>
                  <a:gd name="T41" fmla="*/ 2147483647 h 80"/>
                  <a:gd name="T42" fmla="*/ 1333722214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80"/>
                  <a:gd name="T104" fmla="*/ 36 w 36"/>
                  <a:gd name="T105" fmla="*/ 80 h 8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0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3582 w 17"/>
                  <a:gd name="T1" fmla="*/ 2147483647 h 42"/>
                  <a:gd name="T2" fmla="*/ 1730753582 w 17"/>
                  <a:gd name="T3" fmla="*/ 2147483647 h 42"/>
                  <a:gd name="T4" fmla="*/ 1527110354 w 17"/>
                  <a:gd name="T5" fmla="*/ 2147483647 h 42"/>
                  <a:gd name="T6" fmla="*/ 1323466192 w 17"/>
                  <a:gd name="T7" fmla="*/ 2147483647 h 42"/>
                  <a:gd name="T8" fmla="*/ 1221644110 w 17"/>
                  <a:gd name="T9" fmla="*/ 889054975 h 42"/>
                  <a:gd name="T10" fmla="*/ 1221644110 w 17"/>
                  <a:gd name="T11" fmla="*/ 889054975 h 42"/>
                  <a:gd name="T12" fmla="*/ 1221644110 w 17"/>
                  <a:gd name="T13" fmla="*/ 444667717 h 42"/>
                  <a:gd name="T14" fmla="*/ 1119822963 w 17"/>
                  <a:gd name="T15" fmla="*/ 148129108 h 42"/>
                  <a:gd name="T16" fmla="*/ 814575015 w 17"/>
                  <a:gd name="T17" fmla="*/ 0 h 42"/>
                  <a:gd name="T18" fmla="*/ 712753401 w 17"/>
                  <a:gd name="T19" fmla="*/ 0 h 42"/>
                  <a:gd name="T20" fmla="*/ 407287507 w 17"/>
                  <a:gd name="T21" fmla="*/ 0 h 42"/>
                  <a:gd name="T22" fmla="*/ 305465893 w 17"/>
                  <a:gd name="T23" fmla="*/ 148129108 h 42"/>
                  <a:gd name="T24" fmla="*/ 101822110 w 17"/>
                  <a:gd name="T25" fmla="*/ 444667717 h 42"/>
                  <a:gd name="T26" fmla="*/ 0 w 17"/>
                  <a:gd name="T27" fmla="*/ 889054975 h 42"/>
                  <a:gd name="T28" fmla="*/ 0 w 17"/>
                  <a:gd name="T29" fmla="*/ 889054975 h 42"/>
                  <a:gd name="T30" fmla="*/ 0 w 17"/>
                  <a:gd name="T31" fmla="*/ 2147483647 h 42"/>
                  <a:gd name="T32" fmla="*/ 101822110 w 17"/>
                  <a:gd name="T33" fmla="*/ 2147483647 h 42"/>
                  <a:gd name="T34" fmla="*/ 407287507 w 17"/>
                  <a:gd name="T35" fmla="*/ 2147483647 h 42"/>
                  <a:gd name="T36" fmla="*/ 712753401 w 17"/>
                  <a:gd name="T37" fmla="*/ 2147483647 h 42"/>
                  <a:gd name="T38" fmla="*/ 712753401 w 17"/>
                  <a:gd name="T39" fmla="*/ 2147483647 h 42"/>
                  <a:gd name="T40" fmla="*/ 814575015 w 17"/>
                  <a:gd name="T41" fmla="*/ 2147483647 h 42"/>
                  <a:gd name="T42" fmla="*/ 1119822963 w 17"/>
                  <a:gd name="T43" fmla="*/ 2147483647 h 42"/>
                  <a:gd name="T44" fmla="*/ 1221644110 w 17"/>
                  <a:gd name="T45" fmla="*/ 2147483647 h 42"/>
                  <a:gd name="T46" fmla="*/ 1527110354 w 17"/>
                  <a:gd name="T47" fmla="*/ 2147483647 h 42"/>
                  <a:gd name="T48" fmla="*/ 1730753582 w 17"/>
                  <a:gd name="T49" fmla="*/ 2147483647 h 42"/>
                  <a:gd name="T50" fmla="*/ 1730753582 w 17"/>
                  <a:gd name="T51" fmla="*/ 2147483647 h 42"/>
                  <a:gd name="T52" fmla="*/ 1730753582 w 17"/>
                  <a:gd name="T53" fmla="*/ 2147483647 h 42"/>
                  <a:gd name="T54" fmla="*/ 1730753582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"/>
                  <a:gd name="T85" fmla="*/ 0 h 42"/>
                  <a:gd name="T86" fmla="*/ 17 w 17"/>
                  <a:gd name="T87" fmla="*/ 42 h 4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1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014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115 w 12"/>
                  <a:gd name="T7" fmla="*/ 2147483647 h 67"/>
                  <a:gd name="T8" fmla="*/ 296258230 w 12"/>
                  <a:gd name="T9" fmla="*/ 2147483647 h 67"/>
                  <a:gd name="T10" fmla="*/ 592796918 w 12"/>
                  <a:gd name="T11" fmla="*/ 2147483647 h 67"/>
                  <a:gd name="T12" fmla="*/ 1037184064 w 12"/>
                  <a:gd name="T13" fmla="*/ 2147483647 h 67"/>
                  <a:gd name="T14" fmla="*/ 1185313377 w 12"/>
                  <a:gd name="T15" fmla="*/ 2147483647 h 67"/>
                  <a:gd name="T16" fmla="*/ 1629980453 w 12"/>
                  <a:gd name="T17" fmla="*/ 2147483647 h 67"/>
                  <a:gd name="T18" fmla="*/ 1778110031 w 12"/>
                  <a:gd name="T19" fmla="*/ 2147483647 h 67"/>
                  <a:gd name="T20" fmla="*/ 1778110031 w 12"/>
                  <a:gd name="T21" fmla="*/ 2147483647 h 67"/>
                  <a:gd name="T22" fmla="*/ 1778110031 w 12"/>
                  <a:gd name="T23" fmla="*/ 849943014 h 67"/>
                  <a:gd name="T24" fmla="*/ 1778110031 w 12"/>
                  <a:gd name="T25" fmla="*/ 849943014 h 67"/>
                  <a:gd name="T26" fmla="*/ 1778110031 w 12"/>
                  <a:gd name="T27" fmla="*/ 566538236 h 67"/>
                  <a:gd name="T28" fmla="*/ 1629980453 w 12"/>
                  <a:gd name="T29" fmla="*/ 283404908 h 67"/>
                  <a:gd name="T30" fmla="*/ 1185313377 w 12"/>
                  <a:gd name="T31" fmla="*/ 0 h 67"/>
                  <a:gd name="T32" fmla="*/ 1037184064 w 12"/>
                  <a:gd name="T33" fmla="*/ 0 h 67"/>
                  <a:gd name="T34" fmla="*/ 592796918 w 12"/>
                  <a:gd name="T35" fmla="*/ 0 h 67"/>
                  <a:gd name="T36" fmla="*/ 296258230 w 12"/>
                  <a:gd name="T37" fmla="*/ 283404908 h 67"/>
                  <a:gd name="T38" fmla="*/ 148129115 w 12"/>
                  <a:gd name="T39" fmla="*/ 566538236 h 67"/>
                  <a:gd name="T40" fmla="*/ 0 w 12"/>
                  <a:gd name="T41" fmla="*/ 849943014 h 67"/>
                  <a:gd name="T42" fmla="*/ 0 w 12"/>
                  <a:gd name="T43" fmla="*/ 849943014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67"/>
                  <a:gd name="T68" fmla="*/ 12 w 12"/>
                  <a:gd name="T69" fmla="*/ 67 h 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2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4921 w 18"/>
                  <a:gd name="T1" fmla="*/ 592796939 h 54"/>
                  <a:gd name="T2" fmla="*/ 889054921 w 18"/>
                  <a:gd name="T3" fmla="*/ 592796939 h 54"/>
                  <a:gd name="T4" fmla="*/ 444667690 w 18"/>
                  <a:gd name="T5" fmla="*/ 2147483647 h 54"/>
                  <a:gd name="T6" fmla="*/ 296258198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8 w 18"/>
                  <a:gd name="T15" fmla="*/ 2147483647 h 54"/>
                  <a:gd name="T16" fmla="*/ 592796855 w 18"/>
                  <a:gd name="T17" fmla="*/ 2147483647 h 54"/>
                  <a:gd name="T18" fmla="*/ 889054921 w 18"/>
                  <a:gd name="T19" fmla="*/ 2147483647 h 54"/>
                  <a:gd name="T20" fmla="*/ 1333722214 w 18"/>
                  <a:gd name="T21" fmla="*/ 2147483647 h 54"/>
                  <a:gd name="T22" fmla="*/ 1481851776 w 18"/>
                  <a:gd name="T23" fmla="*/ 2147483647 h 54"/>
                  <a:gd name="T24" fmla="*/ 1629980280 w 18"/>
                  <a:gd name="T25" fmla="*/ 2147483647 h 54"/>
                  <a:gd name="T26" fmla="*/ 1926239404 w 18"/>
                  <a:gd name="T27" fmla="*/ 2147483647 h 54"/>
                  <a:gd name="T28" fmla="*/ 1926239404 w 18"/>
                  <a:gd name="T29" fmla="*/ 2147483647 h 54"/>
                  <a:gd name="T30" fmla="*/ 207436790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419 h 54"/>
                  <a:gd name="T36" fmla="*/ 2147483647 w 18"/>
                  <a:gd name="T37" fmla="*/ 1185313419 h 54"/>
                  <a:gd name="T38" fmla="*/ 2147483647 w 18"/>
                  <a:gd name="T39" fmla="*/ 740925993 h 54"/>
                  <a:gd name="T40" fmla="*/ 2147483647 w 18"/>
                  <a:gd name="T41" fmla="*/ 296258240 h 54"/>
                  <a:gd name="T42" fmla="*/ 2147483647 w 18"/>
                  <a:gd name="T43" fmla="*/ 148129120 h 54"/>
                  <a:gd name="T44" fmla="*/ 2074367908 w 18"/>
                  <a:gd name="T45" fmla="*/ 0 h 54"/>
                  <a:gd name="T46" fmla="*/ 1481851776 w 18"/>
                  <a:gd name="T47" fmla="*/ 0 h 54"/>
                  <a:gd name="T48" fmla="*/ 1037183954 w 18"/>
                  <a:gd name="T49" fmla="*/ 148129120 h 54"/>
                  <a:gd name="T50" fmla="*/ 889054921 w 18"/>
                  <a:gd name="T51" fmla="*/ 592796939 h 54"/>
                  <a:gd name="T52" fmla="*/ 889054921 w 18"/>
                  <a:gd name="T53" fmla="*/ 592796939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54"/>
                  <a:gd name="T83" fmla="*/ 18 w 18"/>
                  <a:gd name="T84" fmla="*/ 54 h 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3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4921 w 18"/>
                  <a:gd name="T1" fmla="*/ 592796855 h 72"/>
                  <a:gd name="T2" fmla="*/ 889054921 w 18"/>
                  <a:gd name="T3" fmla="*/ 592796855 h 72"/>
                  <a:gd name="T4" fmla="*/ 444667690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8 w 18"/>
                  <a:gd name="T15" fmla="*/ 2147483647 h 72"/>
                  <a:gd name="T16" fmla="*/ 592796855 w 18"/>
                  <a:gd name="T17" fmla="*/ 2147483647 h 72"/>
                  <a:gd name="T18" fmla="*/ 889054921 w 18"/>
                  <a:gd name="T19" fmla="*/ 2147483647 h 72"/>
                  <a:gd name="T20" fmla="*/ 1185313252 w 18"/>
                  <a:gd name="T21" fmla="*/ 2147483647 h 72"/>
                  <a:gd name="T22" fmla="*/ 1481851776 w 18"/>
                  <a:gd name="T23" fmla="*/ 2147483647 h 72"/>
                  <a:gd name="T24" fmla="*/ 1629980280 w 18"/>
                  <a:gd name="T25" fmla="*/ 2147483647 h 72"/>
                  <a:gd name="T26" fmla="*/ 1778109842 w 18"/>
                  <a:gd name="T27" fmla="*/ 2147483647 h 72"/>
                  <a:gd name="T28" fmla="*/ 1778109842 w 18"/>
                  <a:gd name="T29" fmla="*/ 2147483647 h 72"/>
                  <a:gd name="T30" fmla="*/ 1778109842 w 18"/>
                  <a:gd name="T31" fmla="*/ 2147483647 h 72"/>
                  <a:gd name="T32" fmla="*/ 2074367908 w 18"/>
                  <a:gd name="T33" fmla="*/ 2147483647 h 72"/>
                  <a:gd name="T34" fmla="*/ 2147483647 w 18"/>
                  <a:gd name="T35" fmla="*/ 1037183954 h 72"/>
                  <a:gd name="T36" fmla="*/ 2147483647 w 18"/>
                  <a:gd name="T37" fmla="*/ 1037183954 h 72"/>
                  <a:gd name="T38" fmla="*/ 2147483647 w 18"/>
                  <a:gd name="T39" fmla="*/ 592796855 h 72"/>
                  <a:gd name="T40" fmla="*/ 2147483647 w 18"/>
                  <a:gd name="T41" fmla="*/ 444667690 h 72"/>
                  <a:gd name="T42" fmla="*/ 2147483647 w 18"/>
                  <a:gd name="T43" fmla="*/ 0 h 72"/>
                  <a:gd name="T44" fmla="*/ 2074367908 w 18"/>
                  <a:gd name="T45" fmla="*/ 0 h 72"/>
                  <a:gd name="T46" fmla="*/ 1481851776 w 18"/>
                  <a:gd name="T47" fmla="*/ 0 h 72"/>
                  <a:gd name="T48" fmla="*/ 1037183954 w 18"/>
                  <a:gd name="T49" fmla="*/ 296258198 h 72"/>
                  <a:gd name="T50" fmla="*/ 889054921 w 18"/>
                  <a:gd name="T51" fmla="*/ 592796855 h 72"/>
                  <a:gd name="T52" fmla="*/ 889054921 w 18"/>
                  <a:gd name="T53" fmla="*/ 592796855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72"/>
                  <a:gd name="T83" fmla="*/ 18 w 18"/>
                  <a:gd name="T84" fmla="*/ 72 h 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4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394 w 19"/>
                  <a:gd name="T1" fmla="*/ 816317616 h 61"/>
                  <a:gd name="T2" fmla="*/ 1400564394 w 19"/>
                  <a:gd name="T3" fmla="*/ 816317616 h 61"/>
                  <a:gd name="T4" fmla="*/ 1000305586 w 19"/>
                  <a:gd name="T5" fmla="*/ 1795719222 h 61"/>
                  <a:gd name="T6" fmla="*/ 600388504 w 19"/>
                  <a:gd name="T7" fmla="*/ 2122185605 h 61"/>
                  <a:gd name="T8" fmla="*/ 600388504 w 19"/>
                  <a:gd name="T9" fmla="*/ 2122185605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1 w 19"/>
                  <a:gd name="T19" fmla="*/ 2147483647 h 61"/>
                  <a:gd name="T20" fmla="*/ 600388504 w 19"/>
                  <a:gd name="T21" fmla="*/ 2147483647 h 61"/>
                  <a:gd name="T22" fmla="*/ 800518492 w 19"/>
                  <a:gd name="T23" fmla="*/ 2147483647 h 61"/>
                  <a:gd name="T24" fmla="*/ 1400564394 w 19"/>
                  <a:gd name="T25" fmla="*/ 2147483647 h 61"/>
                  <a:gd name="T26" fmla="*/ 1600694236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222 h 61"/>
                  <a:gd name="T48" fmla="*/ 2147483647 w 19"/>
                  <a:gd name="T49" fmla="*/ 816317616 h 61"/>
                  <a:gd name="T50" fmla="*/ 2147483647 w 19"/>
                  <a:gd name="T51" fmla="*/ 816317616 h 61"/>
                  <a:gd name="T52" fmla="*/ 2147483647 w 19"/>
                  <a:gd name="T53" fmla="*/ 489850004 h 61"/>
                  <a:gd name="T54" fmla="*/ 2147483647 w 19"/>
                  <a:gd name="T55" fmla="*/ 16338300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36 w 19"/>
                  <a:gd name="T63" fmla="*/ 163383007 h 61"/>
                  <a:gd name="T64" fmla="*/ 1400564394 w 19"/>
                  <a:gd name="T65" fmla="*/ 489850004 h 61"/>
                  <a:gd name="T66" fmla="*/ 1400564394 w 19"/>
                  <a:gd name="T67" fmla="*/ 816317616 h 61"/>
                  <a:gd name="T68" fmla="*/ 1400564394 w 19"/>
                  <a:gd name="T69" fmla="*/ 816317616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"/>
                  <a:gd name="T106" fmla="*/ 0 h 61"/>
                  <a:gd name="T107" fmla="*/ 19 w 19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5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3954 w 18"/>
                  <a:gd name="T1" fmla="*/ 634133746 h 44"/>
                  <a:gd name="T2" fmla="*/ 1037183954 w 18"/>
                  <a:gd name="T3" fmla="*/ 634133746 h 44"/>
                  <a:gd name="T4" fmla="*/ 444667690 w 18"/>
                  <a:gd name="T5" fmla="*/ 1902107635 h 44"/>
                  <a:gd name="T6" fmla="*/ 296258198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8 w 18"/>
                  <a:gd name="T17" fmla="*/ 2147483647 h 44"/>
                  <a:gd name="T18" fmla="*/ 592796855 w 18"/>
                  <a:gd name="T19" fmla="*/ 2147483647 h 44"/>
                  <a:gd name="T20" fmla="*/ 889054921 w 18"/>
                  <a:gd name="T21" fmla="*/ 2147483647 h 44"/>
                  <a:gd name="T22" fmla="*/ 1333722214 w 18"/>
                  <a:gd name="T23" fmla="*/ 2147483647 h 44"/>
                  <a:gd name="T24" fmla="*/ 1481851776 w 18"/>
                  <a:gd name="T25" fmla="*/ 2147483647 h 44"/>
                  <a:gd name="T26" fmla="*/ 1629980280 w 18"/>
                  <a:gd name="T27" fmla="*/ 2147483647 h 44"/>
                  <a:gd name="T28" fmla="*/ 1926239404 w 18"/>
                  <a:gd name="T29" fmla="*/ 2147483647 h 44"/>
                  <a:gd name="T30" fmla="*/ 1926239404 w 18"/>
                  <a:gd name="T31" fmla="*/ 2147483647 h 44"/>
                  <a:gd name="T32" fmla="*/ 1926239404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023 h 44"/>
                  <a:gd name="T38" fmla="*/ 2147483647 w 18"/>
                  <a:gd name="T39" fmla="*/ 1585187023 h 44"/>
                  <a:gd name="T40" fmla="*/ 2147483647 w 18"/>
                  <a:gd name="T41" fmla="*/ 1109514124 h 44"/>
                  <a:gd name="T42" fmla="*/ 2147483647 w 18"/>
                  <a:gd name="T43" fmla="*/ 634133746 h 44"/>
                  <a:gd name="T44" fmla="*/ 2147483647 w 18"/>
                  <a:gd name="T45" fmla="*/ 158460374 h 44"/>
                  <a:gd name="T46" fmla="*/ 1926239404 w 18"/>
                  <a:gd name="T47" fmla="*/ 0 h 44"/>
                  <a:gd name="T48" fmla="*/ 1481851776 w 18"/>
                  <a:gd name="T49" fmla="*/ 0 h 44"/>
                  <a:gd name="T50" fmla="*/ 1333722214 w 18"/>
                  <a:gd name="T51" fmla="*/ 158460374 h 44"/>
                  <a:gd name="T52" fmla="*/ 1037183954 w 18"/>
                  <a:gd name="T53" fmla="*/ 634133746 h 44"/>
                  <a:gd name="T54" fmla="*/ 1037183954 w 18"/>
                  <a:gd name="T55" fmla="*/ 63413374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44"/>
                  <a:gd name="T86" fmla="*/ 18 w 18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6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115 w 12"/>
                  <a:gd name="T7" fmla="*/ 2147483647 h 55"/>
                  <a:gd name="T8" fmla="*/ 296258230 w 12"/>
                  <a:gd name="T9" fmla="*/ 2147483647 h 55"/>
                  <a:gd name="T10" fmla="*/ 592796918 w 12"/>
                  <a:gd name="T11" fmla="*/ 2147483647 h 55"/>
                  <a:gd name="T12" fmla="*/ 889055015 w 12"/>
                  <a:gd name="T13" fmla="*/ 2147483647 h 55"/>
                  <a:gd name="T14" fmla="*/ 1185313377 w 12"/>
                  <a:gd name="T15" fmla="*/ 2147483647 h 55"/>
                  <a:gd name="T16" fmla="*/ 1629980453 w 12"/>
                  <a:gd name="T17" fmla="*/ 2147483647 h 55"/>
                  <a:gd name="T18" fmla="*/ 1778110031 w 12"/>
                  <a:gd name="T19" fmla="*/ 2147483647 h 55"/>
                  <a:gd name="T20" fmla="*/ 1778110031 w 12"/>
                  <a:gd name="T21" fmla="*/ 2147483647 h 55"/>
                  <a:gd name="T22" fmla="*/ 1778110031 w 12"/>
                  <a:gd name="T23" fmla="*/ 989809265 h 55"/>
                  <a:gd name="T24" fmla="*/ 1778110031 w 12"/>
                  <a:gd name="T25" fmla="*/ 989809265 h 55"/>
                  <a:gd name="T26" fmla="*/ 1778110031 w 12"/>
                  <a:gd name="T27" fmla="*/ 494754366 h 55"/>
                  <a:gd name="T28" fmla="*/ 1629980453 w 12"/>
                  <a:gd name="T29" fmla="*/ 329936650 h 55"/>
                  <a:gd name="T30" fmla="*/ 1185313377 w 12"/>
                  <a:gd name="T31" fmla="*/ 0 h 55"/>
                  <a:gd name="T32" fmla="*/ 889055015 w 12"/>
                  <a:gd name="T33" fmla="*/ 0 h 55"/>
                  <a:gd name="T34" fmla="*/ 592796918 w 12"/>
                  <a:gd name="T35" fmla="*/ 0 h 55"/>
                  <a:gd name="T36" fmla="*/ 296258230 w 12"/>
                  <a:gd name="T37" fmla="*/ 329936650 h 55"/>
                  <a:gd name="T38" fmla="*/ 148129115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"/>
                  <a:gd name="T67" fmla="*/ 0 h 55"/>
                  <a:gd name="T68" fmla="*/ 12 w 12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7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49 h 91"/>
                  <a:gd name="T10" fmla="*/ 2147483647 w 79"/>
                  <a:gd name="T11" fmla="*/ 86003629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4779 w 79"/>
                  <a:gd name="T23" fmla="*/ 2147483647 h 91"/>
                  <a:gd name="T24" fmla="*/ 319404237 w 79"/>
                  <a:gd name="T25" fmla="*/ 2147483647 h 91"/>
                  <a:gd name="T26" fmla="*/ 31940423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37 w 79"/>
                  <a:gd name="T33" fmla="*/ 2147483647 h 91"/>
                  <a:gd name="T34" fmla="*/ 479253324 w 79"/>
                  <a:gd name="T35" fmla="*/ 2147483647 h 91"/>
                  <a:gd name="T36" fmla="*/ 1437465492 w 79"/>
                  <a:gd name="T37" fmla="*/ 2147483647 h 91"/>
                  <a:gd name="T38" fmla="*/ 1597315121 w 79"/>
                  <a:gd name="T39" fmla="*/ 2147483647 h 91"/>
                  <a:gd name="T40" fmla="*/ 2076274779 w 79"/>
                  <a:gd name="T41" fmla="*/ 2147483647 h 91"/>
                  <a:gd name="T42" fmla="*/ 207627477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4409 h 91"/>
                  <a:gd name="T58" fmla="*/ 2147483647 w 79"/>
                  <a:gd name="T59" fmla="*/ 1863594409 h 91"/>
                  <a:gd name="T60" fmla="*/ 2147483647 w 79"/>
                  <a:gd name="T61" fmla="*/ 1863594409 h 91"/>
                  <a:gd name="T62" fmla="*/ 2147483647 w 79"/>
                  <a:gd name="T63" fmla="*/ 1863594409 h 91"/>
                  <a:gd name="T64" fmla="*/ 2147483647 w 79"/>
                  <a:gd name="T65" fmla="*/ 1863594409 h 91"/>
                  <a:gd name="T66" fmla="*/ 2147483647 w 79"/>
                  <a:gd name="T67" fmla="*/ 1576823970 h 91"/>
                  <a:gd name="T68" fmla="*/ 2147483647 w 79"/>
                  <a:gd name="T69" fmla="*/ 1146805952 h 91"/>
                  <a:gd name="T70" fmla="*/ 2147483647 w 79"/>
                  <a:gd name="T71" fmla="*/ 573266381 h 91"/>
                  <a:gd name="T72" fmla="*/ 2147483647 w 79"/>
                  <a:gd name="T73" fmla="*/ 2867700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9"/>
                  <a:gd name="T118" fmla="*/ 0 h 91"/>
                  <a:gd name="T119" fmla="*/ 79 w 79"/>
                  <a:gd name="T120" fmla="*/ 91 h 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8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76 h 103"/>
                  <a:gd name="T2" fmla="*/ 2147483647 w 80"/>
                  <a:gd name="T3" fmla="*/ 470842476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68 w 80"/>
                  <a:gd name="T15" fmla="*/ 2147483647 h 103"/>
                  <a:gd name="T16" fmla="*/ 307737068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68 w 80"/>
                  <a:gd name="T23" fmla="*/ 2147483647 h 103"/>
                  <a:gd name="T24" fmla="*/ 769055957 w 80"/>
                  <a:gd name="T25" fmla="*/ 2147483647 h 103"/>
                  <a:gd name="T26" fmla="*/ 1384242376 w 80"/>
                  <a:gd name="T27" fmla="*/ 2147483647 h 103"/>
                  <a:gd name="T28" fmla="*/ 1538110843 w 80"/>
                  <a:gd name="T29" fmla="*/ 2147483647 h 103"/>
                  <a:gd name="T30" fmla="*/ 1999430134 w 80"/>
                  <a:gd name="T31" fmla="*/ 2147483647 h 103"/>
                  <a:gd name="T32" fmla="*/ 1999430134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797 h 103"/>
                  <a:gd name="T46" fmla="*/ 2147483647 w 80"/>
                  <a:gd name="T47" fmla="*/ 1255967797 h 103"/>
                  <a:gd name="T48" fmla="*/ 2147483647 w 80"/>
                  <a:gd name="T49" fmla="*/ 1098825700 h 103"/>
                  <a:gd name="T50" fmla="*/ 2147483647 w 80"/>
                  <a:gd name="T51" fmla="*/ 627983899 h 103"/>
                  <a:gd name="T52" fmla="*/ 2147483647 w 80"/>
                  <a:gd name="T53" fmla="*/ 470842476 h 103"/>
                  <a:gd name="T54" fmla="*/ 2147483647 w 80"/>
                  <a:gd name="T55" fmla="*/ 313991949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76 h 103"/>
                  <a:gd name="T62" fmla="*/ 2147483647 w 80"/>
                  <a:gd name="T63" fmla="*/ 470842476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0"/>
                  <a:gd name="T97" fmla="*/ 0 h 103"/>
                  <a:gd name="T98" fmla="*/ 80 w 80"/>
                  <a:gd name="T99" fmla="*/ 103 h 1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276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2400">
                  <a:solidFill>
                    <a:prstClr val="white"/>
                  </a:solidFill>
                </a:rPr>
                <a:t>ADD YOUR TEXT HERE</a:t>
              </a:r>
              <a:endParaRPr lang="zh-CN" altLang="en-US" sz="240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65007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组合 25"/>
          <p:cNvGrpSpPr>
            <a:grpSpLocks/>
          </p:cNvGrpSpPr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2311" name="组合 1"/>
            <p:cNvGrpSpPr>
              <a:grpSpLocks/>
            </p:cNvGrpSpPr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2330" name="组合 2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31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第</a:t>
                </a:r>
              </a:p>
            </p:txBody>
          </p:sp>
        </p:grpSp>
        <p:grpSp>
          <p:nvGrpSpPr>
            <p:cNvPr id="12312" name="组合 7"/>
            <p:cNvGrpSpPr>
              <a:grpSpLocks/>
            </p:cNvGrpSpPr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2325" name="组合 8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4756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475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26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二</a:t>
                </a:r>
              </a:p>
            </p:txBody>
          </p:sp>
        </p:grpSp>
        <p:grpSp>
          <p:nvGrpSpPr>
            <p:cNvPr id="12313" name="组合 13"/>
            <p:cNvGrpSpPr>
              <a:grpSpLocks/>
            </p:cNvGrpSpPr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2320" name="组合 1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21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部</a:t>
                </a:r>
              </a:p>
            </p:txBody>
          </p:sp>
        </p:grpSp>
        <p:grpSp>
          <p:nvGrpSpPr>
            <p:cNvPr id="12314" name="组合 19"/>
            <p:cNvGrpSpPr>
              <a:grpSpLocks/>
            </p:cNvGrpSpPr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2315" name="组合 20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16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分</a:t>
                </a:r>
              </a:p>
            </p:txBody>
          </p:sp>
        </p:grpSp>
      </p:grpSp>
      <p:grpSp>
        <p:nvGrpSpPr>
          <p:cNvPr id="12291" name="组合 27"/>
          <p:cNvGrpSpPr>
            <a:grpSpLocks/>
          </p:cNvGrpSpPr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2292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1185317384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1778116040 h 549"/>
                <a:gd name="T30" fmla="*/ 2147483647 w 1493"/>
                <a:gd name="T31" fmla="*/ 2147483647 h 549"/>
                <a:gd name="T32" fmla="*/ 2147483647 w 1493"/>
                <a:gd name="T33" fmla="*/ 296259231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96935875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93"/>
                <a:gd name="T181" fmla="*/ 0 h 549"/>
                <a:gd name="T182" fmla="*/ 1493 w 1493"/>
                <a:gd name="T183" fmla="*/ 549 h 5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3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1481860172 h 345"/>
                <a:gd name="T32" fmla="*/ 2147483647 w 275"/>
                <a:gd name="T33" fmla="*/ 1629990150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148130044 h 345"/>
                <a:gd name="T40" fmla="*/ 724949946 w 275"/>
                <a:gd name="T41" fmla="*/ 592800108 h 345"/>
                <a:gd name="T42" fmla="*/ 144879580 w 275"/>
                <a:gd name="T43" fmla="*/ 2147483647 h 345"/>
                <a:gd name="T44" fmla="*/ 1014708975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1739657870 w 275"/>
                <a:gd name="T51" fmla="*/ 2147483647 h 345"/>
                <a:gd name="T52" fmla="*/ 434914468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5"/>
                <a:gd name="T169" fmla="*/ 0 h 345"/>
                <a:gd name="T170" fmla="*/ 275 w 275"/>
                <a:gd name="T171" fmla="*/ 345 h 3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4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896721294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149547327 h 347"/>
                <a:gd name="T24" fmla="*/ 2147483647 w 240"/>
                <a:gd name="T25" fmla="*/ 597908040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96258249 w 240"/>
                <a:gd name="T57" fmla="*/ 2147483647 h 347"/>
                <a:gd name="T58" fmla="*/ 889055072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0"/>
                <a:gd name="T157" fmla="*/ 0 h 347"/>
                <a:gd name="T158" fmla="*/ 240 w 240"/>
                <a:gd name="T159" fmla="*/ 347 h 3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5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1456106601 h 172"/>
                <a:gd name="T8" fmla="*/ 2147483647 w 951"/>
                <a:gd name="T9" fmla="*/ 873775229 h 172"/>
                <a:gd name="T10" fmla="*/ 2147483647 w 951"/>
                <a:gd name="T11" fmla="*/ 436749252 h 172"/>
                <a:gd name="T12" fmla="*/ 2147483647 w 951"/>
                <a:gd name="T13" fmla="*/ 0 h 172"/>
                <a:gd name="T14" fmla="*/ 2147483647 w 951"/>
                <a:gd name="T15" fmla="*/ 582332424 h 172"/>
                <a:gd name="T16" fmla="*/ 2147483647 w 951"/>
                <a:gd name="T17" fmla="*/ 873775229 h 172"/>
                <a:gd name="T18" fmla="*/ 2147483647 w 951"/>
                <a:gd name="T19" fmla="*/ 436749252 h 172"/>
                <a:gd name="T20" fmla="*/ 2147483647 w 951"/>
                <a:gd name="T21" fmla="*/ 582332424 h 172"/>
                <a:gd name="T22" fmla="*/ 2147483647 w 951"/>
                <a:gd name="T23" fmla="*/ 436749252 h 172"/>
                <a:gd name="T24" fmla="*/ 2147483647 w 951"/>
                <a:gd name="T25" fmla="*/ 582332424 h 172"/>
                <a:gd name="T26" fmla="*/ 1481854554 w 951"/>
                <a:gd name="T27" fmla="*/ 1164941573 h 172"/>
                <a:gd name="T28" fmla="*/ 592798072 w 951"/>
                <a:gd name="T29" fmla="*/ 2147483647 h 172"/>
                <a:gd name="T30" fmla="*/ 444668735 w 951"/>
                <a:gd name="T31" fmla="*/ 2147483647 h 172"/>
                <a:gd name="T32" fmla="*/ 444668735 w 951"/>
                <a:gd name="T33" fmla="*/ 2147483647 h 172"/>
                <a:gd name="T34" fmla="*/ 296259071 w 951"/>
                <a:gd name="T35" fmla="*/ 2147483647 h 172"/>
                <a:gd name="T36" fmla="*/ 0 w 951"/>
                <a:gd name="T37" fmla="*/ 2147483647 h 172"/>
                <a:gd name="T38" fmla="*/ 296259071 w 951"/>
                <a:gd name="T39" fmla="*/ 2147483647 h 172"/>
                <a:gd name="T40" fmla="*/ 1185315686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51"/>
                <a:gd name="T184" fmla="*/ 0 h 172"/>
                <a:gd name="T185" fmla="*/ 951 w 951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6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1892856247 h 172"/>
                <a:gd name="T10" fmla="*/ 2147483647 w 630"/>
                <a:gd name="T11" fmla="*/ 1747272681 h 172"/>
                <a:gd name="T12" fmla="*/ 2147483647 w 630"/>
                <a:gd name="T13" fmla="*/ 1601690167 h 172"/>
                <a:gd name="T14" fmla="*/ 2147483647 w 630"/>
                <a:gd name="T15" fmla="*/ 727915464 h 172"/>
                <a:gd name="T16" fmla="*/ 2147483647 w 630"/>
                <a:gd name="T17" fmla="*/ 0 h 172"/>
                <a:gd name="T18" fmla="*/ 2147483647 w 630"/>
                <a:gd name="T19" fmla="*/ 582332424 h 172"/>
                <a:gd name="T20" fmla="*/ 2147483647 w 630"/>
                <a:gd name="T21" fmla="*/ 873775229 h 172"/>
                <a:gd name="T22" fmla="*/ 2147483647 w 630"/>
                <a:gd name="T23" fmla="*/ 873775229 h 172"/>
                <a:gd name="T24" fmla="*/ 1481851830 w 630"/>
                <a:gd name="T25" fmla="*/ 1892856247 h 172"/>
                <a:gd name="T26" fmla="*/ 889054953 w 630"/>
                <a:gd name="T27" fmla="*/ 2147483647 h 172"/>
                <a:gd name="T28" fmla="*/ 296258209 w 630"/>
                <a:gd name="T29" fmla="*/ 2147483647 h 172"/>
                <a:gd name="T30" fmla="*/ 0 w 630"/>
                <a:gd name="T31" fmla="*/ 2147483647 h 172"/>
                <a:gd name="T32" fmla="*/ 296258209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1037183992 w 630"/>
                <a:gd name="T39" fmla="*/ 2147483647 h 172"/>
                <a:gd name="T40" fmla="*/ 2074367984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30"/>
                <a:gd name="T118" fmla="*/ 0 h 172"/>
                <a:gd name="T119" fmla="*/ 630 w 630"/>
                <a:gd name="T120" fmla="*/ 172 h 1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7" name="Freeform 2371"/>
            <p:cNvSpPr>
              <a:spLocks/>
            </p:cNvSpPr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470035566 h 53"/>
                <a:gd name="T2" fmla="*/ 2147483647 w 498"/>
                <a:gd name="T3" fmla="*/ 470035566 h 53"/>
                <a:gd name="T4" fmla="*/ 2147483647 w 498"/>
                <a:gd name="T5" fmla="*/ 470035566 h 53"/>
                <a:gd name="T6" fmla="*/ 2147483647 w 498"/>
                <a:gd name="T7" fmla="*/ 627005140 h 53"/>
                <a:gd name="T8" fmla="*/ 2147483647 w 498"/>
                <a:gd name="T9" fmla="*/ 627005140 h 53"/>
                <a:gd name="T10" fmla="*/ 2147483647 w 498"/>
                <a:gd name="T11" fmla="*/ 940361734 h 53"/>
                <a:gd name="T12" fmla="*/ 2147483647 w 498"/>
                <a:gd name="T13" fmla="*/ 1097040571 h 53"/>
                <a:gd name="T14" fmla="*/ 2147483647 w 498"/>
                <a:gd name="T15" fmla="*/ 1097040571 h 53"/>
                <a:gd name="T16" fmla="*/ 2147483647 w 498"/>
                <a:gd name="T17" fmla="*/ 940361734 h 53"/>
                <a:gd name="T18" fmla="*/ 2147483647 w 498"/>
                <a:gd name="T19" fmla="*/ 627005140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156678365 h 53"/>
                <a:gd name="T28" fmla="*/ 1926239749 w 498"/>
                <a:gd name="T29" fmla="*/ 470035566 h 53"/>
                <a:gd name="T30" fmla="*/ 1333722452 w 498"/>
                <a:gd name="T31" fmla="*/ 940361734 h 53"/>
                <a:gd name="T32" fmla="*/ 592796961 w 498"/>
                <a:gd name="T33" fmla="*/ 1724045171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148129126 w 498"/>
                <a:gd name="T41" fmla="*/ 2147483647 h 53"/>
                <a:gd name="T42" fmla="*/ 592796961 w 498"/>
                <a:gd name="T43" fmla="*/ 2147483647 h 53"/>
                <a:gd name="T44" fmla="*/ 1037184140 w 498"/>
                <a:gd name="T45" fmla="*/ 2147483647 h 53"/>
                <a:gd name="T46" fmla="*/ 1629980571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1567366874 h 53"/>
                <a:gd name="T86" fmla="*/ 2147483647 w 498"/>
                <a:gd name="T87" fmla="*/ 940361734 h 53"/>
                <a:gd name="T88" fmla="*/ 2147483647 w 498"/>
                <a:gd name="T89" fmla="*/ 627005140 h 53"/>
                <a:gd name="T90" fmla="*/ 2147483647 w 498"/>
                <a:gd name="T91" fmla="*/ 470035566 h 53"/>
                <a:gd name="T92" fmla="*/ 2147483647 w 498"/>
                <a:gd name="T93" fmla="*/ 470035566 h 53"/>
                <a:gd name="T94" fmla="*/ 2147483647 w 498"/>
                <a:gd name="T95" fmla="*/ 470035566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98"/>
                <a:gd name="T145" fmla="*/ 0 h 53"/>
                <a:gd name="T146" fmla="*/ 498 w 498"/>
                <a:gd name="T147" fmla="*/ 53 h 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8" name="Freeform 2372"/>
            <p:cNvSpPr>
              <a:spLocks/>
            </p:cNvSpPr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314648273 h 50"/>
                <a:gd name="T6" fmla="*/ 2147483647 w 490"/>
                <a:gd name="T7" fmla="*/ 786328875 h 50"/>
                <a:gd name="T8" fmla="*/ 2147483647 w 490"/>
                <a:gd name="T9" fmla="*/ 943653214 h 50"/>
                <a:gd name="T10" fmla="*/ 2147483647 w 490"/>
                <a:gd name="T11" fmla="*/ 943653214 h 50"/>
                <a:gd name="T12" fmla="*/ 2147483647 w 490"/>
                <a:gd name="T13" fmla="*/ 943653214 h 50"/>
                <a:gd name="T14" fmla="*/ 2147483647 w 490"/>
                <a:gd name="T15" fmla="*/ 786328875 h 50"/>
                <a:gd name="T16" fmla="*/ 2147483647 w 490"/>
                <a:gd name="T17" fmla="*/ 314648273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1914488208 w 490"/>
                <a:gd name="T25" fmla="*/ 157323867 h 50"/>
                <a:gd name="T26" fmla="*/ 1178253791 w 490"/>
                <a:gd name="T27" fmla="*/ 314648273 h 50"/>
                <a:gd name="T28" fmla="*/ 883760183 w 490"/>
                <a:gd name="T29" fmla="*/ 786328875 h 50"/>
                <a:gd name="T30" fmla="*/ 294494004 w 490"/>
                <a:gd name="T31" fmla="*/ 1887014958 h 50"/>
                <a:gd name="T32" fmla="*/ 0 w 490"/>
                <a:gd name="T33" fmla="*/ 2147483647 h 50"/>
                <a:gd name="T34" fmla="*/ 294494004 w 490"/>
                <a:gd name="T35" fmla="*/ 2147483647 h 50"/>
                <a:gd name="T36" fmla="*/ 883760183 w 490"/>
                <a:gd name="T37" fmla="*/ 2147483647 h 50"/>
                <a:gd name="T38" fmla="*/ 1178253791 w 490"/>
                <a:gd name="T39" fmla="*/ 2147483647 h 50"/>
                <a:gd name="T40" fmla="*/ 1914488208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1887014958 h 50"/>
                <a:gd name="T80" fmla="*/ 2147483647 w 490"/>
                <a:gd name="T81" fmla="*/ 786328875 h 50"/>
                <a:gd name="T82" fmla="*/ 2147483647 w 490"/>
                <a:gd name="T83" fmla="*/ 314648273 h 50"/>
                <a:gd name="T84" fmla="*/ 2147483647 w 490"/>
                <a:gd name="T85" fmla="*/ 15732386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0"/>
                <a:gd name="T139" fmla="*/ 0 h 50"/>
                <a:gd name="T140" fmla="*/ 490 w 490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9" name="Freeform 2373"/>
            <p:cNvSpPr>
              <a:spLocks/>
            </p:cNvSpPr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1185317320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592796948 w 456"/>
                <a:gd name="T19" fmla="*/ 2147483647 h 573"/>
                <a:gd name="T20" fmla="*/ 296258245 w 456"/>
                <a:gd name="T21" fmla="*/ 2147483647 h 573"/>
                <a:gd name="T22" fmla="*/ 0 w 456"/>
                <a:gd name="T23" fmla="*/ 2147483647 h 573"/>
                <a:gd name="T24" fmla="*/ 296258245 w 456"/>
                <a:gd name="T25" fmla="*/ 2147483647 h 573"/>
                <a:gd name="T26" fmla="*/ 1481852007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1926245752 h 573"/>
                <a:gd name="T58" fmla="*/ 2147483647 w 456"/>
                <a:gd name="T59" fmla="*/ 296259215 h 573"/>
                <a:gd name="T60" fmla="*/ 2147483647 w 456"/>
                <a:gd name="T61" fmla="*/ 148129872 h 573"/>
                <a:gd name="T62" fmla="*/ 2147483647 w 456"/>
                <a:gd name="T63" fmla="*/ 592798890 h 573"/>
                <a:gd name="T64" fmla="*/ 2147483647 w 456"/>
                <a:gd name="T65" fmla="*/ 1185317320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6"/>
                <a:gd name="T100" fmla="*/ 0 h 573"/>
                <a:gd name="T101" fmla="*/ 456 w 456"/>
                <a:gd name="T102" fmla="*/ 573 h 5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0" name="Freeform 2374"/>
            <p:cNvSpPr>
              <a:spLocks/>
            </p:cNvSpPr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596482275 h 464"/>
                <a:gd name="T14" fmla="*/ 2147483647 w 662"/>
                <a:gd name="T15" fmla="*/ 0 h 464"/>
                <a:gd name="T16" fmla="*/ 2147483647 w 662"/>
                <a:gd name="T17" fmla="*/ 596482275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595433608 w 662"/>
                <a:gd name="T33" fmla="*/ 2147483647 h 464"/>
                <a:gd name="T34" fmla="*/ 0 w 662"/>
                <a:gd name="T35" fmla="*/ 2147483647 h 464"/>
                <a:gd name="T36" fmla="*/ 595433608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62"/>
                <a:gd name="T139" fmla="*/ 0 h 464"/>
                <a:gd name="T140" fmla="*/ 662 w 662"/>
                <a:gd name="T141" fmla="*/ 464 h 4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1" name="Freeform 2375"/>
            <p:cNvSpPr>
              <a:spLocks/>
            </p:cNvSpPr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879760342 h 569"/>
                <a:gd name="T32" fmla="*/ 2147483647 w 454"/>
                <a:gd name="T33" fmla="*/ 146534027 h 569"/>
                <a:gd name="T34" fmla="*/ 2147483647 w 454"/>
                <a:gd name="T35" fmla="*/ 0 h 569"/>
                <a:gd name="T36" fmla="*/ 1050862546 w 454"/>
                <a:gd name="T37" fmla="*/ 879760342 h 569"/>
                <a:gd name="T38" fmla="*/ 0 w 454"/>
                <a:gd name="T39" fmla="*/ 2147483647 h 569"/>
                <a:gd name="T40" fmla="*/ 150001992 w 454"/>
                <a:gd name="T41" fmla="*/ 2147483647 h 569"/>
                <a:gd name="T42" fmla="*/ 750575938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4"/>
                <a:gd name="T121" fmla="*/ 0 h 569"/>
                <a:gd name="T122" fmla="*/ 454 w 454"/>
                <a:gd name="T123" fmla="*/ 569 h 56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2" name="Freeform 2376"/>
            <p:cNvSpPr>
              <a:spLocks/>
            </p:cNvSpPr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1559647800 w 137"/>
                <a:gd name="T29" fmla="*/ 2147483647 h 383"/>
                <a:gd name="T30" fmla="*/ 850791003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83596871 w 137"/>
                <a:gd name="T41" fmla="*/ 2147483647 h 383"/>
                <a:gd name="T42" fmla="*/ 425259405 w 137"/>
                <a:gd name="T43" fmla="*/ 2147483647 h 383"/>
                <a:gd name="T44" fmla="*/ 1417713594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1750452464 h 383"/>
                <a:gd name="T104" fmla="*/ 2147483647 w 137"/>
                <a:gd name="T105" fmla="*/ 1166876188 h 383"/>
                <a:gd name="T106" fmla="*/ 2147483647 w 137"/>
                <a:gd name="T107" fmla="*/ 729332163 h 383"/>
                <a:gd name="T108" fmla="*/ 2147483647 w 137"/>
                <a:gd name="T109" fmla="*/ 145755690 h 383"/>
                <a:gd name="T110" fmla="*/ 2147483647 w 137"/>
                <a:gd name="T111" fmla="*/ 0 h 383"/>
                <a:gd name="T112" fmla="*/ 2147483647 w 137"/>
                <a:gd name="T113" fmla="*/ 145755690 h 383"/>
                <a:gd name="T114" fmla="*/ 2147483647 w 137"/>
                <a:gd name="T115" fmla="*/ 729332163 h 383"/>
                <a:gd name="T116" fmla="*/ 2147483647 w 137"/>
                <a:gd name="T117" fmla="*/ 1166876188 h 383"/>
                <a:gd name="T118" fmla="*/ 2147483647 w 137"/>
                <a:gd name="T119" fmla="*/ 1750452464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"/>
                <a:gd name="T190" fmla="*/ 0 h 383"/>
                <a:gd name="T191" fmla="*/ 137 w 137"/>
                <a:gd name="T192" fmla="*/ 383 h 38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3" name="Freeform 2377"/>
            <p:cNvSpPr>
              <a:spLocks/>
            </p:cNvSpPr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1006409059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143811892 w 100"/>
                <a:gd name="T33" fmla="*/ 2147483647 h 377"/>
                <a:gd name="T34" fmla="*/ 575247568 w 100"/>
                <a:gd name="T35" fmla="*/ 2147483647 h 377"/>
                <a:gd name="T36" fmla="*/ 1294032974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1895891303 h 377"/>
                <a:gd name="T98" fmla="*/ 2147483647 w 100"/>
                <a:gd name="T99" fmla="*/ 1312412186 h 377"/>
                <a:gd name="T100" fmla="*/ 2147483647 w 100"/>
                <a:gd name="T101" fmla="*/ 583201987 h 377"/>
                <a:gd name="T102" fmla="*/ 2147483647 w 100"/>
                <a:gd name="T103" fmla="*/ 145731412 h 377"/>
                <a:gd name="T104" fmla="*/ 2147483647 w 100"/>
                <a:gd name="T105" fmla="*/ 0 h 377"/>
                <a:gd name="T106" fmla="*/ 2147483647 w 100"/>
                <a:gd name="T107" fmla="*/ 291739690 h 377"/>
                <a:gd name="T108" fmla="*/ 2147483647 w 100"/>
                <a:gd name="T109" fmla="*/ 583201987 h 377"/>
                <a:gd name="T110" fmla="*/ 2147483647 w 100"/>
                <a:gd name="T111" fmla="*/ 874941545 h 377"/>
                <a:gd name="T112" fmla="*/ 2147483647 w 100"/>
                <a:gd name="T113" fmla="*/ 1604151745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377"/>
                <a:gd name="T179" fmla="*/ 100 w 100"/>
                <a:gd name="T180" fmla="*/ 377 h 37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4" name="Freeform 2378"/>
            <p:cNvSpPr>
              <a:spLocks/>
            </p:cNvSpPr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1763938559 h 376"/>
                <a:gd name="T20" fmla="*/ 2147483647 w 93"/>
                <a:gd name="T21" fmla="*/ 1175958511 h 376"/>
                <a:gd name="T22" fmla="*/ 2147483647 w 93"/>
                <a:gd name="T23" fmla="*/ 735043932 h 376"/>
                <a:gd name="T24" fmla="*/ 2147483647 w 93"/>
                <a:gd name="T25" fmla="*/ 440914975 h 376"/>
                <a:gd name="T26" fmla="*/ 2147483647 w 93"/>
                <a:gd name="T27" fmla="*/ 147064742 h 376"/>
                <a:gd name="T28" fmla="*/ 2147483647 w 93"/>
                <a:gd name="T29" fmla="*/ 0 h 376"/>
                <a:gd name="T30" fmla="*/ 2147483647 w 93"/>
                <a:gd name="T31" fmla="*/ 147064742 h 376"/>
                <a:gd name="T32" fmla="*/ 1630013930 w 93"/>
                <a:gd name="T33" fmla="*/ 735043932 h 376"/>
                <a:gd name="T34" fmla="*/ 740940895 w 93"/>
                <a:gd name="T35" fmla="*/ 1616873882 h 376"/>
                <a:gd name="T36" fmla="*/ 296264412 w 93"/>
                <a:gd name="T37" fmla="*/ 2147483647 h 376"/>
                <a:gd name="T38" fmla="*/ 148132206 w 93"/>
                <a:gd name="T39" fmla="*/ 2147483647 h 376"/>
                <a:gd name="T40" fmla="*/ 0 w 93"/>
                <a:gd name="T41" fmla="*/ 2147483647 h 376"/>
                <a:gd name="T42" fmla="*/ 148132206 w 93"/>
                <a:gd name="T43" fmla="*/ 2147483647 h 376"/>
                <a:gd name="T44" fmla="*/ 148132206 w 93"/>
                <a:gd name="T45" fmla="*/ 2147483647 h 376"/>
                <a:gd name="T46" fmla="*/ 1778146070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3"/>
                <a:gd name="T130" fmla="*/ 0 h 376"/>
                <a:gd name="T131" fmla="*/ 93 w 93"/>
                <a:gd name="T132" fmla="*/ 376 h 3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5" name="Freeform 2379"/>
            <p:cNvSpPr>
              <a:spLocks/>
            </p:cNvSpPr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1629980453 h 384"/>
                <a:gd name="T10" fmla="*/ 2147483647 w 164"/>
                <a:gd name="T11" fmla="*/ 592796918 h 384"/>
                <a:gd name="T12" fmla="*/ 2147483647 w 164"/>
                <a:gd name="T13" fmla="*/ 0 h 384"/>
                <a:gd name="T14" fmla="*/ 1142645349 w 164"/>
                <a:gd name="T15" fmla="*/ 592796918 h 384"/>
                <a:gd name="T16" fmla="*/ 142898883 w 164"/>
                <a:gd name="T17" fmla="*/ 1926239608 h 384"/>
                <a:gd name="T18" fmla="*/ 0 w 164"/>
                <a:gd name="T19" fmla="*/ 2147483647 h 384"/>
                <a:gd name="T20" fmla="*/ 142898883 w 164"/>
                <a:gd name="T21" fmla="*/ 2147483647 h 384"/>
                <a:gd name="T22" fmla="*/ 2142390836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4"/>
                <a:gd name="T97" fmla="*/ 0 h 384"/>
                <a:gd name="T98" fmla="*/ 164 w 164"/>
                <a:gd name="T99" fmla="*/ 384 h 38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6" name="Freeform 2380"/>
            <p:cNvSpPr>
              <a:spLocks/>
            </p:cNvSpPr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1784959607 h 773"/>
                <a:gd name="T4" fmla="*/ 2147483647 w 96"/>
                <a:gd name="T5" fmla="*/ 743686499 h 773"/>
                <a:gd name="T6" fmla="*/ 2147483647 w 96"/>
                <a:gd name="T7" fmla="*/ 0 h 773"/>
                <a:gd name="T8" fmla="*/ 2147483647 w 96"/>
                <a:gd name="T9" fmla="*/ 743686499 h 773"/>
                <a:gd name="T10" fmla="*/ 2147483647 w 96"/>
                <a:gd name="T11" fmla="*/ 1784959607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1778110031 w 96"/>
                <a:gd name="T31" fmla="*/ 2147483647 h 773"/>
                <a:gd name="T32" fmla="*/ 592796918 w 96"/>
                <a:gd name="T33" fmla="*/ 2147483647 h 773"/>
                <a:gd name="T34" fmla="*/ 148129115 w 96"/>
                <a:gd name="T35" fmla="*/ 2147483647 h 773"/>
                <a:gd name="T36" fmla="*/ 0 w 96"/>
                <a:gd name="T37" fmla="*/ 2147483647 h 773"/>
                <a:gd name="T38" fmla="*/ 148129115 w 96"/>
                <a:gd name="T39" fmla="*/ 2147483647 h 773"/>
                <a:gd name="T40" fmla="*/ 1333722355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773"/>
                <a:gd name="T101" fmla="*/ 96 w 96"/>
                <a:gd name="T102" fmla="*/ 773 h 7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7" name="Freeform 2381"/>
            <p:cNvSpPr>
              <a:spLocks/>
            </p:cNvSpPr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1926244130 h 753"/>
                <a:gd name="T24" fmla="*/ 2147483647 w 93"/>
                <a:gd name="T25" fmla="*/ 1333726137 h 753"/>
                <a:gd name="T26" fmla="*/ 2147483647 w 93"/>
                <a:gd name="T27" fmla="*/ 889057184 h 753"/>
                <a:gd name="T28" fmla="*/ 2147483647 w 93"/>
                <a:gd name="T29" fmla="*/ 296259129 h 753"/>
                <a:gd name="T30" fmla="*/ 2147483647 w 93"/>
                <a:gd name="T31" fmla="*/ 0 h 753"/>
                <a:gd name="T32" fmla="*/ 1778146070 w 93"/>
                <a:gd name="T33" fmla="*/ 296259129 h 753"/>
                <a:gd name="T34" fmla="*/ 740940895 w 93"/>
                <a:gd name="T35" fmla="*/ 889057184 h 753"/>
                <a:gd name="T36" fmla="*/ 296264412 w 93"/>
                <a:gd name="T37" fmla="*/ 1333726137 h 753"/>
                <a:gd name="T38" fmla="*/ 148132206 w 93"/>
                <a:gd name="T39" fmla="*/ 1926244130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889073035 w 93"/>
                <a:gd name="T47" fmla="*/ 2147483647 h 753"/>
                <a:gd name="T48" fmla="*/ 1926278210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"/>
                <a:gd name="T172" fmla="*/ 0 h 753"/>
                <a:gd name="T173" fmla="*/ 93 w 93"/>
                <a:gd name="T174" fmla="*/ 753 h 7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8" name="Freeform 2384"/>
            <p:cNvSpPr>
              <a:spLocks/>
            </p:cNvSpPr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592796939 h 54"/>
                <a:gd name="T6" fmla="*/ 2147483647 w 287"/>
                <a:gd name="T7" fmla="*/ 1629980510 h 54"/>
                <a:gd name="T8" fmla="*/ 2147483647 w 287"/>
                <a:gd name="T9" fmla="*/ 1629980510 h 54"/>
                <a:gd name="T10" fmla="*/ 2147483647 w 287"/>
                <a:gd name="T11" fmla="*/ 1629980510 h 54"/>
                <a:gd name="T12" fmla="*/ 1497272014 w 287"/>
                <a:gd name="T13" fmla="*/ 1778110093 h 54"/>
                <a:gd name="T14" fmla="*/ 1197817293 w 287"/>
                <a:gd name="T15" fmla="*/ 2147483647 h 54"/>
                <a:gd name="T16" fmla="*/ 748636007 w 287"/>
                <a:gd name="T17" fmla="*/ 2147483647 h 54"/>
                <a:gd name="T18" fmla="*/ 149727427 w 287"/>
                <a:gd name="T19" fmla="*/ 2147483647 h 54"/>
                <a:gd name="T20" fmla="*/ 0 w 287"/>
                <a:gd name="T21" fmla="*/ 2147483647 h 54"/>
                <a:gd name="T22" fmla="*/ 149727427 w 287"/>
                <a:gd name="T23" fmla="*/ 2147483647 h 54"/>
                <a:gd name="T24" fmla="*/ 748636007 w 287"/>
                <a:gd name="T25" fmla="*/ 2147483647 h 54"/>
                <a:gd name="T26" fmla="*/ 1197817293 w 287"/>
                <a:gd name="T27" fmla="*/ 2147483647 h 54"/>
                <a:gd name="T28" fmla="*/ 1497272014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1926239677 h 54"/>
                <a:gd name="T56" fmla="*/ 2147483647 w 287"/>
                <a:gd name="T57" fmla="*/ 1037184101 h 54"/>
                <a:gd name="T58" fmla="*/ 2147483647 w 287"/>
                <a:gd name="T59" fmla="*/ 592796939 h 54"/>
                <a:gd name="T60" fmla="*/ 2147483647 w 287"/>
                <a:gd name="T61" fmla="*/ 444667752 h 54"/>
                <a:gd name="T62" fmla="*/ 2147483647 w 287"/>
                <a:gd name="T63" fmla="*/ 148129120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7"/>
                <a:gd name="T103" fmla="*/ 0 h 54"/>
                <a:gd name="T104" fmla="*/ 287 w 287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9" name="Freeform 2385"/>
            <p:cNvSpPr>
              <a:spLocks/>
            </p:cNvSpPr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1630029365 h 63"/>
                <a:gd name="T2" fmla="*/ 2147483647 w 597"/>
                <a:gd name="T3" fmla="*/ 1630029365 h 63"/>
                <a:gd name="T4" fmla="*/ 2147483647 w 597"/>
                <a:gd name="T5" fmla="*/ 2074430089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1630029365 h 63"/>
                <a:gd name="T18" fmla="*/ 2147483647 w 597"/>
                <a:gd name="T19" fmla="*/ 1037215574 h 63"/>
                <a:gd name="T20" fmla="*/ 2147483647 w 597"/>
                <a:gd name="T21" fmla="*/ 889081646 h 63"/>
                <a:gd name="T22" fmla="*/ 2147483647 w 597"/>
                <a:gd name="T23" fmla="*/ 889081646 h 63"/>
                <a:gd name="T24" fmla="*/ 2147483647 w 597"/>
                <a:gd name="T25" fmla="*/ 296267458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1778115858 w 597"/>
                <a:gd name="T35" fmla="*/ 296267458 h 63"/>
                <a:gd name="T36" fmla="*/ 1185317262 w 597"/>
                <a:gd name="T37" fmla="*/ 592814849 h 63"/>
                <a:gd name="T38" fmla="*/ 740928130 w 597"/>
                <a:gd name="T39" fmla="*/ 1037215574 h 63"/>
                <a:gd name="T40" fmla="*/ 148129865 w 597"/>
                <a:gd name="T41" fmla="*/ 2074430089 h 63"/>
                <a:gd name="T42" fmla="*/ 0 w 597"/>
                <a:gd name="T43" fmla="*/ 2147483647 h 63"/>
                <a:gd name="T44" fmla="*/ 148129865 w 597"/>
                <a:gd name="T45" fmla="*/ 2147483647 h 63"/>
                <a:gd name="T46" fmla="*/ 740928130 w 597"/>
                <a:gd name="T47" fmla="*/ 2147483647 h 63"/>
                <a:gd name="T48" fmla="*/ 1185317262 w 597"/>
                <a:gd name="T49" fmla="*/ 2147483647 h 63"/>
                <a:gd name="T50" fmla="*/ 1778115858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1926297220 h 63"/>
                <a:gd name="T102" fmla="*/ 2147483647 w 597"/>
                <a:gd name="T103" fmla="*/ 1630029365 h 63"/>
                <a:gd name="T104" fmla="*/ 2147483647 w 597"/>
                <a:gd name="T105" fmla="*/ 1481896496 h 63"/>
                <a:gd name="T106" fmla="*/ 2147483647 w 597"/>
                <a:gd name="T107" fmla="*/ 1481896496 h 63"/>
                <a:gd name="T108" fmla="*/ 2147483647 w 597"/>
                <a:gd name="T109" fmla="*/ 1630029365 h 63"/>
                <a:gd name="T110" fmla="*/ 2147483647 w 597"/>
                <a:gd name="T111" fmla="*/ 1630029365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97"/>
                <a:gd name="T169" fmla="*/ 0 h 63"/>
                <a:gd name="T170" fmla="*/ 597 w 597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10" name="Freeform 2386"/>
            <p:cNvSpPr>
              <a:spLocks/>
            </p:cNvSpPr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157712399 h 47"/>
                <a:gd name="T8" fmla="*/ 2147483647 w 389"/>
                <a:gd name="T9" fmla="*/ 631433257 h 47"/>
                <a:gd name="T10" fmla="*/ 2147483647 w 389"/>
                <a:gd name="T11" fmla="*/ 631433257 h 47"/>
                <a:gd name="T12" fmla="*/ 2147483647 w 389"/>
                <a:gd name="T13" fmla="*/ 789145588 h 47"/>
                <a:gd name="T14" fmla="*/ 1750736274 w 389"/>
                <a:gd name="T15" fmla="*/ 1104862082 h 47"/>
                <a:gd name="T16" fmla="*/ 1167342299 w 389"/>
                <a:gd name="T17" fmla="*/ 1420578845 h 47"/>
                <a:gd name="T18" fmla="*/ 729450152 w 389"/>
                <a:gd name="T19" fmla="*/ 1894007670 h 47"/>
                <a:gd name="T20" fmla="*/ 145779069 w 389"/>
                <a:gd name="T21" fmla="*/ 2147483647 h 47"/>
                <a:gd name="T22" fmla="*/ 0 w 389"/>
                <a:gd name="T23" fmla="*/ 2147483647 h 47"/>
                <a:gd name="T24" fmla="*/ 145779069 w 389"/>
                <a:gd name="T25" fmla="*/ 2147483647 h 47"/>
                <a:gd name="T26" fmla="*/ 729450152 w 389"/>
                <a:gd name="T27" fmla="*/ 2147483647 h 47"/>
                <a:gd name="T28" fmla="*/ 1167342299 w 389"/>
                <a:gd name="T29" fmla="*/ 2147483647 h 47"/>
                <a:gd name="T30" fmla="*/ 1750736274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052011832 h 47"/>
                <a:gd name="T60" fmla="*/ 2147483647 w 389"/>
                <a:gd name="T61" fmla="*/ 1104862082 h 47"/>
                <a:gd name="T62" fmla="*/ 2147483647 w 389"/>
                <a:gd name="T63" fmla="*/ 631433257 h 47"/>
                <a:gd name="T64" fmla="*/ 2147483647 w 389"/>
                <a:gd name="T65" fmla="*/ 157712399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9"/>
                <a:gd name="T109" fmla="*/ 0 h 47"/>
                <a:gd name="T110" fmla="*/ 389 w 389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9327380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2481</Words>
  <Application>Microsoft Office PowerPoint</Application>
  <PresentationFormat>宽屏</PresentationFormat>
  <Paragraphs>294</Paragraphs>
  <Slides>33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33</vt:i4>
      </vt:variant>
    </vt:vector>
  </HeadingPairs>
  <TitlesOfParts>
    <vt:vector size="48" baseType="lpstr">
      <vt:lpstr>DFPPOP3W12-B5</vt:lpstr>
      <vt:lpstr>Eras Demi ITC</vt:lpstr>
      <vt:lpstr>Meiryo</vt:lpstr>
      <vt:lpstr>方正兰亭粗黑_GBK</vt:lpstr>
      <vt:lpstr>宋体</vt:lpstr>
      <vt:lpstr>微软雅黑</vt:lpstr>
      <vt:lpstr>叶根友毛笔行书简体</vt:lpstr>
      <vt:lpstr>Arial</vt:lpstr>
      <vt:lpstr>Arial Black</vt:lpstr>
      <vt:lpstr>Calibri</vt:lpstr>
      <vt:lpstr>Calibri Light</vt:lpstr>
      <vt:lpstr>Impact</vt:lpstr>
      <vt:lpstr>Wingdings</vt:lpstr>
      <vt:lpstr>1_Office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kan</cp:lastModifiedBy>
  <cp:revision>3</cp:revision>
  <dcterms:created xsi:type="dcterms:W3CDTF">2016-04-17T06:41:23Z</dcterms:created>
  <dcterms:modified xsi:type="dcterms:W3CDTF">2016-04-17T06:46:20Z</dcterms:modified>
</cp:coreProperties>
</file>