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5"/>
  </p:notesMasterIdLst>
  <p:sldIdLst>
    <p:sldId id="258" r:id="rId3"/>
    <p:sldId id="261" r:id="rId4"/>
    <p:sldId id="263" r:id="rId5"/>
    <p:sldId id="259" r:id="rId6"/>
    <p:sldId id="262" r:id="rId7"/>
    <p:sldId id="264" r:id="rId8"/>
    <p:sldId id="265" r:id="rId9"/>
    <p:sldId id="266" r:id="rId10"/>
    <p:sldId id="267" r:id="rId11"/>
    <p:sldId id="268" r:id="rId12"/>
    <p:sldId id="269" r:id="rId13"/>
    <p:sldId id="270" r:id="rId14"/>
    <p:sldId id="271" r:id="rId15"/>
    <p:sldId id="272" r:id="rId16"/>
    <p:sldId id="274" r:id="rId17"/>
    <p:sldId id="275" r:id="rId18"/>
    <p:sldId id="273" r:id="rId19"/>
    <p:sldId id="276" r:id="rId20"/>
    <p:sldId id="277" r:id="rId21"/>
    <p:sldId id="278" r:id="rId22"/>
    <p:sldId id="279" r:id="rId23"/>
    <p:sldId id="280" r:id="rId2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20A0D"/>
    <a:srgbClr val="081923"/>
    <a:srgbClr val="091A24"/>
    <a:srgbClr val="080B12"/>
    <a:srgbClr val="0B2836"/>
    <a:srgbClr val="608797"/>
    <a:srgbClr val="767577"/>
    <a:srgbClr val="050609"/>
    <a:srgbClr val="34FCA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405" autoAdjust="0"/>
    <p:restoredTop sz="94660"/>
  </p:normalViewPr>
  <p:slideViewPr>
    <p:cSldViewPr snapToGrid="0">
      <p:cViewPr varScale="1">
        <p:scale>
          <a:sx n="87" d="100"/>
          <a:sy n="87" d="100"/>
        </p:scale>
        <p:origin x="270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0.1432475057965954"/>
                  <c:y val="-7.199238088033821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0.2</c:v>
                </c:pt>
                <c:pt idx="1">
                  <c:v>0.8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0.1432475057965954"/>
                  <c:y val="-7.199238088033821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0.3</c:v>
                </c:pt>
                <c:pt idx="1">
                  <c:v>0.7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0.1432475057965954"/>
                  <c:y val="-7.199238088033821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0.1</c:v>
                </c:pt>
                <c:pt idx="1">
                  <c:v>0.9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4.1899772844078448E-2"/>
                  <c:y val="-0.3988937988014490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0.6</c:v>
                </c:pt>
                <c:pt idx="1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734160"/>
        <c:axId val="454734552"/>
      </c:lineChart>
      <c:catAx>
        <c:axId val="454734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454734552"/>
        <c:crosses val="autoZero"/>
        <c:auto val="1"/>
        <c:lblAlgn val="ctr"/>
        <c:lblOffset val="100"/>
        <c:noMultiLvlLbl val="0"/>
      </c:catAx>
      <c:valAx>
        <c:axId val="454734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4547341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4_1">
  <dgm:title val=""/>
  <dgm:desc val=""/>
  <dgm:catLst>
    <dgm:cat type="accent4" pri="11100"/>
  </dgm:catLst>
  <dgm:styleLbl name="node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4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4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4">
        <a:alpha val="4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8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40162DF-1A60-4591-AE08-A4AF630B1B24}" type="doc">
      <dgm:prSet loTypeId="urn:microsoft.com/office/officeart/2008/layout/AlternatingHexagons" loCatId="list" qsTypeId="urn:microsoft.com/office/officeart/2005/8/quickstyle/simple1" qsCatId="simple" csTypeId="urn:microsoft.com/office/officeart/2005/8/colors/accent4_1" csCatId="accent4" phldr="1"/>
      <dgm:spPr/>
      <dgm:t>
        <a:bodyPr/>
        <a:lstStyle/>
        <a:p>
          <a:endParaRPr lang="zh-CN" altLang="en-US"/>
        </a:p>
      </dgm:t>
    </dgm:pt>
    <dgm:pt modelId="{6E8281B4-85CA-4C06-B99D-F37F28842BC4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E6714B22-8EFF-43DD-8A05-E2638FDE066B}" type="parTrans" cxnId="{7A5A1FFE-9E0A-4193-B51C-BEF96B9B171F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AFAD5A52-4E87-491A-B2F6-28D8BCE79B50}" type="sibTrans" cxnId="{7A5A1FFE-9E0A-4193-B51C-BEF96B9B171F}">
      <dgm:prSet/>
      <dgm:spPr/>
      <dgm:t>
        <a:bodyPr/>
        <a:lstStyle/>
        <a:p>
          <a:r>
            <a:rPr lang="en-US" altLang="zh-CN" dirty="0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A7C2A482-1698-40A5-A51E-4683EF266349}">
      <dgm:prSet phldrT="[文本]"/>
      <dgm:spPr/>
      <dgm:t>
        <a:bodyPr/>
        <a:lstStyle/>
        <a:p>
          <a:r>
            <a:rPr lang="zh-CN" altLang="en-US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dirty="0">
            <a:ln>
              <a:noFill/>
            </a:ln>
            <a:solidFill>
              <a:schemeClr val="bg1">
                <a:lumMod val="95000"/>
              </a:schemeClr>
            </a:solidFill>
          </a:endParaRPr>
        </a:p>
      </dgm:t>
    </dgm:pt>
    <dgm:pt modelId="{2EBB6850-2FDC-4581-8F5D-E5A0539C7EB4}" type="parTrans" cxnId="{75281A9D-6424-400A-B140-037DC14F4AA1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E2EFEC40-2A05-4C5E-BFF0-763B3859B56B}" type="sibTrans" cxnId="{75281A9D-6424-400A-B140-037DC14F4AA1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E919CD81-8C6C-43CB-B875-56EBA15FEFEB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B6D79911-B01C-4B47-A6AC-3D76282A67EF}" type="parTrans" cxnId="{27C8F243-BA69-49CB-BAC0-721FCC56449E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4491B2FA-4BD0-4DC3-BE6B-3C0F19B91DDE}" type="sibTrans" cxnId="{27C8F243-BA69-49CB-BAC0-721FCC56449E}">
      <dgm:prSet/>
      <dgm:spPr/>
      <dgm:t>
        <a:bodyPr/>
        <a:lstStyle/>
        <a:p>
          <a:r>
            <a:rPr lang="en-US" altLang="zh-CN" dirty="0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8F31093B-EBD8-4781-BDB8-0AD8318CD432}">
      <dgm:prSet phldrT="[文本]"/>
      <dgm:spPr/>
      <dgm:t>
        <a:bodyPr/>
        <a:lstStyle/>
        <a:p>
          <a:r>
            <a:rPr lang="zh-CN" altLang="en-US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dirty="0">
            <a:ln>
              <a:noFill/>
            </a:ln>
          </a:endParaRPr>
        </a:p>
      </dgm:t>
    </dgm:pt>
    <dgm:pt modelId="{3D55CA11-E441-4038-9E0A-2095CEB364CC}" type="parTrans" cxnId="{2874543B-987E-41E9-AA5C-823A8C1B6DDA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B46817F6-E497-4796-892E-E4503D45A8EA}" type="sibTrans" cxnId="{2874543B-987E-41E9-AA5C-823A8C1B6DDA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946B159C-9C90-4D9D-A34F-3C12E6C81977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671F1FE2-44EA-45B3-9F22-156FD7E8CCED}" type="parTrans" cxnId="{45F1AEF8-9EE5-476F-A04B-7362A365F7BC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9F9B86DE-1968-4D4D-972F-8068B89CF039}" type="sibTrans" cxnId="{45F1AEF8-9EE5-476F-A04B-7362A365F7BC}">
      <dgm:prSet/>
      <dgm:spPr/>
      <dgm:t>
        <a:bodyPr/>
        <a:lstStyle/>
        <a:p>
          <a:r>
            <a:rPr lang="en-US" altLang="zh-CN" dirty="0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1A66B8BF-71C6-4F00-BFFD-04ECF78D3AB7}">
      <dgm:prSet phldrT="[文本]"/>
      <dgm:spPr/>
      <dgm:t>
        <a:bodyPr/>
        <a:lstStyle/>
        <a:p>
          <a:r>
            <a:rPr lang="zh-CN" altLang="en-US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dirty="0">
            <a:ln>
              <a:noFill/>
            </a:ln>
          </a:endParaRPr>
        </a:p>
      </dgm:t>
    </dgm:pt>
    <dgm:pt modelId="{7692BD7B-4013-49D7-B7E1-C76C1EFF8CC7}" type="parTrans" cxnId="{5B1DD6CC-F97C-4DDC-BDF5-3DFFE869717F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6F63C425-442A-4431-946A-F8B56E0388C1}" type="sibTrans" cxnId="{5B1DD6CC-F97C-4DDC-BDF5-3DFFE869717F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85999B2A-C7D0-41BA-AD24-4ADE037467E5}" type="pres">
      <dgm:prSet presAssocID="{440162DF-1A60-4591-AE08-A4AF630B1B24}" presName="Name0" presStyleCnt="0">
        <dgm:presLayoutVars>
          <dgm:chMax/>
          <dgm:chPref/>
          <dgm:dir/>
          <dgm:animLvl val="lvl"/>
        </dgm:presLayoutVars>
      </dgm:prSet>
      <dgm:spPr/>
      <dgm:t>
        <a:bodyPr/>
        <a:lstStyle/>
        <a:p>
          <a:endParaRPr lang="zh-CN" altLang="en-US"/>
        </a:p>
      </dgm:t>
    </dgm:pt>
    <dgm:pt modelId="{43F17084-1460-4139-80FD-DAE822EE4F53}" type="pres">
      <dgm:prSet presAssocID="{6E8281B4-85CA-4C06-B99D-F37F28842BC4}" presName="composite" presStyleCnt="0"/>
      <dgm:spPr/>
    </dgm:pt>
    <dgm:pt modelId="{3C001238-772A-4812-97F8-DC8BC03D6C58}" type="pres">
      <dgm:prSet presAssocID="{6E8281B4-85CA-4C06-B99D-F37F28842BC4}" presName="Parent1" presStyleLbl="node1" presStyleIdx="0" presStyleCnt="6" custLinFactNeighborX="-1008" custLinFactNeighborY="-3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DE24243A-382B-4BF9-89E7-2DB40860DC5D}" type="pres">
      <dgm:prSet presAssocID="{6E8281B4-85CA-4C06-B99D-F37F28842BC4}" presName="Childtext1" presStyleLbl="revTx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207BE671-3347-459C-BD69-C62A2CCAD89A}" type="pres">
      <dgm:prSet presAssocID="{6E8281B4-85CA-4C06-B99D-F37F28842BC4}" presName="BalanceSpacing" presStyleCnt="0"/>
      <dgm:spPr/>
    </dgm:pt>
    <dgm:pt modelId="{1D54AC92-C028-44A6-B0F6-34DD123AB2DC}" type="pres">
      <dgm:prSet presAssocID="{6E8281B4-85CA-4C06-B99D-F37F28842BC4}" presName="BalanceSpacing1" presStyleCnt="0"/>
      <dgm:spPr/>
    </dgm:pt>
    <dgm:pt modelId="{008386D2-0B67-4FAC-A295-BB864F53EB9A}" type="pres">
      <dgm:prSet presAssocID="{AFAD5A52-4E87-491A-B2F6-28D8BCE79B50}" presName="Accent1Text" presStyleLbl="node1" presStyleIdx="1" presStyleCnt="6"/>
      <dgm:spPr/>
      <dgm:t>
        <a:bodyPr/>
        <a:lstStyle/>
        <a:p>
          <a:endParaRPr lang="zh-CN" altLang="en-US"/>
        </a:p>
      </dgm:t>
    </dgm:pt>
    <dgm:pt modelId="{A4492571-0E6F-4EF4-94FA-E003338226B5}" type="pres">
      <dgm:prSet presAssocID="{AFAD5A52-4E87-491A-B2F6-28D8BCE79B50}" presName="spaceBetweenRectangles" presStyleCnt="0"/>
      <dgm:spPr/>
    </dgm:pt>
    <dgm:pt modelId="{0477967A-59B5-4FB5-A555-E76F95091048}" type="pres">
      <dgm:prSet presAssocID="{E919CD81-8C6C-43CB-B875-56EBA15FEFEB}" presName="composite" presStyleCnt="0"/>
      <dgm:spPr/>
    </dgm:pt>
    <dgm:pt modelId="{2329DB8C-D6FD-4B38-9FBD-BA2CE9EB67CB}" type="pres">
      <dgm:prSet presAssocID="{E919CD81-8C6C-43CB-B875-56EBA15FEFEB}" presName="Parent1" presStyleLbl="node1" presStyleIdx="2" presStyleCnt="6" custLinFactNeighborX="-944" custLinFactNeighborY="143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37847FC5-3753-49D8-9B97-A3AD95714113}" type="pres">
      <dgm:prSet presAssocID="{E919CD81-8C6C-43CB-B875-56EBA15FEFEB}" presName="Childtext1" presStyleLbl="revTx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1684C70-BB7C-4D08-B5B1-2CEFDFABA60C}" type="pres">
      <dgm:prSet presAssocID="{E919CD81-8C6C-43CB-B875-56EBA15FEFEB}" presName="BalanceSpacing" presStyleCnt="0"/>
      <dgm:spPr/>
    </dgm:pt>
    <dgm:pt modelId="{2E441D25-E9EA-4C04-9A66-B3CBC8A133F2}" type="pres">
      <dgm:prSet presAssocID="{E919CD81-8C6C-43CB-B875-56EBA15FEFEB}" presName="BalanceSpacing1" presStyleCnt="0"/>
      <dgm:spPr/>
    </dgm:pt>
    <dgm:pt modelId="{AD94AB65-0F25-4329-98C1-FF02B64C27E6}" type="pres">
      <dgm:prSet presAssocID="{4491B2FA-4BD0-4DC3-BE6B-3C0F19B91DDE}" presName="Accent1Text" presStyleLbl="node1" presStyleIdx="3" presStyleCnt="6"/>
      <dgm:spPr/>
      <dgm:t>
        <a:bodyPr/>
        <a:lstStyle/>
        <a:p>
          <a:endParaRPr lang="zh-CN" altLang="en-US"/>
        </a:p>
      </dgm:t>
    </dgm:pt>
    <dgm:pt modelId="{D2674F91-6B1D-4BA8-84AF-FDF0E30F1E71}" type="pres">
      <dgm:prSet presAssocID="{4491B2FA-4BD0-4DC3-BE6B-3C0F19B91DDE}" presName="spaceBetweenRectangles" presStyleCnt="0"/>
      <dgm:spPr/>
    </dgm:pt>
    <dgm:pt modelId="{27906B88-519B-418F-99D8-0EEE845E1F61}" type="pres">
      <dgm:prSet presAssocID="{946B159C-9C90-4D9D-A34F-3C12E6C81977}" presName="composite" presStyleCnt="0"/>
      <dgm:spPr/>
    </dgm:pt>
    <dgm:pt modelId="{A26C6984-8A42-4839-BDC3-F60F53725A7D}" type="pres">
      <dgm:prSet presAssocID="{946B159C-9C90-4D9D-A34F-3C12E6C81977}" presName="Parent1" presStyleLbl="node1" presStyleIdx="4" presStyleCnt="6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B2A8017B-0460-44AE-8C12-8F82026C5DE8}" type="pres">
      <dgm:prSet presAssocID="{946B159C-9C90-4D9D-A34F-3C12E6C81977}" presName="Childtext1" presStyleLbl="revTx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8B4DAC6A-B493-4DF6-BE2E-A87C2427D516}" type="pres">
      <dgm:prSet presAssocID="{946B159C-9C90-4D9D-A34F-3C12E6C81977}" presName="BalanceSpacing" presStyleCnt="0"/>
      <dgm:spPr/>
    </dgm:pt>
    <dgm:pt modelId="{93114A0B-3E36-4AE1-8768-E13F742E6956}" type="pres">
      <dgm:prSet presAssocID="{946B159C-9C90-4D9D-A34F-3C12E6C81977}" presName="BalanceSpacing1" presStyleCnt="0"/>
      <dgm:spPr/>
    </dgm:pt>
    <dgm:pt modelId="{A9D51CC4-C36A-4745-9530-7FF4AB66DB3D}" type="pres">
      <dgm:prSet presAssocID="{9F9B86DE-1968-4D4D-972F-8068B89CF039}" presName="Accent1Text" presStyleLbl="node1" presStyleIdx="5" presStyleCnt="6"/>
      <dgm:spPr/>
      <dgm:t>
        <a:bodyPr/>
        <a:lstStyle/>
        <a:p>
          <a:endParaRPr lang="zh-CN" altLang="en-US"/>
        </a:p>
      </dgm:t>
    </dgm:pt>
  </dgm:ptLst>
  <dgm:cxnLst>
    <dgm:cxn modelId="{F696CDBF-A06E-4ED0-B0C7-44B6B7341555}" type="presOf" srcId="{A7C2A482-1698-40A5-A51E-4683EF266349}" destId="{DE24243A-382B-4BF9-89E7-2DB40860DC5D}" srcOrd="0" destOrd="0" presId="urn:microsoft.com/office/officeart/2008/layout/AlternatingHexagons"/>
    <dgm:cxn modelId="{7A5A1FFE-9E0A-4193-B51C-BEF96B9B171F}" srcId="{440162DF-1A60-4591-AE08-A4AF630B1B24}" destId="{6E8281B4-85CA-4C06-B99D-F37F28842BC4}" srcOrd="0" destOrd="0" parTransId="{E6714B22-8EFF-43DD-8A05-E2638FDE066B}" sibTransId="{AFAD5A52-4E87-491A-B2F6-28D8BCE79B50}"/>
    <dgm:cxn modelId="{72A30D24-490D-4467-95A5-A6827BC22ADC}" type="presOf" srcId="{440162DF-1A60-4591-AE08-A4AF630B1B24}" destId="{85999B2A-C7D0-41BA-AD24-4ADE037467E5}" srcOrd="0" destOrd="0" presId="urn:microsoft.com/office/officeart/2008/layout/AlternatingHexagons"/>
    <dgm:cxn modelId="{45F1AEF8-9EE5-476F-A04B-7362A365F7BC}" srcId="{440162DF-1A60-4591-AE08-A4AF630B1B24}" destId="{946B159C-9C90-4D9D-A34F-3C12E6C81977}" srcOrd="2" destOrd="0" parTransId="{671F1FE2-44EA-45B3-9F22-156FD7E8CCED}" sibTransId="{9F9B86DE-1968-4D4D-972F-8068B89CF039}"/>
    <dgm:cxn modelId="{A122E116-890C-4C30-978F-CF82F8A2FAD5}" type="presOf" srcId="{AFAD5A52-4E87-491A-B2F6-28D8BCE79B50}" destId="{008386D2-0B67-4FAC-A295-BB864F53EB9A}" srcOrd="0" destOrd="0" presId="urn:microsoft.com/office/officeart/2008/layout/AlternatingHexagons"/>
    <dgm:cxn modelId="{C623FAEF-4A00-44EE-88C4-860BFE544C4D}" type="presOf" srcId="{E919CD81-8C6C-43CB-B875-56EBA15FEFEB}" destId="{2329DB8C-D6FD-4B38-9FBD-BA2CE9EB67CB}" srcOrd="0" destOrd="0" presId="urn:microsoft.com/office/officeart/2008/layout/AlternatingHexagons"/>
    <dgm:cxn modelId="{75281A9D-6424-400A-B140-037DC14F4AA1}" srcId="{6E8281B4-85CA-4C06-B99D-F37F28842BC4}" destId="{A7C2A482-1698-40A5-A51E-4683EF266349}" srcOrd="0" destOrd="0" parTransId="{2EBB6850-2FDC-4581-8F5D-E5A0539C7EB4}" sibTransId="{E2EFEC40-2A05-4C5E-BFF0-763B3859B56B}"/>
    <dgm:cxn modelId="{EFC837A5-F7F3-431F-AF0D-6F0BB30E0305}" type="presOf" srcId="{9F9B86DE-1968-4D4D-972F-8068B89CF039}" destId="{A9D51CC4-C36A-4745-9530-7FF4AB66DB3D}" srcOrd="0" destOrd="0" presId="urn:microsoft.com/office/officeart/2008/layout/AlternatingHexagons"/>
    <dgm:cxn modelId="{5B1DD6CC-F97C-4DDC-BDF5-3DFFE869717F}" srcId="{946B159C-9C90-4D9D-A34F-3C12E6C81977}" destId="{1A66B8BF-71C6-4F00-BFFD-04ECF78D3AB7}" srcOrd="0" destOrd="0" parTransId="{7692BD7B-4013-49D7-B7E1-C76C1EFF8CC7}" sibTransId="{6F63C425-442A-4431-946A-F8B56E0388C1}"/>
    <dgm:cxn modelId="{27C8F243-BA69-49CB-BAC0-721FCC56449E}" srcId="{440162DF-1A60-4591-AE08-A4AF630B1B24}" destId="{E919CD81-8C6C-43CB-B875-56EBA15FEFEB}" srcOrd="1" destOrd="0" parTransId="{B6D79911-B01C-4B47-A6AC-3D76282A67EF}" sibTransId="{4491B2FA-4BD0-4DC3-BE6B-3C0F19B91DDE}"/>
    <dgm:cxn modelId="{93A1FAC9-530D-4A58-AE3B-10945BFEA67C}" type="presOf" srcId="{946B159C-9C90-4D9D-A34F-3C12E6C81977}" destId="{A26C6984-8A42-4839-BDC3-F60F53725A7D}" srcOrd="0" destOrd="0" presId="urn:microsoft.com/office/officeart/2008/layout/AlternatingHexagons"/>
    <dgm:cxn modelId="{B5DD84A9-8053-4D46-9BE8-59C42942BD24}" type="presOf" srcId="{6E8281B4-85CA-4C06-B99D-F37F28842BC4}" destId="{3C001238-772A-4812-97F8-DC8BC03D6C58}" srcOrd="0" destOrd="0" presId="urn:microsoft.com/office/officeart/2008/layout/AlternatingHexagons"/>
    <dgm:cxn modelId="{A78C7B6A-47A0-4891-AA8B-978418BBDD7F}" type="presOf" srcId="{1A66B8BF-71C6-4F00-BFFD-04ECF78D3AB7}" destId="{B2A8017B-0460-44AE-8C12-8F82026C5DE8}" srcOrd="0" destOrd="0" presId="urn:microsoft.com/office/officeart/2008/layout/AlternatingHexagons"/>
    <dgm:cxn modelId="{00592891-70E5-4156-B22E-C4BD5E8EC73F}" type="presOf" srcId="{4491B2FA-4BD0-4DC3-BE6B-3C0F19B91DDE}" destId="{AD94AB65-0F25-4329-98C1-FF02B64C27E6}" srcOrd="0" destOrd="0" presId="urn:microsoft.com/office/officeart/2008/layout/AlternatingHexagons"/>
    <dgm:cxn modelId="{2874543B-987E-41E9-AA5C-823A8C1B6DDA}" srcId="{E919CD81-8C6C-43CB-B875-56EBA15FEFEB}" destId="{8F31093B-EBD8-4781-BDB8-0AD8318CD432}" srcOrd="0" destOrd="0" parTransId="{3D55CA11-E441-4038-9E0A-2095CEB364CC}" sibTransId="{B46817F6-E497-4796-892E-E4503D45A8EA}"/>
    <dgm:cxn modelId="{A14FDC4A-65CC-4B94-9B48-EA0C451EA0EB}" type="presOf" srcId="{8F31093B-EBD8-4781-BDB8-0AD8318CD432}" destId="{37847FC5-3753-49D8-9B97-A3AD95714113}" srcOrd="0" destOrd="0" presId="urn:microsoft.com/office/officeart/2008/layout/AlternatingHexagons"/>
    <dgm:cxn modelId="{A43B517B-75F9-41A9-972C-AE0BFAC94DA4}" type="presParOf" srcId="{85999B2A-C7D0-41BA-AD24-4ADE037467E5}" destId="{43F17084-1460-4139-80FD-DAE822EE4F53}" srcOrd="0" destOrd="0" presId="urn:microsoft.com/office/officeart/2008/layout/AlternatingHexagons"/>
    <dgm:cxn modelId="{47D71424-5DE5-4436-9BCC-B5E77BDFCD07}" type="presParOf" srcId="{43F17084-1460-4139-80FD-DAE822EE4F53}" destId="{3C001238-772A-4812-97F8-DC8BC03D6C58}" srcOrd="0" destOrd="0" presId="urn:microsoft.com/office/officeart/2008/layout/AlternatingHexagons"/>
    <dgm:cxn modelId="{4D31F469-9D69-4DB3-BA33-B8A6683B821C}" type="presParOf" srcId="{43F17084-1460-4139-80FD-DAE822EE4F53}" destId="{DE24243A-382B-4BF9-89E7-2DB40860DC5D}" srcOrd="1" destOrd="0" presId="urn:microsoft.com/office/officeart/2008/layout/AlternatingHexagons"/>
    <dgm:cxn modelId="{340D8345-7A64-4F57-B51F-34AC625BFC0E}" type="presParOf" srcId="{43F17084-1460-4139-80FD-DAE822EE4F53}" destId="{207BE671-3347-459C-BD69-C62A2CCAD89A}" srcOrd="2" destOrd="0" presId="urn:microsoft.com/office/officeart/2008/layout/AlternatingHexagons"/>
    <dgm:cxn modelId="{8F2616C5-D84F-4A5F-83F8-BA94800AE205}" type="presParOf" srcId="{43F17084-1460-4139-80FD-DAE822EE4F53}" destId="{1D54AC92-C028-44A6-B0F6-34DD123AB2DC}" srcOrd="3" destOrd="0" presId="urn:microsoft.com/office/officeart/2008/layout/AlternatingHexagons"/>
    <dgm:cxn modelId="{6C94BD43-1285-44CD-9B78-BF564776471F}" type="presParOf" srcId="{43F17084-1460-4139-80FD-DAE822EE4F53}" destId="{008386D2-0B67-4FAC-A295-BB864F53EB9A}" srcOrd="4" destOrd="0" presId="urn:microsoft.com/office/officeart/2008/layout/AlternatingHexagons"/>
    <dgm:cxn modelId="{5C50239D-E595-491B-967D-01E23B510442}" type="presParOf" srcId="{85999B2A-C7D0-41BA-AD24-4ADE037467E5}" destId="{A4492571-0E6F-4EF4-94FA-E003338226B5}" srcOrd="1" destOrd="0" presId="urn:microsoft.com/office/officeart/2008/layout/AlternatingHexagons"/>
    <dgm:cxn modelId="{418F5E0F-418E-46EB-BEC1-1FBF307B0032}" type="presParOf" srcId="{85999B2A-C7D0-41BA-AD24-4ADE037467E5}" destId="{0477967A-59B5-4FB5-A555-E76F95091048}" srcOrd="2" destOrd="0" presId="urn:microsoft.com/office/officeart/2008/layout/AlternatingHexagons"/>
    <dgm:cxn modelId="{1970E0A4-7360-4582-AB6F-B1DE6844144D}" type="presParOf" srcId="{0477967A-59B5-4FB5-A555-E76F95091048}" destId="{2329DB8C-D6FD-4B38-9FBD-BA2CE9EB67CB}" srcOrd="0" destOrd="0" presId="urn:microsoft.com/office/officeart/2008/layout/AlternatingHexagons"/>
    <dgm:cxn modelId="{8B08CDD9-BEE6-4CC5-AB25-21ABBC5EB58D}" type="presParOf" srcId="{0477967A-59B5-4FB5-A555-E76F95091048}" destId="{37847FC5-3753-49D8-9B97-A3AD95714113}" srcOrd="1" destOrd="0" presId="urn:microsoft.com/office/officeart/2008/layout/AlternatingHexagons"/>
    <dgm:cxn modelId="{C74007BD-1404-4B62-BA05-B6F2E9A0AA65}" type="presParOf" srcId="{0477967A-59B5-4FB5-A555-E76F95091048}" destId="{11684C70-BB7C-4D08-B5B1-2CEFDFABA60C}" srcOrd="2" destOrd="0" presId="urn:microsoft.com/office/officeart/2008/layout/AlternatingHexagons"/>
    <dgm:cxn modelId="{4DF48538-5D5A-4A36-87F1-EE1AC69E2F99}" type="presParOf" srcId="{0477967A-59B5-4FB5-A555-E76F95091048}" destId="{2E441D25-E9EA-4C04-9A66-B3CBC8A133F2}" srcOrd="3" destOrd="0" presId="urn:microsoft.com/office/officeart/2008/layout/AlternatingHexagons"/>
    <dgm:cxn modelId="{B7F1B40B-5088-461B-81FC-FEDF3EFD6B0F}" type="presParOf" srcId="{0477967A-59B5-4FB5-A555-E76F95091048}" destId="{AD94AB65-0F25-4329-98C1-FF02B64C27E6}" srcOrd="4" destOrd="0" presId="urn:microsoft.com/office/officeart/2008/layout/AlternatingHexagons"/>
    <dgm:cxn modelId="{98568E00-E7AA-49DF-8B9F-8F28B6688297}" type="presParOf" srcId="{85999B2A-C7D0-41BA-AD24-4ADE037467E5}" destId="{D2674F91-6B1D-4BA8-84AF-FDF0E30F1E71}" srcOrd="3" destOrd="0" presId="urn:microsoft.com/office/officeart/2008/layout/AlternatingHexagons"/>
    <dgm:cxn modelId="{E4A5B9E8-E91D-4443-8642-65075CE48F06}" type="presParOf" srcId="{85999B2A-C7D0-41BA-AD24-4ADE037467E5}" destId="{27906B88-519B-418F-99D8-0EEE845E1F61}" srcOrd="4" destOrd="0" presId="urn:microsoft.com/office/officeart/2008/layout/AlternatingHexagons"/>
    <dgm:cxn modelId="{C5485404-C76B-4BB1-9C99-4C4BC6330D80}" type="presParOf" srcId="{27906B88-519B-418F-99D8-0EEE845E1F61}" destId="{A26C6984-8A42-4839-BDC3-F60F53725A7D}" srcOrd="0" destOrd="0" presId="urn:microsoft.com/office/officeart/2008/layout/AlternatingHexagons"/>
    <dgm:cxn modelId="{28FEAE51-9DE5-4571-8BE1-8F7D0D387F9D}" type="presParOf" srcId="{27906B88-519B-418F-99D8-0EEE845E1F61}" destId="{B2A8017B-0460-44AE-8C12-8F82026C5DE8}" srcOrd="1" destOrd="0" presId="urn:microsoft.com/office/officeart/2008/layout/AlternatingHexagons"/>
    <dgm:cxn modelId="{956E74F7-2887-4785-8E17-6D5FC7BA03A2}" type="presParOf" srcId="{27906B88-519B-418F-99D8-0EEE845E1F61}" destId="{8B4DAC6A-B493-4DF6-BE2E-A87C2427D516}" srcOrd="2" destOrd="0" presId="urn:microsoft.com/office/officeart/2008/layout/AlternatingHexagons"/>
    <dgm:cxn modelId="{1DDEAC6E-B148-4D20-BD8A-99690B8952FC}" type="presParOf" srcId="{27906B88-519B-418F-99D8-0EEE845E1F61}" destId="{93114A0B-3E36-4AE1-8768-E13F742E6956}" srcOrd="3" destOrd="0" presId="urn:microsoft.com/office/officeart/2008/layout/AlternatingHexagons"/>
    <dgm:cxn modelId="{B9AA5552-F640-47AA-8983-B9F71A8A3129}" type="presParOf" srcId="{27906B88-519B-418F-99D8-0EEE845E1F61}" destId="{A9D51CC4-C36A-4745-9530-7FF4AB66DB3D}" srcOrd="4" destOrd="0" presId="urn:microsoft.com/office/officeart/2008/layout/AlternatingHexagons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66B4514-0EF1-4D38-8CDA-0A51FFC7B361}" type="doc">
      <dgm:prSet loTypeId="urn:microsoft.com/office/officeart/2005/8/layout/gear1" loCatId="relationship" qsTypeId="urn:microsoft.com/office/officeart/2005/8/quickstyle/simple1" qsCatId="simple" csTypeId="urn:microsoft.com/office/officeart/2005/8/colors/colorful2" csCatId="colorful" phldr="1"/>
      <dgm:spPr/>
    </dgm:pt>
    <dgm:pt modelId="{044D7437-D283-4F25-940C-0A0642F1ECAB}">
      <dgm:prSet phldrT="[文本]"/>
      <dgm:spPr/>
      <dgm:t>
        <a:bodyPr/>
        <a:lstStyle/>
        <a:p>
          <a:r>
            <a:rPr lang="zh-CN" altLang="en-US" dirty="0" smtClean="0"/>
            <a:t>点击此处输入内容</a:t>
          </a:r>
          <a:endParaRPr lang="zh-CN" altLang="en-US" dirty="0"/>
        </a:p>
      </dgm:t>
    </dgm:pt>
    <dgm:pt modelId="{CF7D59FA-2E15-4961-B1F1-929CAA7B72C4}" type="parTrans" cxnId="{CD31459D-ABB3-4B7B-9690-F8EC9DD4EC0E}">
      <dgm:prSet/>
      <dgm:spPr/>
      <dgm:t>
        <a:bodyPr/>
        <a:lstStyle/>
        <a:p>
          <a:endParaRPr lang="zh-CN" altLang="en-US"/>
        </a:p>
      </dgm:t>
    </dgm:pt>
    <dgm:pt modelId="{225F6EC5-2926-4702-902C-3CF264F0ADB2}" type="sibTrans" cxnId="{CD31459D-ABB3-4B7B-9690-F8EC9DD4EC0E}">
      <dgm:prSet/>
      <dgm:spPr/>
      <dgm:t>
        <a:bodyPr/>
        <a:lstStyle/>
        <a:p>
          <a:endParaRPr lang="zh-CN" altLang="en-US"/>
        </a:p>
      </dgm:t>
    </dgm:pt>
    <dgm:pt modelId="{A03C17FA-163B-41C5-B31A-D0B548AB4D65}">
      <dgm:prSet phldrT="[文本]"/>
      <dgm:spPr/>
      <dgm:t>
        <a:bodyPr/>
        <a:lstStyle/>
        <a:p>
          <a:r>
            <a:rPr lang="zh-CN" altLang="en-US" dirty="0" smtClean="0"/>
            <a:t>点击此处输入内容</a:t>
          </a:r>
          <a:endParaRPr lang="zh-CN" altLang="en-US" dirty="0"/>
        </a:p>
      </dgm:t>
    </dgm:pt>
    <dgm:pt modelId="{5E490D52-8823-4A0E-AD64-3685E5086128}" type="parTrans" cxnId="{F723B1DF-E9AD-4B78-88C3-FC8095870A73}">
      <dgm:prSet/>
      <dgm:spPr/>
      <dgm:t>
        <a:bodyPr/>
        <a:lstStyle/>
        <a:p>
          <a:endParaRPr lang="zh-CN" altLang="en-US"/>
        </a:p>
      </dgm:t>
    </dgm:pt>
    <dgm:pt modelId="{2E14AF3F-FE93-4A99-8DD9-E5DF67229C84}" type="sibTrans" cxnId="{F723B1DF-E9AD-4B78-88C3-FC8095870A73}">
      <dgm:prSet/>
      <dgm:spPr/>
      <dgm:t>
        <a:bodyPr/>
        <a:lstStyle/>
        <a:p>
          <a:endParaRPr lang="zh-CN" altLang="en-US"/>
        </a:p>
      </dgm:t>
    </dgm:pt>
    <dgm:pt modelId="{30A8A085-6EBF-4953-8070-3134680EC7E0}">
      <dgm:prSet phldrT="[文本]"/>
      <dgm:spPr/>
      <dgm:t>
        <a:bodyPr/>
        <a:lstStyle/>
        <a:p>
          <a:endParaRPr lang="zh-CN" altLang="en-US"/>
        </a:p>
      </dgm:t>
    </dgm:pt>
    <dgm:pt modelId="{696E5F62-94A0-44A1-B297-DDD02EBB3A75}" type="parTrans" cxnId="{5BAA89ED-6897-4816-9384-475AFBA7FD0A}">
      <dgm:prSet/>
      <dgm:spPr/>
      <dgm:t>
        <a:bodyPr/>
        <a:lstStyle/>
        <a:p>
          <a:endParaRPr lang="zh-CN" altLang="en-US"/>
        </a:p>
      </dgm:t>
    </dgm:pt>
    <dgm:pt modelId="{2526E772-99EF-4A40-907A-7C514EF71A0A}" type="sibTrans" cxnId="{5BAA89ED-6897-4816-9384-475AFBA7FD0A}">
      <dgm:prSet/>
      <dgm:spPr/>
      <dgm:t>
        <a:bodyPr/>
        <a:lstStyle/>
        <a:p>
          <a:endParaRPr lang="zh-CN" altLang="en-US"/>
        </a:p>
      </dgm:t>
    </dgm:pt>
    <dgm:pt modelId="{77CDFA24-B4B3-458B-BD1B-1775589C3669}">
      <dgm:prSet phldrT="[文本]"/>
      <dgm:spPr/>
      <dgm:t>
        <a:bodyPr/>
        <a:lstStyle/>
        <a:p>
          <a:r>
            <a:rPr lang="zh-CN" altLang="en-US" dirty="0" smtClean="0"/>
            <a:t>点击此处输入内容</a:t>
          </a:r>
          <a:endParaRPr lang="zh-CN" altLang="en-US" dirty="0"/>
        </a:p>
      </dgm:t>
    </dgm:pt>
    <dgm:pt modelId="{A6D18DC6-3963-40B8-8939-88E6051AC25A}" type="parTrans" cxnId="{1698BDDF-1DE5-4A53-A6D0-2C4A1DE7FF64}">
      <dgm:prSet/>
      <dgm:spPr/>
      <dgm:t>
        <a:bodyPr/>
        <a:lstStyle/>
        <a:p>
          <a:endParaRPr lang="zh-CN" altLang="en-US"/>
        </a:p>
      </dgm:t>
    </dgm:pt>
    <dgm:pt modelId="{B73ACB42-0B8D-49C4-8A28-C46923EC6799}" type="sibTrans" cxnId="{1698BDDF-1DE5-4A53-A6D0-2C4A1DE7FF64}">
      <dgm:prSet/>
      <dgm:spPr/>
      <dgm:t>
        <a:bodyPr/>
        <a:lstStyle/>
        <a:p>
          <a:endParaRPr lang="zh-CN" altLang="en-US"/>
        </a:p>
      </dgm:t>
    </dgm:pt>
    <dgm:pt modelId="{1CE85183-134E-417F-A93E-5B6535CB9210}" type="pres">
      <dgm:prSet presAssocID="{966B4514-0EF1-4D38-8CDA-0A51FFC7B361}" presName="composite" presStyleCnt="0">
        <dgm:presLayoutVars>
          <dgm:chMax val="3"/>
          <dgm:animLvl val="lvl"/>
          <dgm:resizeHandles val="exact"/>
        </dgm:presLayoutVars>
      </dgm:prSet>
      <dgm:spPr/>
    </dgm:pt>
    <dgm:pt modelId="{D4F11CC9-AC7F-4358-930C-BDF4245F15EF}" type="pres">
      <dgm:prSet presAssocID="{044D7437-D283-4F25-940C-0A0642F1ECAB}" presName="gear1" presStyleLbl="node1" presStyleIdx="0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C5D774FE-4B3D-4EE5-A44F-30DECAC6D982}" type="pres">
      <dgm:prSet presAssocID="{044D7437-D283-4F25-940C-0A0642F1ECAB}" presName="gear1srcNode" presStyleLbl="node1" presStyleIdx="0" presStyleCnt="3"/>
      <dgm:spPr/>
      <dgm:t>
        <a:bodyPr/>
        <a:lstStyle/>
        <a:p>
          <a:endParaRPr lang="zh-CN" altLang="en-US"/>
        </a:p>
      </dgm:t>
    </dgm:pt>
    <dgm:pt modelId="{50347AC0-6B01-4007-8104-1C6E5B642A54}" type="pres">
      <dgm:prSet presAssocID="{044D7437-D283-4F25-940C-0A0642F1ECAB}" presName="gear1dstNode" presStyleLbl="node1" presStyleIdx="0" presStyleCnt="3"/>
      <dgm:spPr/>
      <dgm:t>
        <a:bodyPr/>
        <a:lstStyle/>
        <a:p>
          <a:endParaRPr lang="zh-CN" altLang="en-US"/>
        </a:p>
      </dgm:t>
    </dgm:pt>
    <dgm:pt modelId="{23258678-22E8-4D3A-A5C8-BC2052030B42}" type="pres">
      <dgm:prSet presAssocID="{77CDFA24-B4B3-458B-BD1B-1775589C3669}" presName="gear2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F8B7997-33E0-474A-9E5A-42401A271900}" type="pres">
      <dgm:prSet presAssocID="{77CDFA24-B4B3-458B-BD1B-1775589C3669}" presName="gear2srcNode" presStyleLbl="node1" presStyleIdx="1" presStyleCnt="3"/>
      <dgm:spPr/>
      <dgm:t>
        <a:bodyPr/>
        <a:lstStyle/>
        <a:p>
          <a:endParaRPr lang="zh-CN" altLang="en-US"/>
        </a:p>
      </dgm:t>
    </dgm:pt>
    <dgm:pt modelId="{1ED6BAB9-8DF4-410F-8BAA-18921D3E2284}" type="pres">
      <dgm:prSet presAssocID="{77CDFA24-B4B3-458B-BD1B-1775589C3669}" presName="gear2dstNode" presStyleLbl="node1" presStyleIdx="1" presStyleCnt="3"/>
      <dgm:spPr/>
      <dgm:t>
        <a:bodyPr/>
        <a:lstStyle/>
        <a:p>
          <a:endParaRPr lang="zh-CN" altLang="en-US"/>
        </a:p>
      </dgm:t>
    </dgm:pt>
    <dgm:pt modelId="{F571205F-1628-4F84-91F4-E9302BD4B552}" type="pres">
      <dgm:prSet presAssocID="{A03C17FA-163B-41C5-B31A-D0B548AB4D65}" presName="gear3" presStyleLbl="node1" presStyleIdx="2" presStyleCnt="3"/>
      <dgm:spPr/>
      <dgm:t>
        <a:bodyPr/>
        <a:lstStyle/>
        <a:p>
          <a:endParaRPr lang="zh-CN" altLang="en-US"/>
        </a:p>
      </dgm:t>
    </dgm:pt>
    <dgm:pt modelId="{FDA5E0A1-2EF4-4BDE-B81A-2F22DBF79B22}" type="pres">
      <dgm:prSet presAssocID="{A03C17FA-163B-41C5-B31A-D0B548AB4D65}" presName="gear3tx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5F63675-A48F-43D7-A2C9-8EECEA2E55DB}" type="pres">
      <dgm:prSet presAssocID="{A03C17FA-163B-41C5-B31A-D0B548AB4D65}" presName="gear3srcNode" presStyleLbl="node1" presStyleIdx="2" presStyleCnt="3"/>
      <dgm:spPr/>
      <dgm:t>
        <a:bodyPr/>
        <a:lstStyle/>
        <a:p>
          <a:endParaRPr lang="zh-CN" altLang="en-US"/>
        </a:p>
      </dgm:t>
    </dgm:pt>
    <dgm:pt modelId="{B9B92D2E-4DA5-4402-8983-C6147C5F071B}" type="pres">
      <dgm:prSet presAssocID="{A03C17FA-163B-41C5-B31A-D0B548AB4D65}" presName="gear3dstNode" presStyleLbl="node1" presStyleIdx="2" presStyleCnt="3"/>
      <dgm:spPr/>
      <dgm:t>
        <a:bodyPr/>
        <a:lstStyle/>
        <a:p>
          <a:endParaRPr lang="zh-CN" altLang="en-US"/>
        </a:p>
      </dgm:t>
    </dgm:pt>
    <dgm:pt modelId="{9317599D-729F-4AE5-9EAC-66CBA4001C48}" type="pres">
      <dgm:prSet presAssocID="{225F6EC5-2926-4702-902C-3CF264F0ADB2}" presName="connector1" presStyleLbl="sibTrans2D1" presStyleIdx="0" presStyleCnt="3"/>
      <dgm:spPr/>
      <dgm:t>
        <a:bodyPr/>
        <a:lstStyle/>
        <a:p>
          <a:endParaRPr lang="zh-CN" altLang="en-US"/>
        </a:p>
      </dgm:t>
    </dgm:pt>
    <dgm:pt modelId="{7ADC2444-E491-4FB1-BA02-C61CEA5A6102}" type="pres">
      <dgm:prSet presAssocID="{B73ACB42-0B8D-49C4-8A28-C46923EC6799}" presName="connector2" presStyleLbl="sibTrans2D1" presStyleIdx="1" presStyleCnt="3"/>
      <dgm:spPr/>
      <dgm:t>
        <a:bodyPr/>
        <a:lstStyle/>
        <a:p>
          <a:endParaRPr lang="zh-CN" altLang="en-US"/>
        </a:p>
      </dgm:t>
    </dgm:pt>
    <dgm:pt modelId="{29FC3016-C9FD-49EC-B0CF-1B0A7EBF0275}" type="pres">
      <dgm:prSet presAssocID="{2E14AF3F-FE93-4A99-8DD9-E5DF67229C84}" presName="connector3" presStyleLbl="sibTrans2D1" presStyleIdx="2" presStyleCnt="3"/>
      <dgm:spPr/>
      <dgm:t>
        <a:bodyPr/>
        <a:lstStyle/>
        <a:p>
          <a:endParaRPr lang="zh-CN" altLang="en-US"/>
        </a:p>
      </dgm:t>
    </dgm:pt>
  </dgm:ptLst>
  <dgm:cxnLst>
    <dgm:cxn modelId="{BB64BD0C-AE22-4099-8D5B-D91F4C48CB1A}" type="presOf" srcId="{77CDFA24-B4B3-458B-BD1B-1775589C3669}" destId="{23258678-22E8-4D3A-A5C8-BC2052030B42}" srcOrd="0" destOrd="0" presId="urn:microsoft.com/office/officeart/2005/8/layout/gear1"/>
    <dgm:cxn modelId="{5BAA89ED-6897-4816-9384-475AFBA7FD0A}" srcId="{966B4514-0EF1-4D38-8CDA-0A51FFC7B361}" destId="{30A8A085-6EBF-4953-8070-3134680EC7E0}" srcOrd="3" destOrd="0" parTransId="{696E5F62-94A0-44A1-B297-DDD02EBB3A75}" sibTransId="{2526E772-99EF-4A40-907A-7C514EF71A0A}"/>
    <dgm:cxn modelId="{943B6D07-4D78-4BCC-AC71-7A9F1C4C3459}" type="presOf" srcId="{B73ACB42-0B8D-49C4-8A28-C46923EC6799}" destId="{7ADC2444-E491-4FB1-BA02-C61CEA5A6102}" srcOrd="0" destOrd="0" presId="urn:microsoft.com/office/officeart/2005/8/layout/gear1"/>
    <dgm:cxn modelId="{F8CF4F46-36BF-4E89-B2C3-817B26CCAF5E}" type="presOf" srcId="{77CDFA24-B4B3-458B-BD1B-1775589C3669}" destId="{1F8B7997-33E0-474A-9E5A-42401A271900}" srcOrd="1" destOrd="0" presId="urn:microsoft.com/office/officeart/2005/8/layout/gear1"/>
    <dgm:cxn modelId="{5ADC38D6-DA76-4C46-898A-E5B48448CD5D}" type="presOf" srcId="{044D7437-D283-4F25-940C-0A0642F1ECAB}" destId="{C5D774FE-4B3D-4EE5-A44F-30DECAC6D982}" srcOrd="1" destOrd="0" presId="urn:microsoft.com/office/officeart/2005/8/layout/gear1"/>
    <dgm:cxn modelId="{F723B1DF-E9AD-4B78-88C3-FC8095870A73}" srcId="{966B4514-0EF1-4D38-8CDA-0A51FFC7B361}" destId="{A03C17FA-163B-41C5-B31A-D0B548AB4D65}" srcOrd="2" destOrd="0" parTransId="{5E490D52-8823-4A0E-AD64-3685E5086128}" sibTransId="{2E14AF3F-FE93-4A99-8DD9-E5DF67229C84}"/>
    <dgm:cxn modelId="{51F5317A-7B0B-43DB-BF4F-58B71F126FB9}" type="presOf" srcId="{225F6EC5-2926-4702-902C-3CF264F0ADB2}" destId="{9317599D-729F-4AE5-9EAC-66CBA4001C48}" srcOrd="0" destOrd="0" presId="urn:microsoft.com/office/officeart/2005/8/layout/gear1"/>
    <dgm:cxn modelId="{0CAFA1F7-1C20-40ED-B638-1DCE558279BF}" type="presOf" srcId="{A03C17FA-163B-41C5-B31A-D0B548AB4D65}" destId="{FDA5E0A1-2EF4-4BDE-B81A-2F22DBF79B22}" srcOrd="1" destOrd="0" presId="urn:microsoft.com/office/officeart/2005/8/layout/gear1"/>
    <dgm:cxn modelId="{E6D2594A-44FD-4EC1-AB49-7EFFDF9B90FD}" type="presOf" srcId="{77CDFA24-B4B3-458B-BD1B-1775589C3669}" destId="{1ED6BAB9-8DF4-410F-8BAA-18921D3E2284}" srcOrd="2" destOrd="0" presId="urn:microsoft.com/office/officeart/2005/8/layout/gear1"/>
    <dgm:cxn modelId="{F7B7BD85-6B96-40C5-BF50-8E02A2E8AA35}" type="presOf" srcId="{2E14AF3F-FE93-4A99-8DD9-E5DF67229C84}" destId="{29FC3016-C9FD-49EC-B0CF-1B0A7EBF0275}" srcOrd="0" destOrd="0" presId="urn:microsoft.com/office/officeart/2005/8/layout/gear1"/>
    <dgm:cxn modelId="{1698BDDF-1DE5-4A53-A6D0-2C4A1DE7FF64}" srcId="{966B4514-0EF1-4D38-8CDA-0A51FFC7B361}" destId="{77CDFA24-B4B3-458B-BD1B-1775589C3669}" srcOrd="1" destOrd="0" parTransId="{A6D18DC6-3963-40B8-8939-88E6051AC25A}" sibTransId="{B73ACB42-0B8D-49C4-8A28-C46923EC6799}"/>
    <dgm:cxn modelId="{6C72661F-9B80-4B33-AE6D-34DE0BF67313}" type="presOf" srcId="{044D7437-D283-4F25-940C-0A0642F1ECAB}" destId="{50347AC0-6B01-4007-8104-1C6E5B642A54}" srcOrd="2" destOrd="0" presId="urn:microsoft.com/office/officeart/2005/8/layout/gear1"/>
    <dgm:cxn modelId="{EB646A29-04BB-4B82-96FA-BF27D7D193A5}" type="presOf" srcId="{044D7437-D283-4F25-940C-0A0642F1ECAB}" destId="{D4F11CC9-AC7F-4358-930C-BDF4245F15EF}" srcOrd="0" destOrd="0" presId="urn:microsoft.com/office/officeart/2005/8/layout/gear1"/>
    <dgm:cxn modelId="{E5C155E2-552B-4012-A29E-8488566EC0B3}" type="presOf" srcId="{A03C17FA-163B-41C5-B31A-D0B548AB4D65}" destId="{B9B92D2E-4DA5-4402-8983-C6147C5F071B}" srcOrd="3" destOrd="0" presId="urn:microsoft.com/office/officeart/2005/8/layout/gear1"/>
    <dgm:cxn modelId="{0E150D81-3A21-41CD-8A01-81C4EE1C7AD4}" type="presOf" srcId="{A03C17FA-163B-41C5-B31A-D0B548AB4D65}" destId="{15F63675-A48F-43D7-A2C9-8EECEA2E55DB}" srcOrd="2" destOrd="0" presId="urn:microsoft.com/office/officeart/2005/8/layout/gear1"/>
    <dgm:cxn modelId="{0E31AAA0-11AD-47E9-8AF2-49E3D52F07CC}" type="presOf" srcId="{966B4514-0EF1-4D38-8CDA-0A51FFC7B361}" destId="{1CE85183-134E-417F-A93E-5B6535CB9210}" srcOrd="0" destOrd="0" presId="urn:microsoft.com/office/officeart/2005/8/layout/gear1"/>
    <dgm:cxn modelId="{CD31459D-ABB3-4B7B-9690-F8EC9DD4EC0E}" srcId="{966B4514-0EF1-4D38-8CDA-0A51FFC7B361}" destId="{044D7437-D283-4F25-940C-0A0642F1ECAB}" srcOrd="0" destOrd="0" parTransId="{CF7D59FA-2E15-4961-B1F1-929CAA7B72C4}" sibTransId="{225F6EC5-2926-4702-902C-3CF264F0ADB2}"/>
    <dgm:cxn modelId="{7C615122-DF20-4BFA-88CD-6D44F7691C1F}" type="presOf" srcId="{A03C17FA-163B-41C5-B31A-D0B548AB4D65}" destId="{F571205F-1628-4F84-91F4-E9302BD4B552}" srcOrd="0" destOrd="0" presId="urn:microsoft.com/office/officeart/2005/8/layout/gear1"/>
    <dgm:cxn modelId="{F416F2FF-C715-48AA-BD13-324E664E0498}" type="presParOf" srcId="{1CE85183-134E-417F-A93E-5B6535CB9210}" destId="{D4F11CC9-AC7F-4358-930C-BDF4245F15EF}" srcOrd="0" destOrd="0" presId="urn:microsoft.com/office/officeart/2005/8/layout/gear1"/>
    <dgm:cxn modelId="{ACED7B6A-EFD1-4E67-B32F-1C953EA33C3C}" type="presParOf" srcId="{1CE85183-134E-417F-A93E-5B6535CB9210}" destId="{C5D774FE-4B3D-4EE5-A44F-30DECAC6D982}" srcOrd="1" destOrd="0" presId="urn:microsoft.com/office/officeart/2005/8/layout/gear1"/>
    <dgm:cxn modelId="{9CD15182-6E38-43FD-8560-13E395D3B647}" type="presParOf" srcId="{1CE85183-134E-417F-A93E-5B6535CB9210}" destId="{50347AC0-6B01-4007-8104-1C6E5B642A54}" srcOrd="2" destOrd="0" presId="urn:microsoft.com/office/officeart/2005/8/layout/gear1"/>
    <dgm:cxn modelId="{71614EDC-DCBF-4112-AB2E-07946BBA9311}" type="presParOf" srcId="{1CE85183-134E-417F-A93E-5B6535CB9210}" destId="{23258678-22E8-4D3A-A5C8-BC2052030B42}" srcOrd="3" destOrd="0" presId="urn:microsoft.com/office/officeart/2005/8/layout/gear1"/>
    <dgm:cxn modelId="{4900BEF3-26B9-472F-B137-DF47DF3AED9C}" type="presParOf" srcId="{1CE85183-134E-417F-A93E-5B6535CB9210}" destId="{1F8B7997-33E0-474A-9E5A-42401A271900}" srcOrd="4" destOrd="0" presId="urn:microsoft.com/office/officeart/2005/8/layout/gear1"/>
    <dgm:cxn modelId="{0900199E-11A1-4C8A-96C9-5881498FB0EA}" type="presParOf" srcId="{1CE85183-134E-417F-A93E-5B6535CB9210}" destId="{1ED6BAB9-8DF4-410F-8BAA-18921D3E2284}" srcOrd="5" destOrd="0" presId="urn:microsoft.com/office/officeart/2005/8/layout/gear1"/>
    <dgm:cxn modelId="{4B5B560F-6D7D-4392-8442-F0E0E8E09513}" type="presParOf" srcId="{1CE85183-134E-417F-A93E-5B6535CB9210}" destId="{F571205F-1628-4F84-91F4-E9302BD4B552}" srcOrd="6" destOrd="0" presId="urn:microsoft.com/office/officeart/2005/8/layout/gear1"/>
    <dgm:cxn modelId="{49694F01-E384-4B62-BA86-04711E2DE0B2}" type="presParOf" srcId="{1CE85183-134E-417F-A93E-5B6535CB9210}" destId="{FDA5E0A1-2EF4-4BDE-B81A-2F22DBF79B22}" srcOrd="7" destOrd="0" presId="urn:microsoft.com/office/officeart/2005/8/layout/gear1"/>
    <dgm:cxn modelId="{2A5921F7-1F9D-4248-80FE-2CE49C59430A}" type="presParOf" srcId="{1CE85183-134E-417F-A93E-5B6535CB9210}" destId="{15F63675-A48F-43D7-A2C9-8EECEA2E55DB}" srcOrd="8" destOrd="0" presId="urn:microsoft.com/office/officeart/2005/8/layout/gear1"/>
    <dgm:cxn modelId="{BFE1AAFB-3603-4A81-920E-C3A9B0DDD508}" type="presParOf" srcId="{1CE85183-134E-417F-A93E-5B6535CB9210}" destId="{B9B92D2E-4DA5-4402-8983-C6147C5F071B}" srcOrd="9" destOrd="0" presId="urn:microsoft.com/office/officeart/2005/8/layout/gear1"/>
    <dgm:cxn modelId="{72599600-30B1-4E90-AB38-B63996DC92CA}" type="presParOf" srcId="{1CE85183-134E-417F-A93E-5B6535CB9210}" destId="{9317599D-729F-4AE5-9EAC-66CBA4001C48}" srcOrd="10" destOrd="0" presId="urn:microsoft.com/office/officeart/2005/8/layout/gear1"/>
    <dgm:cxn modelId="{62938BBB-7EF0-4761-935E-AE5802892854}" type="presParOf" srcId="{1CE85183-134E-417F-A93E-5B6535CB9210}" destId="{7ADC2444-E491-4FB1-BA02-C61CEA5A6102}" srcOrd="11" destOrd="0" presId="urn:microsoft.com/office/officeart/2005/8/layout/gear1"/>
    <dgm:cxn modelId="{5578A0AD-8E25-4BD5-A500-5FE21F45D7F1}" type="presParOf" srcId="{1CE85183-134E-417F-A93E-5B6535CB9210}" destId="{29FC3016-C9FD-49EC-B0CF-1B0A7EBF0275}" srcOrd="12" destOrd="0" presId="urn:microsoft.com/office/officeart/2005/8/layout/gear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C001238-772A-4812-97F8-DC8BC03D6C58}">
      <dsp:nvSpPr>
        <dsp:cNvPr id="0" name=""/>
        <dsp:cNvSpPr/>
      </dsp:nvSpPr>
      <dsp:spPr>
        <a:xfrm rot="5400000">
          <a:off x="2907878" y="105542"/>
          <a:ext cx="1603774" cy="1395283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1500" kern="1200" smtClean="0">
              <a:ln>
                <a:noFill/>
              </a:ln>
            </a:rPr>
            <a:t>VILIONLEE</a:t>
          </a:r>
          <a:endParaRPr lang="zh-CN" altLang="en-US" sz="1500" kern="1200" dirty="0">
            <a:ln>
              <a:noFill/>
            </a:ln>
          </a:endParaRPr>
        </a:p>
      </dsp:txBody>
      <dsp:txXfrm rot="-5400000">
        <a:off x="3229555" y="251218"/>
        <a:ext cx="960419" cy="1103932"/>
      </dsp:txXfrm>
    </dsp:sp>
    <dsp:sp modelId="{DE24243A-382B-4BF9-89E7-2DB40860DC5D}">
      <dsp:nvSpPr>
        <dsp:cNvPr id="0" name=""/>
        <dsp:cNvSpPr/>
      </dsp:nvSpPr>
      <dsp:spPr>
        <a:xfrm>
          <a:off x="4463811" y="322100"/>
          <a:ext cx="1789812" cy="96226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1500" kern="1200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sz="1500" kern="1200" dirty="0">
            <a:ln>
              <a:noFill/>
            </a:ln>
            <a:solidFill>
              <a:schemeClr val="bg1">
                <a:lumMod val="95000"/>
              </a:schemeClr>
            </a:solidFill>
          </a:endParaRPr>
        </a:p>
      </dsp:txBody>
      <dsp:txXfrm>
        <a:off x="4463811" y="322100"/>
        <a:ext cx="1789812" cy="962264"/>
      </dsp:txXfrm>
    </dsp:sp>
    <dsp:sp modelId="{008386D2-0B67-4FAC-A295-BB864F53EB9A}">
      <dsp:nvSpPr>
        <dsp:cNvPr id="0" name=""/>
        <dsp:cNvSpPr/>
      </dsp:nvSpPr>
      <dsp:spPr>
        <a:xfrm rot="5400000">
          <a:off x="1415036" y="105590"/>
          <a:ext cx="1603774" cy="1395283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1800" kern="1200" dirty="0" smtClean="0">
              <a:ln>
                <a:noFill/>
              </a:ln>
            </a:rPr>
            <a:t>VILIONLEE</a:t>
          </a:r>
          <a:endParaRPr lang="zh-CN" altLang="en-US" sz="1800" kern="1200" dirty="0">
            <a:ln>
              <a:noFill/>
            </a:ln>
          </a:endParaRPr>
        </a:p>
      </dsp:txBody>
      <dsp:txXfrm rot="-5400000">
        <a:off x="1736713" y="251266"/>
        <a:ext cx="960419" cy="1103932"/>
      </dsp:txXfrm>
    </dsp:sp>
    <dsp:sp modelId="{2329DB8C-D6FD-4B38-9FBD-BA2CE9EB67CB}">
      <dsp:nvSpPr>
        <dsp:cNvPr id="0" name=""/>
        <dsp:cNvSpPr/>
      </dsp:nvSpPr>
      <dsp:spPr>
        <a:xfrm rot="5400000">
          <a:off x="2152431" y="1469167"/>
          <a:ext cx="1603774" cy="1395283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1500" kern="1200" smtClean="0">
              <a:ln>
                <a:noFill/>
              </a:ln>
            </a:rPr>
            <a:t>VILIONLEE</a:t>
          </a:r>
          <a:endParaRPr lang="zh-CN" altLang="en-US" sz="1500" kern="1200" dirty="0">
            <a:ln>
              <a:noFill/>
            </a:ln>
          </a:endParaRPr>
        </a:p>
      </dsp:txBody>
      <dsp:txXfrm rot="-5400000">
        <a:off x="2474108" y="1614843"/>
        <a:ext cx="960419" cy="1103932"/>
      </dsp:txXfrm>
    </dsp:sp>
    <dsp:sp modelId="{37847FC5-3753-49D8-9B97-A3AD95714113}">
      <dsp:nvSpPr>
        <dsp:cNvPr id="0" name=""/>
        <dsp:cNvSpPr/>
      </dsp:nvSpPr>
      <dsp:spPr>
        <a:xfrm>
          <a:off x="480036" y="1683383"/>
          <a:ext cx="1732076" cy="96226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1500" kern="1200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sz="1500" kern="1200" dirty="0">
            <a:ln>
              <a:noFill/>
            </a:ln>
          </a:endParaRPr>
        </a:p>
      </dsp:txBody>
      <dsp:txXfrm>
        <a:off x="480036" y="1683383"/>
        <a:ext cx="1732076" cy="962264"/>
      </dsp:txXfrm>
    </dsp:sp>
    <dsp:sp modelId="{AD94AB65-0F25-4329-98C1-FF02B64C27E6}">
      <dsp:nvSpPr>
        <dsp:cNvPr id="0" name=""/>
        <dsp:cNvSpPr/>
      </dsp:nvSpPr>
      <dsp:spPr>
        <a:xfrm rot="5400000">
          <a:off x="3672509" y="1466874"/>
          <a:ext cx="1603774" cy="1395283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1800" kern="1200" dirty="0" smtClean="0">
              <a:ln>
                <a:noFill/>
              </a:ln>
            </a:rPr>
            <a:t>VILIONLEE</a:t>
          </a:r>
          <a:endParaRPr lang="zh-CN" altLang="en-US" sz="1800" kern="1200" dirty="0">
            <a:ln>
              <a:noFill/>
            </a:ln>
          </a:endParaRPr>
        </a:p>
      </dsp:txBody>
      <dsp:txXfrm rot="-5400000">
        <a:off x="3994186" y="1612550"/>
        <a:ext cx="960419" cy="1103932"/>
      </dsp:txXfrm>
    </dsp:sp>
    <dsp:sp modelId="{A26C6984-8A42-4839-BDC3-F60F53725A7D}">
      <dsp:nvSpPr>
        <dsp:cNvPr id="0" name=""/>
        <dsp:cNvSpPr/>
      </dsp:nvSpPr>
      <dsp:spPr>
        <a:xfrm rot="5400000">
          <a:off x="2921943" y="2828157"/>
          <a:ext cx="1603774" cy="1395283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1500" kern="1200" smtClean="0">
              <a:ln>
                <a:noFill/>
              </a:ln>
            </a:rPr>
            <a:t>VILIONLEE</a:t>
          </a:r>
          <a:endParaRPr lang="zh-CN" altLang="en-US" sz="1500" kern="1200" dirty="0">
            <a:ln>
              <a:noFill/>
            </a:ln>
          </a:endParaRPr>
        </a:p>
      </dsp:txBody>
      <dsp:txXfrm rot="-5400000">
        <a:off x="3243620" y="2973833"/>
        <a:ext cx="960419" cy="1103932"/>
      </dsp:txXfrm>
    </dsp:sp>
    <dsp:sp modelId="{B2A8017B-0460-44AE-8C12-8F82026C5DE8}">
      <dsp:nvSpPr>
        <dsp:cNvPr id="0" name=""/>
        <dsp:cNvSpPr/>
      </dsp:nvSpPr>
      <dsp:spPr>
        <a:xfrm>
          <a:off x="4463811" y="3044667"/>
          <a:ext cx="1789812" cy="96226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1500" kern="1200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sz="1500" kern="1200" dirty="0">
            <a:ln>
              <a:noFill/>
            </a:ln>
          </a:endParaRPr>
        </a:p>
      </dsp:txBody>
      <dsp:txXfrm>
        <a:off x="4463811" y="3044667"/>
        <a:ext cx="1789812" cy="962264"/>
      </dsp:txXfrm>
    </dsp:sp>
    <dsp:sp modelId="{A9D51CC4-C36A-4745-9530-7FF4AB66DB3D}">
      <dsp:nvSpPr>
        <dsp:cNvPr id="0" name=""/>
        <dsp:cNvSpPr/>
      </dsp:nvSpPr>
      <dsp:spPr>
        <a:xfrm rot="5400000">
          <a:off x="1415036" y="2828157"/>
          <a:ext cx="1603774" cy="1395283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1800" kern="1200" dirty="0" smtClean="0">
              <a:ln>
                <a:noFill/>
              </a:ln>
            </a:rPr>
            <a:t>VILIONLEE</a:t>
          </a:r>
          <a:endParaRPr lang="zh-CN" altLang="en-US" sz="1800" kern="1200" dirty="0">
            <a:ln>
              <a:noFill/>
            </a:ln>
          </a:endParaRPr>
        </a:p>
      </dsp:txBody>
      <dsp:txXfrm rot="-5400000">
        <a:off x="1736713" y="2973833"/>
        <a:ext cx="960419" cy="110393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4F11CC9-AC7F-4358-930C-BDF4245F15EF}">
      <dsp:nvSpPr>
        <dsp:cNvPr id="0" name=""/>
        <dsp:cNvSpPr/>
      </dsp:nvSpPr>
      <dsp:spPr>
        <a:xfrm>
          <a:off x="2774963" y="1806521"/>
          <a:ext cx="2207971" cy="2207971"/>
        </a:xfrm>
        <a:prstGeom prst="gear9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1600" kern="1200" dirty="0" smtClean="0"/>
            <a:t>点击此处输入内容</a:t>
          </a:r>
          <a:endParaRPr lang="zh-CN" altLang="en-US" sz="1600" kern="1200" dirty="0"/>
        </a:p>
      </dsp:txBody>
      <dsp:txXfrm>
        <a:off x="3218863" y="2323728"/>
        <a:ext cx="1320171" cy="1134942"/>
      </dsp:txXfrm>
    </dsp:sp>
    <dsp:sp modelId="{23258678-22E8-4D3A-A5C8-BC2052030B42}">
      <dsp:nvSpPr>
        <dsp:cNvPr id="0" name=""/>
        <dsp:cNvSpPr/>
      </dsp:nvSpPr>
      <dsp:spPr>
        <a:xfrm>
          <a:off x="1490325" y="1284637"/>
          <a:ext cx="1605797" cy="1605797"/>
        </a:xfrm>
        <a:prstGeom prst="gear6">
          <a:avLst/>
        </a:prstGeom>
        <a:solidFill>
          <a:schemeClr val="accent2">
            <a:hueOff val="-727682"/>
            <a:satOff val="-41964"/>
            <a:lumOff val="431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1600" kern="1200" dirty="0" smtClean="0"/>
            <a:t>点击此处输入内容</a:t>
          </a:r>
          <a:endParaRPr lang="zh-CN" altLang="en-US" sz="1600" kern="1200" dirty="0"/>
        </a:p>
      </dsp:txBody>
      <dsp:txXfrm>
        <a:off x="1894589" y="1691345"/>
        <a:ext cx="797269" cy="792381"/>
      </dsp:txXfrm>
    </dsp:sp>
    <dsp:sp modelId="{F571205F-1628-4F84-91F4-E9302BD4B552}">
      <dsp:nvSpPr>
        <dsp:cNvPr id="0" name=""/>
        <dsp:cNvSpPr/>
      </dsp:nvSpPr>
      <dsp:spPr>
        <a:xfrm rot="20700000">
          <a:off x="2389735" y="176801"/>
          <a:ext cx="1573353" cy="1573353"/>
        </a:xfrm>
        <a:prstGeom prst="gear6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1600" kern="1200" dirty="0" smtClean="0"/>
            <a:t>点击此处输入内容</a:t>
          </a:r>
          <a:endParaRPr lang="zh-CN" altLang="en-US" sz="1600" kern="1200" dirty="0"/>
        </a:p>
      </dsp:txBody>
      <dsp:txXfrm rot="-20700000">
        <a:off x="2734818" y="521884"/>
        <a:ext cx="883188" cy="883188"/>
      </dsp:txXfrm>
    </dsp:sp>
    <dsp:sp modelId="{9317599D-729F-4AE5-9EAC-66CBA4001C48}">
      <dsp:nvSpPr>
        <dsp:cNvPr id="0" name=""/>
        <dsp:cNvSpPr/>
      </dsp:nvSpPr>
      <dsp:spPr>
        <a:xfrm>
          <a:off x="2603224" y="1474456"/>
          <a:ext cx="2826203" cy="2826203"/>
        </a:xfrm>
        <a:prstGeom prst="circularArrow">
          <a:avLst>
            <a:gd name="adj1" fmla="val 4687"/>
            <a:gd name="adj2" fmla="val 299029"/>
            <a:gd name="adj3" fmla="val 2511835"/>
            <a:gd name="adj4" fmla="val 15870638"/>
            <a:gd name="adj5" fmla="val 5469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ADC2444-E491-4FB1-BA02-C61CEA5A6102}">
      <dsp:nvSpPr>
        <dsp:cNvPr id="0" name=""/>
        <dsp:cNvSpPr/>
      </dsp:nvSpPr>
      <dsp:spPr>
        <a:xfrm>
          <a:off x="1205941" y="930107"/>
          <a:ext cx="2053413" cy="2053413"/>
        </a:xfrm>
        <a:prstGeom prst="leftCircularArrow">
          <a:avLst>
            <a:gd name="adj1" fmla="val 6452"/>
            <a:gd name="adj2" fmla="val 429999"/>
            <a:gd name="adj3" fmla="val 10489124"/>
            <a:gd name="adj4" fmla="val 14837806"/>
            <a:gd name="adj5" fmla="val 7527"/>
          </a:avLst>
        </a:prstGeom>
        <a:solidFill>
          <a:schemeClr val="accent2">
            <a:hueOff val="-727682"/>
            <a:satOff val="-41964"/>
            <a:lumOff val="4314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9FC3016-C9FD-49EC-B0CF-1B0A7EBF0275}">
      <dsp:nvSpPr>
        <dsp:cNvPr id="0" name=""/>
        <dsp:cNvSpPr/>
      </dsp:nvSpPr>
      <dsp:spPr>
        <a:xfrm>
          <a:off x="2025803" y="-167050"/>
          <a:ext cx="2213992" cy="2213992"/>
        </a:xfrm>
        <a:prstGeom prst="circularArrow">
          <a:avLst>
            <a:gd name="adj1" fmla="val 5984"/>
            <a:gd name="adj2" fmla="val 394124"/>
            <a:gd name="adj3" fmla="val 13313824"/>
            <a:gd name="adj4" fmla="val 10508221"/>
            <a:gd name="adj5" fmla="val 6981"/>
          </a:avLst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AlternatingHexagons">
  <dgm:title val=""/>
  <dgm:desc val=""/>
  <dgm:catLst>
    <dgm:cat type="list" pri="1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1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Name0">
    <dgm:varLst>
      <dgm:chMax/>
      <dgm:chPref/>
      <dgm:dir/>
      <dgm:animLvl val="lvl"/>
    </dgm:varLst>
    <dgm:alg type="lin">
      <dgm:param type="linDir" val="fromT"/>
    </dgm:alg>
    <dgm:shape xmlns:r="http://schemas.openxmlformats.org/officeDocument/2006/relationships" r:blip="">
      <dgm:adjLst/>
    </dgm:shape>
    <dgm:constrLst>
      <dgm:constr type="primFontSz" for="des" forName="Parent1" val="65"/>
      <dgm:constr type="primFontSz" for="des" forName="Childtext1" refType="primFontSz" refFor="des" refForName="Parent1" op="lte"/>
      <dgm:constr type="w" for="ch" forName="composite" refType="w"/>
      <dgm:constr type="h" for="ch" forName="composite" refType="h"/>
      <dgm:constr type="h" for="ch" forName="spaceBetweenRectangles" refType="w" refFor="ch" refForName="composite" fact="-0.042"/>
      <dgm:constr type="sp" refType="h" refFor="ch" refForName="composite" op="equ" fact="0.1"/>
    </dgm:constrLst>
    <dgm:forEach name="nodesForEach" axis="ch" ptType="node">
      <dgm:layoutNode name="composite">
        <dgm:alg type="composite">
          <dgm:param type="ar" val="3.6"/>
        </dgm:alg>
        <dgm:shape xmlns:r="http://schemas.openxmlformats.org/officeDocument/2006/relationships" r:blip="">
          <dgm:adjLst/>
        </dgm:shape>
        <dgm:choose name="Name1">
          <dgm:if name="Name2" func="var" arg="dir" op="equ" val="norm">
            <dgm:choose name="Name3">
              <dgm:if name="Name4" axis="self" ptType="node" func="posOdd" op="equ" val="1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/>
                  <dgm:constr type="h" for="ch" forName="BalanceSpacing" refType="h" fact="0.1"/>
                  <dgm:constr type="l" for="ch" forName="BalanceSpacing1" refType="w" fact="0.69"/>
                  <dgm:constr type="t" for="ch" forName="BalanceSpacing1" refType="h" fact="0.2"/>
                  <dgm:constr type="w" for="ch" forName="BalanceSpacing1" refType="w" fact="0.31"/>
                  <dgm:constr type="h" for="ch" forName="BalanceSpacing1" refType="h" fact="0.6"/>
                </dgm:constrLst>
              </dgm:if>
              <dgm:else name="Name5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  <dgm:constr type="l" for="ch" forName="BalanceSpacing1" refType="w" fact="0"/>
                  <dgm:constr type="t" for="ch" forName="BalanceSpacing1" refType="h" fact="0.2"/>
                  <dgm:constr type="w" for="ch" forName="BalanceSpacing1" refType="w" fact="0.3"/>
                  <dgm:constr type="h" for="ch" forName="BalanceSpacing1" refType="h" fact="0.6"/>
                </dgm:constrLst>
              </dgm:else>
            </dgm:choose>
          </dgm:if>
          <dgm:else name="Name6">
            <dgm:choose name="Name7">
              <dgm:if name="Name8" axis="self" ptType="node" func="posOdd" op="equ" val="1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if>
              <dgm:else name="Name9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else>
            </dgm:choose>
          </dgm:else>
        </dgm:choose>
        <dgm:layoutNode name="Parent1" styleLbl="node1">
          <dgm:varLst>
            <dgm:chMax val="1"/>
            <dgm:chPref val="1"/>
            <dgm:bulletEnabled val="1"/>
          </dgm:varLst>
          <dgm:alg type="tx"/>
          <dgm:shape xmlns:r="http://schemas.openxmlformats.org/officeDocument/2006/relationships" rot="90" type="hexagon" r:blip="">
            <dgm:adjLst>
              <dgm:adj idx="1" val="0.25"/>
              <dgm:adj idx="2" val="1.1547"/>
            </dgm:adjLst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hildtext1" styleLbl="revTx">
          <dgm:varLst>
            <dgm:chMax val="0"/>
            <dgm:chPref val="0"/>
            <dgm:bulletEnabled val="1"/>
          </dgm:varLst>
          <dgm:choose name="Name10">
            <dgm:if name="Name11" func="var" arg="dir" op="equ" val="norm">
              <dgm:choose name="Name12">
                <dgm:if name="Name13" axis="self" ptType="node" func="posOdd" op="equ" val="1">
                  <dgm:alg type="tx">
                    <dgm:param type="parTxLTRAlign" val="l"/>
                  </dgm:alg>
                </dgm:if>
                <dgm:else name="Name14">
                  <dgm:alg type="tx">
                    <dgm:param type="parTxLTRAlign" val="r"/>
                  </dgm:alg>
                </dgm:else>
              </dgm:choose>
            </dgm:if>
            <dgm:else name="Name15">
              <dgm:choose name="Name16">
                <dgm:if name="Name17" axis="self" ptType="node" func="posOdd" op="equ" val="1">
                  <dgm:alg type="tx">
                    <dgm:param type="parTxLTRAlign" val="r"/>
                  </dgm:alg>
                </dgm:if>
                <dgm:else name="Name18">
                  <dgm:alg type="tx">
                    <dgm:param type="parTxLTRAlign" val="l"/>
                  </dgm:alg>
                </dgm:else>
              </dgm:choose>
            </dgm:else>
          </dgm:choose>
          <dgm:shape xmlns:r="http://schemas.openxmlformats.org/officeDocument/2006/relationships" type="rect" r:blip="">
            <dgm:adjLst/>
          </dgm:shape>
          <dgm:presOf axis="des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BalanceSpacing">
          <dgm:alg type="sp"/>
          <dgm:shape xmlns:r="http://schemas.openxmlformats.org/officeDocument/2006/relationships" r:blip="">
            <dgm:adjLst/>
          </dgm:shape>
        </dgm:layoutNode>
        <dgm:layoutNode name="BalanceSpacing1">
          <dgm:alg type="sp"/>
          <dgm:shape xmlns:r="http://schemas.openxmlformats.org/officeDocument/2006/relationships" r:blip="">
            <dgm:adjLst/>
          </dgm:shape>
        </dgm:layoutNode>
        <dgm:forEach name="Name19" axis="followSib" ptType="sibTrans" hideLastTrans="0" cnt="1">
          <dgm:layoutNode name="Accent1Text" styleLbl="node1">
            <dgm:alg type="tx"/>
            <dgm:shape xmlns:r="http://schemas.openxmlformats.org/officeDocument/2006/relationships" rot="90" type="hexagon" r:blip="">
              <dgm:adjLst>
                <dgm:adj idx="1" val="0.25"/>
                <dgm:adj idx="2" val="1.1547"/>
              </dgm:adjLst>
            </dgm:shape>
            <dgm:presOf axis="self" ptType="sibTrans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forEach>
      </dgm:layoutNode>
      <dgm:forEach name="Name2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gear1">
  <dgm:title val=""/>
  <dgm:desc val=""/>
  <dgm:catLst>
    <dgm:cat type="relationship" pri="3000"/>
    <dgm:cat type="process" pri="28000"/>
    <dgm:cat type="cycle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composite">
    <dgm:varLst>
      <dgm:chMax val="3"/>
      <dgm:animLvl val="lvl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1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05"/>
          <dgm:constr type="t" for="ch" forName="gear1" refType="w" fact="0.05"/>
          <dgm:constr type="w" for="ch" forName="gear1srcNode" val="1"/>
          <dgm:constr type="h" for="ch" forName="gear1srcNode" val="1"/>
          <dgm:constr type="l" for="ch" forName="gear1srcNode" refType="w" fact="0.32"/>
          <dgm:constr type="t" for="ch" forName="gear1srcNode"/>
          <dgm:constr type="w" for="ch" forName="gear1dstNode" val="1"/>
          <dgm:constr type="h" for="ch" forName="gear1dstNode" val="1"/>
          <dgm:constr type="r" for="ch" forName="gear1dstNode" refType="w" fact="0.58"/>
          <dgm:constr type="t" for="ch" forName="gear1dstNode" refType="h" fact="0.5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/>
          <dgm:constr type="b" for="ch" forName="gear1ch" refType="h" fact="0.6"/>
        </dgm:constrLst>
      </dgm:if>
      <dgm:if name="Name2" axis="ch" ptType="node" func="cnt" op="equ" val="2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2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2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7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w" fact="0.8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1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0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3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 refType="w" fact="0.34"/>
          <dgm:constr type="t" for="ch" forName="gear2ch" refType="w" fact="0.04"/>
        </dgm:constrLst>
      </dgm:if>
      <dgm:else name="Name3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4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4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95"/>
          <dgm:constr type="diam" for="des" forName="connector1" refType="w" refFor="ch" refForName="gear1" op="equ" fact="1.15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h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3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2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5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/>
          <dgm:constr type="t" for="ch" forName="gear2ch" refType="w" fact="0.58"/>
          <dgm:constr type="w" for="ch" forName="gear3" refType="w" fact="0.48"/>
          <dgm:constr type="h" for="ch" forName="gear3" refType="w" fact="0.48"/>
          <dgm:constr type="l" for="ch" forName="gear3" refType="w" fact="0.31"/>
          <dgm:constr type="t" for="ch" forName="gear3"/>
          <dgm:constr type="w" for="ch" forName="gear3tx" refType="w" fact="0.22"/>
          <dgm:constr type="h" for="ch" forName="gear3tx" refType="w" fact="0.22"/>
          <dgm:constr type="ctrX" for="ch" forName="gear3tx" refType="ctrX" refFor="ch" refForName="gear3"/>
          <dgm:constr type="ctrY" for="ch" forName="gear3tx" refType="ctrY" refFor="ch" refForName="gear3"/>
          <dgm:constr type="w" for="ch" forName="gear3srcNode" val="1"/>
          <dgm:constr type="h" for="ch" forName="gear3srcNode" val="1"/>
          <dgm:constr type="l" for="ch" forName="gear3srcNode" refType="w" fact="0.3"/>
          <dgm:constr type="t" for="ch" forName="gear3srcNode" refType="w" fact="0.25"/>
          <dgm:constr type="w" for="ch" forName="gear3dstNode" val="1"/>
          <dgm:constr type="h" for="ch" forName="gear3dstNode" val="1"/>
          <dgm:constr type="l" for="ch" forName="gear3dstNode" refType="w" fact="0.38"/>
          <dgm:constr type="t" for="ch" forName="gear3dstNode" refType="h" fact="0.05"/>
          <dgm:constr type="diam" for="des" forName="connector3" refType="w" refFor="ch" refForName="gear3" op="equ"/>
          <dgm:constr type="h" for="des" forName="connector3" refType="w" refFor="ch" refForName="gear1" op="equ" fact="0.1"/>
          <dgm:constr type="w" for="ch" forName="gear3ch" refType="w" fact="0.35"/>
          <dgm:constr type="h" for="ch" forName="gear3ch" refType="w" refFor="ch" refForName="gear3ch" fact="0.6"/>
          <dgm:constr type="l" for="ch" forName="gear3ch" refType="w" fact="0.65"/>
          <dgm:constr type="t" for="ch" forName="gear3ch" refType="h" fact="0.13"/>
        </dgm:constrLst>
      </dgm:else>
    </dgm:choose>
    <dgm:ruleLst/>
    <dgm:forEach name="Name4" axis="ch" ptType="node" cnt="1">
      <dgm:layoutNode name="gear1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9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1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1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5">
        <dgm:if name="Name6" axis="ch" ptType="node" func="cnt" op="gte" val="1">
          <dgm:layoutNode name="gear1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7"/>
      </dgm:choose>
    </dgm:forEach>
    <dgm:forEach name="Name8" axis="ch" ptType="node" st="2" cnt="1">
      <dgm:layoutNode name="gear2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6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2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2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9">
        <dgm:if name="Name10" axis="ch" ptType="node" func="cnt" op="gte" val="1">
          <dgm:layoutNode name="gear2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1"/>
      </dgm:choose>
    </dgm:forEach>
    <dgm:forEach name="Name12" axis="ch" ptType="node" st="3" cnt="1">
      <dgm:layoutNode name="gear3" styleLbl="node1">
        <dgm:alg type="sp"/>
        <dgm:shape xmlns:r="http://schemas.openxmlformats.org/officeDocument/2006/relationships" rot="-15" type="gear6" r:blip="">
          <dgm:adjLst/>
        </dgm:shape>
        <dgm:presOf axis="self"/>
        <dgm:constrLst/>
        <dgm:ruleLst/>
      </dgm:layoutNode>
      <dgm:layoutNode name="gear3tx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3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3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13">
        <dgm:if name="Name14" axis="ch" ptType="node" func="cnt" op="gte" val="1">
          <dgm:layoutNode name="gear3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5"/>
      </dgm:choose>
    </dgm:forEach>
    <dgm:forEach name="Name16" axis="ch" ptType="sibTrans" hideLastTrans="0" cnt="1">
      <dgm:layoutNode name="connector1" styleLbl="sibTrans2D1">
        <dgm:alg type="conn">
          <dgm:param type="connRout" val="curve"/>
          <dgm:param type="srcNode" val="gear1srcNode"/>
          <dgm:param type="dstNode" val="gear1dstNode"/>
          <dgm:param type="begPts" val="midR"/>
          <dgm:param type="endPts" val="tCtr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7" axis="ch" ptType="sibTrans" hideLastTrans="0" st="2" cnt="1">
      <dgm:layoutNode name="connector2" styleLbl="sibTrans2D1">
        <dgm:alg type="conn">
          <dgm:param type="connRout" val="curve"/>
          <dgm:param type="srcNode" val="gear2srcNode"/>
          <dgm:param type="dstNode" val="gear2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8" axis="ch" ptType="sibTrans" hideLastTrans="0" st="3" cnt="1">
      <dgm:layoutNode name="connector3" styleLbl="sibTrans2D1">
        <dgm:alg type="conn">
          <dgm:param type="connRout" val="curve"/>
          <dgm:param type="srcNode" val="gear3srcNode"/>
          <dgm:param type="dstNode" val="gear3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14DCC8-3B9F-4069-BFB6-62D63D0CCD73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C11A2A-1D25-4C96-8068-DE064EC1F0B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35258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22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216446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56754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8379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70331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39359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21770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1942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7339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3039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78793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958096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7198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273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34577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3012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2574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06787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13717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41780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25189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1992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1752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69362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CA9F21-1EF4-4F14-8F56-CB8B703BF7AA}" type="datetimeFigureOut">
              <a:rPr lang="zh-CN" altLang="en-US" smtClean="0"/>
              <a:t>2016/4/18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63713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0585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microsoft.com/office/2007/relationships/hdphoto" Target="../media/hdphoto1.wdp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 rot="1021958">
            <a:off x="5946637" y="1017475"/>
            <a:ext cx="1416184" cy="1335314"/>
          </a:xfrm>
          <a:custGeom>
            <a:avLst/>
            <a:gdLst>
              <a:gd name="connsiteX0" fmla="*/ 0 w 2002971"/>
              <a:gd name="connsiteY0" fmla="*/ 1335314 h 1944914"/>
              <a:gd name="connsiteX1" fmla="*/ 783771 w 2002971"/>
              <a:gd name="connsiteY1" fmla="*/ 0 h 1944914"/>
              <a:gd name="connsiteX2" fmla="*/ 2002971 w 2002971"/>
              <a:gd name="connsiteY2" fmla="*/ 1944914 h 1944914"/>
              <a:gd name="connsiteX0" fmla="*/ 0 w 1416184"/>
              <a:gd name="connsiteY0" fmla="*/ 1335314 h 1335314"/>
              <a:gd name="connsiteX1" fmla="*/ 783771 w 1416184"/>
              <a:gd name="connsiteY1" fmla="*/ 0 h 1335314"/>
              <a:gd name="connsiteX2" fmla="*/ 1416184 w 1416184"/>
              <a:gd name="connsiteY2" fmla="*/ 970990 h 133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6184" h="1335314">
                <a:moveTo>
                  <a:pt x="0" y="1335314"/>
                </a:moveTo>
                <a:lnTo>
                  <a:pt x="783771" y="0"/>
                </a:lnTo>
                <a:lnTo>
                  <a:pt x="1416184" y="970990"/>
                </a:lnTo>
              </a:path>
            </a:pathLst>
          </a:custGeom>
          <a:noFill/>
          <a:ln w="1270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 rot="1021958">
            <a:off x="3428241" y="3118044"/>
            <a:ext cx="5297714" cy="2274831"/>
          </a:xfrm>
          <a:custGeom>
            <a:avLst/>
            <a:gdLst>
              <a:gd name="connsiteX0" fmla="*/ 4209143 w 5297714"/>
              <a:gd name="connsiteY0" fmla="*/ 0 h 1770743"/>
              <a:gd name="connsiteX1" fmla="*/ 5297714 w 5297714"/>
              <a:gd name="connsiteY1" fmla="*/ 1770743 h 1770743"/>
              <a:gd name="connsiteX2" fmla="*/ 0 w 5297714"/>
              <a:gd name="connsiteY2" fmla="*/ 1306286 h 1770743"/>
              <a:gd name="connsiteX3" fmla="*/ 769257 w 5297714"/>
              <a:gd name="connsiteY3" fmla="*/ 29029 h 1770743"/>
              <a:gd name="connsiteX0" fmla="*/ 4209143 w 5297714"/>
              <a:gd name="connsiteY0" fmla="*/ 0 h 1770743"/>
              <a:gd name="connsiteX1" fmla="*/ 5297714 w 5297714"/>
              <a:gd name="connsiteY1" fmla="*/ 1770743 h 1770743"/>
              <a:gd name="connsiteX2" fmla="*/ 0 w 5297714"/>
              <a:gd name="connsiteY2" fmla="*/ 1306286 h 1770743"/>
              <a:gd name="connsiteX3" fmla="*/ 562856 w 5297714"/>
              <a:gd name="connsiteY3" fmla="*/ 395863 h 1770743"/>
              <a:gd name="connsiteX0" fmla="*/ 3872553 w 5297714"/>
              <a:gd name="connsiteY0" fmla="*/ 0 h 2274831"/>
              <a:gd name="connsiteX1" fmla="*/ 5297714 w 5297714"/>
              <a:gd name="connsiteY1" fmla="*/ 2274831 h 2274831"/>
              <a:gd name="connsiteX2" fmla="*/ 0 w 5297714"/>
              <a:gd name="connsiteY2" fmla="*/ 1810374 h 2274831"/>
              <a:gd name="connsiteX3" fmla="*/ 562856 w 5297714"/>
              <a:gd name="connsiteY3" fmla="*/ 899951 h 227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97714" h="2274831">
                <a:moveTo>
                  <a:pt x="3872553" y="0"/>
                </a:moveTo>
                <a:lnTo>
                  <a:pt x="5297714" y="2274831"/>
                </a:lnTo>
                <a:lnTo>
                  <a:pt x="0" y="1810374"/>
                </a:lnTo>
                <a:lnTo>
                  <a:pt x="562856" y="899951"/>
                </a:lnTo>
              </a:path>
            </a:pathLst>
          </a:custGeom>
          <a:noFill/>
          <a:ln w="1270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/>
          <p:cNvSpPr/>
          <p:nvPr/>
        </p:nvSpPr>
        <p:spPr>
          <a:xfrm>
            <a:off x="3735670" y="2530916"/>
            <a:ext cx="5303828" cy="646331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zh-CN" altLang="en-US" sz="36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</a:t>
            </a:r>
            <a:r>
              <a:rPr lang="zh-CN" altLang="en-US" sz="36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击此处        添加标题</a:t>
            </a:r>
            <a:endParaRPr lang="zh-CN" altLang="en-US" sz="3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等腰三角形 9"/>
          <p:cNvSpPr/>
          <p:nvPr/>
        </p:nvSpPr>
        <p:spPr>
          <a:xfrm rot="6578557">
            <a:off x="2981137" y="1425135"/>
            <a:ext cx="793168" cy="109609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等腰三角形 10"/>
          <p:cNvSpPr/>
          <p:nvPr/>
        </p:nvSpPr>
        <p:spPr>
          <a:xfrm rot="20241975">
            <a:off x="1405578" y="4722925"/>
            <a:ext cx="406256" cy="561413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等腰三角形 11"/>
          <p:cNvSpPr/>
          <p:nvPr/>
        </p:nvSpPr>
        <p:spPr>
          <a:xfrm rot="20241975">
            <a:off x="10342363" y="5517718"/>
            <a:ext cx="406256" cy="561413"/>
          </a:xfrm>
          <a:prstGeom prst="triangle">
            <a:avLst/>
          </a:prstGeom>
          <a:solidFill>
            <a:srgbClr val="091A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平行四边形 1"/>
          <p:cNvSpPr/>
          <p:nvPr/>
        </p:nvSpPr>
        <p:spPr>
          <a:xfrm>
            <a:off x="1199259" y="2721740"/>
            <a:ext cx="2716956" cy="45719"/>
          </a:xfrm>
          <a:prstGeom prst="parallelogram">
            <a:avLst>
              <a:gd name="adj" fmla="val 140391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平行四边形 12"/>
          <p:cNvSpPr/>
          <p:nvPr/>
        </p:nvSpPr>
        <p:spPr>
          <a:xfrm>
            <a:off x="8523185" y="2900266"/>
            <a:ext cx="2716956" cy="45719"/>
          </a:xfrm>
          <a:prstGeom prst="parallelogram">
            <a:avLst>
              <a:gd name="adj" fmla="val 140391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0499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728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998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9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729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988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9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0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1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2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3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4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5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6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7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30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31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986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7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32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3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4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5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6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7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38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984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5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39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0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1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42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980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1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2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3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43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4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5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46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961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2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3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4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5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6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7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8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9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0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1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2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3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4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5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6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7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8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9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47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8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9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0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1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2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53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959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0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54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55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956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7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8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756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950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1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2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3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4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5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57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8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9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0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1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2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3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4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5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6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7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8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9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0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71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947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8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9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72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3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4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5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6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7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8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9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0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1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2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3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4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85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911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2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3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4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5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6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7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8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9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0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1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2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3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4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5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6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7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8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9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0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1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2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3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4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5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6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7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8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9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0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1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2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3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4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5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6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86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7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8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9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0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1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2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3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4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5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6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7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8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9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00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1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908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9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0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2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3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906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7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4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5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904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5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6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7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901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2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3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8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09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0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1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2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3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4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5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6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7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18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896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7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8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9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0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19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0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1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2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3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4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5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6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7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8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29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833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4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5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6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7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8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9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0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1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2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3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4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5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6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7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8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9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0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1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2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3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4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5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6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7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8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9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0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1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2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3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4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5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6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7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8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9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0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1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2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3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4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5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6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7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8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9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0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1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2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3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4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5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6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7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8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9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0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1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2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3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4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5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30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31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32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  <a:noFill/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2216" y="2379340"/>
            <a:ext cx="668692" cy="668692"/>
          </a:xfrm>
          <a:prstGeom prst="rect">
            <a:avLst/>
          </a:prstGeom>
        </p:spPr>
      </p:pic>
      <p:pic>
        <p:nvPicPr>
          <p:cNvPr id="706" name="图片 70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1360" y="2412334"/>
            <a:ext cx="668692" cy="668692"/>
          </a:xfrm>
          <a:prstGeom prst="rect">
            <a:avLst/>
          </a:prstGeom>
        </p:spPr>
      </p:pic>
      <p:pic>
        <p:nvPicPr>
          <p:cNvPr id="707" name="图片 70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3858" y="2412334"/>
            <a:ext cx="668692" cy="668692"/>
          </a:xfrm>
          <a:prstGeom prst="rect">
            <a:avLst/>
          </a:prstGeom>
        </p:spPr>
      </p:pic>
      <p:pic>
        <p:nvPicPr>
          <p:cNvPr id="708" name="图片 70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2550" y="2415890"/>
            <a:ext cx="668692" cy="668692"/>
          </a:xfrm>
          <a:prstGeom prst="rect">
            <a:avLst/>
          </a:prstGeom>
        </p:spPr>
      </p:pic>
      <p:pic>
        <p:nvPicPr>
          <p:cNvPr id="709" name="图片 70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1242" y="2412334"/>
            <a:ext cx="668692" cy="668692"/>
          </a:xfrm>
          <a:prstGeom prst="rect">
            <a:avLst/>
          </a:prstGeom>
        </p:spPr>
      </p:pic>
      <p:pic>
        <p:nvPicPr>
          <p:cNvPr id="710" name="图片 70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3740" y="2412334"/>
            <a:ext cx="668692" cy="668692"/>
          </a:xfrm>
          <a:prstGeom prst="rect">
            <a:avLst/>
          </a:prstGeom>
        </p:spPr>
      </p:pic>
      <p:pic>
        <p:nvPicPr>
          <p:cNvPr id="711" name="图片 7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212" y="2379340"/>
            <a:ext cx="668692" cy="668692"/>
          </a:xfrm>
          <a:prstGeom prst="rect">
            <a:avLst/>
          </a:prstGeom>
        </p:spPr>
      </p:pic>
      <p:pic>
        <p:nvPicPr>
          <p:cNvPr id="712" name="图片 7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2356" y="2412334"/>
            <a:ext cx="668692" cy="668692"/>
          </a:xfrm>
          <a:prstGeom prst="rect">
            <a:avLst/>
          </a:prstGeom>
        </p:spPr>
      </p:pic>
      <p:pic>
        <p:nvPicPr>
          <p:cNvPr id="713" name="图片 71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4854" y="2412334"/>
            <a:ext cx="668692" cy="668692"/>
          </a:xfrm>
          <a:prstGeom prst="rect">
            <a:avLst/>
          </a:prstGeom>
        </p:spPr>
      </p:pic>
      <p:cxnSp>
        <p:nvCxnSpPr>
          <p:cNvPr id="5" name="直接连接符 4"/>
          <p:cNvCxnSpPr/>
          <p:nvPr/>
        </p:nvCxnSpPr>
        <p:spPr>
          <a:xfrm flipV="1">
            <a:off x="1168873" y="3122868"/>
            <a:ext cx="9320601" cy="434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图片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9219" y="2447678"/>
            <a:ext cx="633347" cy="633347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4058" y="3166271"/>
            <a:ext cx="692157" cy="692157"/>
          </a:xfrm>
          <a:prstGeom prst="rect">
            <a:avLst/>
          </a:prstGeom>
        </p:spPr>
      </p:pic>
      <p:pic>
        <p:nvPicPr>
          <p:cNvPr id="716" name="图片 7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215" y="3166271"/>
            <a:ext cx="692157" cy="692157"/>
          </a:xfrm>
          <a:prstGeom prst="rect">
            <a:avLst/>
          </a:prstGeom>
        </p:spPr>
      </p:pic>
      <p:pic>
        <p:nvPicPr>
          <p:cNvPr id="717" name="图片 71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0695" y="3166271"/>
            <a:ext cx="692157" cy="692157"/>
          </a:xfrm>
          <a:prstGeom prst="rect">
            <a:avLst/>
          </a:prstGeom>
        </p:spPr>
      </p:pic>
      <p:pic>
        <p:nvPicPr>
          <p:cNvPr id="718" name="图片 7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5175" y="3140145"/>
            <a:ext cx="692157" cy="692157"/>
          </a:xfrm>
          <a:prstGeom prst="rect">
            <a:avLst/>
          </a:prstGeom>
        </p:spPr>
      </p:pic>
      <p:pic>
        <p:nvPicPr>
          <p:cNvPr id="719" name="图片 7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7332" y="3190836"/>
            <a:ext cx="692157" cy="692157"/>
          </a:xfrm>
          <a:prstGeom prst="rect">
            <a:avLst/>
          </a:prstGeom>
        </p:spPr>
      </p:pic>
      <p:pic>
        <p:nvPicPr>
          <p:cNvPr id="720" name="图片 71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4773" y="3187716"/>
            <a:ext cx="692157" cy="692157"/>
          </a:xfrm>
          <a:prstGeom prst="rect">
            <a:avLst/>
          </a:prstGeom>
        </p:spPr>
      </p:pic>
      <p:pic>
        <p:nvPicPr>
          <p:cNvPr id="721" name="图片 72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1646" y="3164711"/>
            <a:ext cx="692157" cy="692157"/>
          </a:xfrm>
          <a:prstGeom prst="rect">
            <a:avLst/>
          </a:prstGeom>
        </p:spPr>
      </p:pic>
      <p:pic>
        <p:nvPicPr>
          <p:cNvPr id="722" name="图片 72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9087" y="3147014"/>
            <a:ext cx="692157" cy="69215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5960" y="3192068"/>
            <a:ext cx="637441" cy="637441"/>
          </a:xfrm>
          <a:prstGeom prst="rect">
            <a:avLst/>
          </a:prstGeom>
        </p:spPr>
      </p:pic>
      <p:pic>
        <p:nvPicPr>
          <p:cNvPr id="723" name="图片 7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1400" y="3187716"/>
            <a:ext cx="637441" cy="637441"/>
          </a:xfrm>
          <a:prstGeom prst="rect">
            <a:avLst/>
          </a:prstGeom>
        </p:spPr>
      </p:pic>
      <p:sp>
        <p:nvSpPr>
          <p:cNvPr id="10" name="矩形 9"/>
          <p:cNvSpPr/>
          <p:nvPr/>
        </p:nvSpPr>
        <p:spPr>
          <a:xfrm>
            <a:off x="1727362" y="1885048"/>
            <a:ext cx="13388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输入小标题</a:t>
            </a:r>
            <a:endParaRPr lang="zh-CN" altLang="en-US" dirty="0"/>
          </a:p>
        </p:txBody>
      </p:sp>
      <p:sp>
        <p:nvSpPr>
          <p:cNvPr id="724" name="矩形 723"/>
          <p:cNvSpPr/>
          <p:nvPr/>
        </p:nvSpPr>
        <p:spPr>
          <a:xfrm>
            <a:off x="1611224" y="3916520"/>
            <a:ext cx="13388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输入小标题</a:t>
            </a:r>
            <a:endParaRPr lang="zh-CN" altLang="en-US" dirty="0"/>
          </a:p>
        </p:txBody>
      </p:sp>
      <p:sp>
        <p:nvSpPr>
          <p:cNvPr id="725" name="矩形 724"/>
          <p:cNvSpPr/>
          <p:nvPr/>
        </p:nvSpPr>
        <p:spPr>
          <a:xfrm>
            <a:off x="8791441" y="2529020"/>
            <a:ext cx="203934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男性占</a:t>
            </a:r>
            <a:r>
              <a:rPr lang="en-US" altLang="zh-CN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90%</a:t>
            </a:r>
            <a:endParaRPr lang="zh-CN" altLang="en-US" sz="2800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6" name="矩形 725"/>
          <p:cNvSpPr/>
          <p:nvPr/>
        </p:nvSpPr>
        <p:spPr>
          <a:xfrm>
            <a:off x="8791441" y="3243383"/>
            <a:ext cx="203934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女</a:t>
            </a:r>
            <a:r>
              <a:rPr lang="zh-CN" altLang="en-US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性占</a:t>
            </a:r>
            <a:r>
              <a:rPr lang="en-US" altLang="zh-CN" sz="2800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r>
              <a:rPr lang="en-US" altLang="zh-CN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0%</a:t>
            </a:r>
            <a:endParaRPr lang="zh-CN" altLang="en-US" sz="2800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81917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785288" y="1949990"/>
            <a:ext cx="10260829" cy="794266"/>
            <a:chOff x="785288" y="1564395"/>
            <a:chExt cx="10260829" cy="794266"/>
          </a:xfrm>
        </p:grpSpPr>
        <p:sp>
          <p:nvSpPr>
            <p:cNvPr id="368" name="圆角矩形 367"/>
            <p:cNvSpPr/>
            <p:nvPr/>
          </p:nvSpPr>
          <p:spPr>
            <a:xfrm>
              <a:off x="785288" y="1566965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9" name="圆角矩形 368"/>
            <p:cNvSpPr/>
            <p:nvPr/>
          </p:nvSpPr>
          <p:spPr>
            <a:xfrm>
              <a:off x="6899650" y="1566965"/>
              <a:ext cx="4146467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0" name="Freeform 62"/>
            <p:cNvSpPr>
              <a:spLocks noEditPoints="1"/>
            </p:cNvSpPr>
            <p:nvPr/>
          </p:nvSpPr>
          <p:spPr bwMode="auto">
            <a:xfrm>
              <a:off x="785288" y="1566965"/>
              <a:ext cx="795580" cy="791696"/>
            </a:xfrm>
            <a:custGeom>
              <a:avLst/>
              <a:gdLst>
                <a:gd name="T0" fmla="*/ 41 w 409"/>
                <a:gd name="T1" fmla="*/ 96 h 409"/>
                <a:gd name="T2" fmla="*/ 39 w 409"/>
                <a:gd name="T3" fmla="*/ 106 h 409"/>
                <a:gd name="T4" fmla="*/ 49 w 409"/>
                <a:gd name="T5" fmla="*/ 113 h 409"/>
                <a:gd name="T6" fmla="*/ 165 w 409"/>
                <a:gd name="T7" fmla="*/ 225 h 409"/>
                <a:gd name="T8" fmla="*/ 173 w 409"/>
                <a:gd name="T9" fmla="*/ 226 h 409"/>
                <a:gd name="T10" fmla="*/ 151 w 409"/>
                <a:gd name="T11" fmla="*/ 271 h 409"/>
                <a:gd name="T12" fmla="*/ 142 w 409"/>
                <a:gd name="T13" fmla="*/ 292 h 409"/>
                <a:gd name="T14" fmla="*/ 151 w 409"/>
                <a:gd name="T15" fmla="*/ 311 h 409"/>
                <a:gd name="T16" fmla="*/ 173 w 409"/>
                <a:gd name="T17" fmla="*/ 314 h 409"/>
                <a:gd name="T18" fmla="*/ 189 w 409"/>
                <a:gd name="T19" fmla="*/ 302 h 409"/>
                <a:gd name="T20" fmla="*/ 271 w 409"/>
                <a:gd name="T21" fmla="*/ 302 h 409"/>
                <a:gd name="T22" fmla="*/ 287 w 409"/>
                <a:gd name="T23" fmla="*/ 314 h 409"/>
                <a:gd name="T24" fmla="*/ 309 w 409"/>
                <a:gd name="T25" fmla="*/ 311 h 409"/>
                <a:gd name="T26" fmla="*/ 319 w 409"/>
                <a:gd name="T27" fmla="*/ 292 h 409"/>
                <a:gd name="T28" fmla="*/ 309 w 409"/>
                <a:gd name="T29" fmla="*/ 271 h 409"/>
                <a:gd name="T30" fmla="*/ 287 w 409"/>
                <a:gd name="T31" fmla="*/ 268 h 409"/>
                <a:gd name="T32" fmla="*/ 273 w 409"/>
                <a:gd name="T33" fmla="*/ 280 h 409"/>
                <a:gd name="T34" fmla="*/ 189 w 409"/>
                <a:gd name="T35" fmla="*/ 280 h 409"/>
                <a:gd name="T36" fmla="*/ 175 w 409"/>
                <a:gd name="T37" fmla="*/ 268 h 409"/>
                <a:gd name="T38" fmla="*/ 348 w 409"/>
                <a:gd name="T39" fmla="*/ 226 h 409"/>
                <a:gd name="T40" fmla="*/ 350 w 409"/>
                <a:gd name="T41" fmla="*/ 216 h 409"/>
                <a:gd name="T42" fmla="*/ 331 w 409"/>
                <a:gd name="T43" fmla="*/ 213 h 409"/>
                <a:gd name="T44" fmla="*/ 340 w 409"/>
                <a:gd name="T45" fmla="*/ 197 h 409"/>
                <a:gd name="T46" fmla="*/ 340 w 409"/>
                <a:gd name="T47" fmla="*/ 190 h 409"/>
                <a:gd name="T48" fmla="*/ 352 w 409"/>
                <a:gd name="T49" fmla="*/ 159 h 409"/>
                <a:gd name="T50" fmla="*/ 357 w 409"/>
                <a:gd name="T51" fmla="*/ 154 h 409"/>
                <a:gd name="T52" fmla="*/ 352 w 409"/>
                <a:gd name="T53" fmla="*/ 149 h 409"/>
                <a:gd name="T54" fmla="*/ 366 w 409"/>
                <a:gd name="T55" fmla="*/ 120 h 409"/>
                <a:gd name="T56" fmla="*/ 371 w 409"/>
                <a:gd name="T57" fmla="*/ 115 h 409"/>
                <a:gd name="T58" fmla="*/ 366 w 409"/>
                <a:gd name="T59" fmla="*/ 110 h 409"/>
                <a:gd name="T60" fmla="*/ 141 w 409"/>
                <a:gd name="T61" fmla="*/ 104 h 409"/>
                <a:gd name="T62" fmla="*/ 137 w 409"/>
                <a:gd name="T63" fmla="*/ 96 h 409"/>
                <a:gd name="T64" fmla="*/ 49 w 409"/>
                <a:gd name="T65" fmla="*/ 92 h 409"/>
                <a:gd name="T66" fmla="*/ 283 w 409"/>
                <a:gd name="T67" fmla="*/ 15 h 409"/>
                <a:gd name="T68" fmla="*/ 374 w 409"/>
                <a:gd name="T69" fmla="*/ 91 h 409"/>
                <a:gd name="T70" fmla="*/ 409 w 409"/>
                <a:gd name="T71" fmla="*/ 204 h 409"/>
                <a:gd name="T72" fmla="*/ 374 w 409"/>
                <a:gd name="T73" fmla="*/ 319 h 409"/>
                <a:gd name="T74" fmla="*/ 283 w 409"/>
                <a:gd name="T75" fmla="*/ 393 h 409"/>
                <a:gd name="T76" fmla="*/ 163 w 409"/>
                <a:gd name="T77" fmla="*/ 405 h 409"/>
                <a:gd name="T78" fmla="*/ 60 w 409"/>
                <a:gd name="T79" fmla="*/ 348 h 409"/>
                <a:gd name="T80" fmla="*/ 3 w 409"/>
                <a:gd name="T81" fmla="*/ 245 h 409"/>
                <a:gd name="T82" fmla="*/ 15 w 409"/>
                <a:gd name="T83" fmla="*/ 125 h 409"/>
                <a:gd name="T84" fmla="*/ 89 w 409"/>
                <a:gd name="T85" fmla="*/ 34 h 409"/>
                <a:gd name="T86" fmla="*/ 204 w 409"/>
                <a:gd name="T87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9" h="409">
                  <a:moveTo>
                    <a:pt x="49" y="92"/>
                  </a:moveTo>
                  <a:lnTo>
                    <a:pt x="44" y="94"/>
                  </a:lnTo>
                  <a:lnTo>
                    <a:pt x="41" y="96"/>
                  </a:lnTo>
                  <a:lnTo>
                    <a:pt x="39" y="99"/>
                  </a:lnTo>
                  <a:lnTo>
                    <a:pt x="37" y="103"/>
                  </a:lnTo>
                  <a:lnTo>
                    <a:pt x="39" y="106"/>
                  </a:lnTo>
                  <a:lnTo>
                    <a:pt x="41" y="110"/>
                  </a:lnTo>
                  <a:lnTo>
                    <a:pt x="44" y="111"/>
                  </a:lnTo>
                  <a:lnTo>
                    <a:pt x="49" y="113"/>
                  </a:lnTo>
                  <a:lnTo>
                    <a:pt x="128" y="113"/>
                  </a:lnTo>
                  <a:lnTo>
                    <a:pt x="163" y="223"/>
                  </a:lnTo>
                  <a:lnTo>
                    <a:pt x="165" y="225"/>
                  </a:lnTo>
                  <a:lnTo>
                    <a:pt x="166" y="226"/>
                  </a:lnTo>
                  <a:lnTo>
                    <a:pt x="168" y="226"/>
                  </a:lnTo>
                  <a:lnTo>
                    <a:pt x="173" y="226"/>
                  </a:lnTo>
                  <a:lnTo>
                    <a:pt x="165" y="266"/>
                  </a:lnTo>
                  <a:lnTo>
                    <a:pt x="158" y="268"/>
                  </a:lnTo>
                  <a:lnTo>
                    <a:pt x="151" y="271"/>
                  </a:lnTo>
                  <a:lnTo>
                    <a:pt x="146" y="276"/>
                  </a:lnTo>
                  <a:lnTo>
                    <a:pt x="142" y="283"/>
                  </a:lnTo>
                  <a:lnTo>
                    <a:pt x="142" y="292"/>
                  </a:lnTo>
                  <a:lnTo>
                    <a:pt x="142" y="299"/>
                  </a:lnTo>
                  <a:lnTo>
                    <a:pt x="146" y="305"/>
                  </a:lnTo>
                  <a:lnTo>
                    <a:pt x="151" y="311"/>
                  </a:lnTo>
                  <a:lnTo>
                    <a:pt x="158" y="314"/>
                  </a:lnTo>
                  <a:lnTo>
                    <a:pt x="166" y="316"/>
                  </a:lnTo>
                  <a:lnTo>
                    <a:pt x="173" y="314"/>
                  </a:lnTo>
                  <a:lnTo>
                    <a:pt x="180" y="312"/>
                  </a:lnTo>
                  <a:lnTo>
                    <a:pt x="185" y="307"/>
                  </a:lnTo>
                  <a:lnTo>
                    <a:pt x="189" y="302"/>
                  </a:lnTo>
                  <a:lnTo>
                    <a:pt x="190" y="295"/>
                  </a:lnTo>
                  <a:lnTo>
                    <a:pt x="269" y="295"/>
                  </a:lnTo>
                  <a:lnTo>
                    <a:pt x="271" y="302"/>
                  </a:lnTo>
                  <a:lnTo>
                    <a:pt x="276" y="307"/>
                  </a:lnTo>
                  <a:lnTo>
                    <a:pt x="281" y="312"/>
                  </a:lnTo>
                  <a:lnTo>
                    <a:pt x="287" y="314"/>
                  </a:lnTo>
                  <a:lnTo>
                    <a:pt x="293" y="316"/>
                  </a:lnTo>
                  <a:lnTo>
                    <a:pt x="302" y="314"/>
                  </a:lnTo>
                  <a:lnTo>
                    <a:pt x="309" y="311"/>
                  </a:lnTo>
                  <a:lnTo>
                    <a:pt x="314" y="305"/>
                  </a:lnTo>
                  <a:lnTo>
                    <a:pt x="318" y="299"/>
                  </a:lnTo>
                  <a:lnTo>
                    <a:pt x="319" y="292"/>
                  </a:lnTo>
                  <a:lnTo>
                    <a:pt x="318" y="283"/>
                  </a:lnTo>
                  <a:lnTo>
                    <a:pt x="314" y="276"/>
                  </a:lnTo>
                  <a:lnTo>
                    <a:pt x="309" y="271"/>
                  </a:lnTo>
                  <a:lnTo>
                    <a:pt x="302" y="268"/>
                  </a:lnTo>
                  <a:lnTo>
                    <a:pt x="293" y="266"/>
                  </a:lnTo>
                  <a:lnTo>
                    <a:pt x="287" y="268"/>
                  </a:lnTo>
                  <a:lnTo>
                    <a:pt x="281" y="269"/>
                  </a:lnTo>
                  <a:lnTo>
                    <a:pt x="276" y="275"/>
                  </a:lnTo>
                  <a:lnTo>
                    <a:pt x="273" y="280"/>
                  </a:lnTo>
                  <a:lnTo>
                    <a:pt x="269" y="285"/>
                  </a:lnTo>
                  <a:lnTo>
                    <a:pt x="190" y="285"/>
                  </a:lnTo>
                  <a:lnTo>
                    <a:pt x="189" y="280"/>
                  </a:lnTo>
                  <a:lnTo>
                    <a:pt x="183" y="275"/>
                  </a:lnTo>
                  <a:lnTo>
                    <a:pt x="180" y="271"/>
                  </a:lnTo>
                  <a:lnTo>
                    <a:pt x="175" y="268"/>
                  </a:lnTo>
                  <a:lnTo>
                    <a:pt x="183" y="226"/>
                  </a:lnTo>
                  <a:lnTo>
                    <a:pt x="345" y="226"/>
                  </a:lnTo>
                  <a:lnTo>
                    <a:pt x="348" y="226"/>
                  </a:lnTo>
                  <a:lnTo>
                    <a:pt x="350" y="223"/>
                  </a:lnTo>
                  <a:lnTo>
                    <a:pt x="352" y="220"/>
                  </a:lnTo>
                  <a:lnTo>
                    <a:pt x="350" y="216"/>
                  </a:lnTo>
                  <a:lnTo>
                    <a:pt x="348" y="214"/>
                  </a:lnTo>
                  <a:lnTo>
                    <a:pt x="345" y="213"/>
                  </a:lnTo>
                  <a:lnTo>
                    <a:pt x="331" y="213"/>
                  </a:lnTo>
                  <a:lnTo>
                    <a:pt x="335" y="199"/>
                  </a:lnTo>
                  <a:lnTo>
                    <a:pt x="336" y="199"/>
                  </a:lnTo>
                  <a:lnTo>
                    <a:pt x="340" y="197"/>
                  </a:lnTo>
                  <a:lnTo>
                    <a:pt x="342" y="195"/>
                  </a:lnTo>
                  <a:lnTo>
                    <a:pt x="342" y="194"/>
                  </a:lnTo>
                  <a:lnTo>
                    <a:pt x="340" y="190"/>
                  </a:lnTo>
                  <a:lnTo>
                    <a:pt x="338" y="189"/>
                  </a:lnTo>
                  <a:lnTo>
                    <a:pt x="348" y="159"/>
                  </a:lnTo>
                  <a:lnTo>
                    <a:pt x="352" y="159"/>
                  </a:lnTo>
                  <a:lnTo>
                    <a:pt x="354" y="158"/>
                  </a:lnTo>
                  <a:lnTo>
                    <a:pt x="355" y="156"/>
                  </a:lnTo>
                  <a:lnTo>
                    <a:pt x="357" y="154"/>
                  </a:lnTo>
                  <a:lnTo>
                    <a:pt x="355" y="153"/>
                  </a:lnTo>
                  <a:lnTo>
                    <a:pt x="354" y="151"/>
                  </a:lnTo>
                  <a:lnTo>
                    <a:pt x="352" y="149"/>
                  </a:lnTo>
                  <a:lnTo>
                    <a:pt x="352" y="149"/>
                  </a:lnTo>
                  <a:lnTo>
                    <a:pt x="361" y="120"/>
                  </a:lnTo>
                  <a:lnTo>
                    <a:pt x="366" y="120"/>
                  </a:lnTo>
                  <a:lnTo>
                    <a:pt x="369" y="120"/>
                  </a:lnTo>
                  <a:lnTo>
                    <a:pt x="371" y="118"/>
                  </a:lnTo>
                  <a:lnTo>
                    <a:pt x="371" y="115"/>
                  </a:lnTo>
                  <a:lnTo>
                    <a:pt x="371" y="113"/>
                  </a:lnTo>
                  <a:lnTo>
                    <a:pt x="369" y="111"/>
                  </a:lnTo>
                  <a:lnTo>
                    <a:pt x="366" y="110"/>
                  </a:lnTo>
                  <a:lnTo>
                    <a:pt x="141" y="110"/>
                  </a:lnTo>
                  <a:lnTo>
                    <a:pt x="141" y="106"/>
                  </a:lnTo>
                  <a:lnTo>
                    <a:pt x="141" y="104"/>
                  </a:lnTo>
                  <a:lnTo>
                    <a:pt x="141" y="103"/>
                  </a:lnTo>
                  <a:lnTo>
                    <a:pt x="139" y="99"/>
                  </a:lnTo>
                  <a:lnTo>
                    <a:pt x="137" y="96"/>
                  </a:lnTo>
                  <a:lnTo>
                    <a:pt x="134" y="94"/>
                  </a:lnTo>
                  <a:lnTo>
                    <a:pt x="128" y="92"/>
                  </a:lnTo>
                  <a:lnTo>
                    <a:pt x="49" y="92"/>
                  </a:lnTo>
                  <a:close/>
                  <a:moveTo>
                    <a:pt x="204" y="0"/>
                  </a:moveTo>
                  <a:lnTo>
                    <a:pt x="245" y="5"/>
                  </a:lnTo>
                  <a:lnTo>
                    <a:pt x="283" y="15"/>
                  </a:lnTo>
                  <a:lnTo>
                    <a:pt x="318" y="34"/>
                  </a:lnTo>
                  <a:lnTo>
                    <a:pt x="348" y="60"/>
                  </a:lnTo>
                  <a:lnTo>
                    <a:pt x="374" y="91"/>
                  </a:lnTo>
                  <a:lnTo>
                    <a:pt x="393" y="125"/>
                  </a:lnTo>
                  <a:lnTo>
                    <a:pt x="403" y="163"/>
                  </a:lnTo>
                  <a:lnTo>
                    <a:pt x="409" y="204"/>
                  </a:lnTo>
                  <a:lnTo>
                    <a:pt x="403" y="245"/>
                  </a:lnTo>
                  <a:lnTo>
                    <a:pt x="393" y="283"/>
                  </a:lnTo>
                  <a:lnTo>
                    <a:pt x="374" y="319"/>
                  </a:lnTo>
                  <a:lnTo>
                    <a:pt x="348" y="348"/>
                  </a:lnTo>
                  <a:lnTo>
                    <a:pt x="318" y="374"/>
                  </a:lnTo>
                  <a:lnTo>
                    <a:pt x="283" y="393"/>
                  </a:lnTo>
                  <a:lnTo>
                    <a:pt x="245" y="405"/>
                  </a:lnTo>
                  <a:lnTo>
                    <a:pt x="204" y="409"/>
                  </a:lnTo>
                  <a:lnTo>
                    <a:pt x="163" y="405"/>
                  </a:lnTo>
                  <a:lnTo>
                    <a:pt x="125" y="393"/>
                  </a:lnTo>
                  <a:lnTo>
                    <a:pt x="89" y="374"/>
                  </a:lnTo>
                  <a:lnTo>
                    <a:pt x="60" y="348"/>
                  </a:lnTo>
                  <a:lnTo>
                    <a:pt x="34" y="319"/>
                  </a:lnTo>
                  <a:lnTo>
                    <a:pt x="15" y="283"/>
                  </a:lnTo>
                  <a:lnTo>
                    <a:pt x="3" y="245"/>
                  </a:lnTo>
                  <a:lnTo>
                    <a:pt x="0" y="204"/>
                  </a:lnTo>
                  <a:lnTo>
                    <a:pt x="3" y="163"/>
                  </a:lnTo>
                  <a:lnTo>
                    <a:pt x="15" y="125"/>
                  </a:lnTo>
                  <a:lnTo>
                    <a:pt x="34" y="91"/>
                  </a:lnTo>
                  <a:lnTo>
                    <a:pt x="60" y="60"/>
                  </a:lnTo>
                  <a:lnTo>
                    <a:pt x="89" y="34"/>
                  </a:lnTo>
                  <a:lnTo>
                    <a:pt x="125" y="15"/>
                  </a:lnTo>
                  <a:lnTo>
                    <a:pt x="163" y="5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06"/>
            <p:cNvSpPr>
              <a:spLocks noEditPoints="1"/>
            </p:cNvSpPr>
            <p:nvPr/>
          </p:nvSpPr>
          <p:spPr bwMode="auto">
            <a:xfrm>
              <a:off x="6899650" y="1564395"/>
              <a:ext cx="794267" cy="794266"/>
            </a:xfrm>
            <a:custGeom>
              <a:avLst/>
              <a:gdLst>
                <a:gd name="T0" fmla="*/ 231 w 409"/>
                <a:gd name="T1" fmla="*/ 336 h 409"/>
                <a:gd name="T2" fmla="*/ 327 w 409"/>
                <a:gd name="T3" fmla="*/ 214 h 409"/>
                <a:gd name="T4" fmla="*/ 341 w 409"/>
                <a:gd name="T5" fmla="*/ 197 h 409"/>
                <a:gd name="T6" fmla="*/ 353 w 409"/>
                <a:gd name="T7" fmla="*/ 182 h 409"/>
                <a:gd name="T8" fmla="*/ 280 w 409"/>
                <a:gd name="T9" fmla="*/ 178 h 409"/>
                <a:gd name="T10" fmla="*/ 205 w 409"/>
                <a:gd name="T11" fmla="*/ 371 h 409"/>
                <a:gd name="T12" fmla="*/ 150 w 409"/>
                <a:gd name="T13" fmla="*/ 178 h 409"/>
                <a:gd name="T14" fmla="*/ 107 w 409"/>
                <a:gd name="T15" fmla="*/ 247 h 409"/>
                <a:gd name="T16" fmla="*/ 117 w 409"/>
                <a:gd name="T17" fmla="*/ 259 h 409"/>
                <a:gd name="T18" fmla="*/ 138 w 409"/>
                <a:gd name="T19" fmla="*/ 285 h 409"/>
                <a:gd name="T20" fmla="*/ 160 w 409"/>
                <a:gd name="T21" fmla="*/ 314 h 409"/>
                <a:gd name="T22" fmla="*/ 176 w 409"/>
                <a:gd name="T23" fmla="*/ 335 h 409"/>
                <a:gd name="T24" fmla="*/ 129 w 409"/>
                <a:gd name="T25" fmla="*/ 178 h 409"/>
                <a:gd name="T26" fmla="*/ 248 w 409"/>
                <a:gd name="T27" fmla="*/ 79 h 409"/>
                <a:gd name="T28" fmla="*/ 359 w 409"/>
                <a:gd name="T29" fmla="*/ 159 h 409"/>
                <a:gd name="T30" fmla="*/ 248 w 409"/>
                <a:gd name="T31" fmla="*/ 79 h 409"/>
                <a:gd name="T32" fmla="*/ 150 w 409"/>
                <a:gd name="T33" fmla="*/ 159 h 409"/>
                <a:gd name="T34" fmla="*/ 225 w 409"/>
                <a:gd name="T35" fmla="*/ 79 h 409"/>
                <a:gd name="T36" fmla="*/ 98 w 409"/>
                <a:gd name="T37" fmla="*/ 79 h 409"/>
                <a:gd name="T38" fmla="*/ 129 w 409"/>
                <a:gd name="T39" fmla="*/ 159 h 409"/>
                <a:gd name="T40" fmla="*/ 98 w 409"/>
                <a:gd name="T41" fmla="*/ 79 h 409"/>
                <a:gd name="T42" fmla="*/ 246 w 409"/>
                <a:gd name="T43" fmla="*/ 3 h 409"/>
                <a:gd name="T44" fmla="*/ 318 w 409"/>
                <a:gd name="T45" fmla="*/ 34 h 409"/>
                <a:gd name="T46" fmla="*/ 373 w 409"/>
                <a:gd name="T47" fmla="*/ 89 h 409"/>
                <a:gd name="T48" fmla="*/ 404 w 409"/>
                <a:gd name="T49" fmla="*/ 163 h 409"/>
                <a:gd name="T50" fmla="*/ 404 w 409"/>
                <a:gd name="T51" fmla="*/ 245 h 409"/>
                <a:gd name="T52" fmla="*/ 373 w 409"/>
                <a:gd name="T53" fmla="*/ 318 h 409"/>
                <a:gd name="T54" fmla="*/ 318 w 409"/>
                <a:gd name="T55" fmla="*/ 373 h 409"/>
                <a:gd name="T56" fmla="*/ 246 w 409"/>
                <a:gd name="T57" fmla="*/ 403 h 409"/>
                <a:gd name="T58" fmla="*/ 163 w 409"/>
                <a:gd name="T59" fmla="*/ 403 h 409"/>
                <a:gd name="T60" fmla="*/ 90 w 409"/>
                <a:gd name="T61" fmla="*/ 373 h 409"/>
                <a:gd name="T62" fmla="*/ 35 w 409"/>
                <a:gd name="T63" fmla="*/ 318 h 409"/>
                <a:gd name="T64" fmla="*/ 4 w 409"/>
                <a:gd name="T65" fmla="*/ 245 h 409"/>
                <a:gd name="T66" fmla="*/ 4 w 409"/>
                <a:gd name="T67" fmla="*/ 163 h 409"/>
                <a:gd name="T68" fmla="*/ 35 w 409"/>
                <a:gd name="T69" fmla="*/ 89 h 409"/>
                <a:gd name="T70" fmla="*/ 90 w 409"/>
                <a:gd name="T71" fmla="*/ 34 h 409"/>
                <a:gd name="T72" fmla="*/ 163 w 409"/>
                <a:gd name="T73" fmla="*/ 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9" h="409">
                  <a:moveTo>
                    <a:pt x="280" y="178"/>
                  </a:moveTo>
                  <a:lnTo>
                    <a:pt x="231" y="336"/>
                  </a:lnTo>
                  <a:lnTo>
                    <a:pt x="325" y="216"/>
                  </a:lnTo>
                  <a:lnTo>
                    <a:pt x="327" y="214"/>
                  </a:lnTo>
                  <a:lnTo>
                    <a:pt x="334" y="208"/>
                  </a:lnTo>
                  <a:lnTo>
                    <a:pt x="341" y="197"/>
                  </a:lnTo>
                  <a:lnTo>
                    <a:pt x="347" y="189"/>
                  </a:lnTo>
                  <a:lnTo>
                    <a:pt x="353" y="182"/>
                  </a:lnTo>
                  <a:lnTo>
                    <a:pt x="356" y="178"/>
                  </a:lnTo>
                  <a:lnTo>
                    <a:pt x="280" y="178"/>
                  </a:lnTo>
                  <a:close/>
                  <a:moveTo>
                    <a:pt x="150" y="178"/>
                  </a:moveTo>
                  <a:lnTo>
                    <a:pt x="205" y="371"/>
                  </a:lnTo>
                  <a:lnTo>
                    <a:pt x="258" y="178"/>
                  </a:lnTo>
                  <a:lnTo>
                    <a:pt x="150" y="178"/>
                  </a:lnTo>
                  <a:close/>
                  <a:moveTo>
                    <a:pt x="53" y="178"/>
                  </a:moveTo>
                  <a:lnTo>
                    <a:pt x="107" y="247"/>
                  </a:lnTo>
                  <a:lnTo>
                    <a:pt x="110" y="250"/>
                  </a:lnTo>
                  <a:lnTo>
                    <a:pt x="117" y="259"/>
                  </a:lnTo>
                  <a:lnTo>
                    <a:pt x="126" y="271"/>
                  </a:lnTo>
                  <a:lnTo>
                    <a:pt x="138" y="285"/>
                  </a:lnTo>
                  <a:lnTo>
                    <a:pt x="148" y="300"/>
                  </a:lnTo>
                  <a:lnTo>
                    <a:pt x="160" y="314"/>
                  </a:lnTo>
                  <a:lnTo>
                    <a:pt x="169" y="326"/>
                  </a:lnTo>
                  <a:lnTo>
                    <a:pt x="176" y="335"/>
                  </a:lnTo>
                  <a:lnTo>
                    <a:pt x="179" y="336"/>
                  </a:lnTo>
                  <a:lnTo>
                    <a:pt x="129" y="178"/>
                  </a:lnTo>
                  <a:lnTo>
                    <a:pt x="53" y="178"/>
                  </a:lnTo>
                  <a:close/>
                  <a:moveTo>
                    <a:pt x="248" y="79"/>
                  </a:moveTo>
                  <a:lnTo>
                    <a:pt x="279" y="159"/>
                  </a:lnTo>
                  <a:lnTo>
                    <a:pt x="359" y="159"/>
                  </a:lnTo>
                  <a:lnTo>
                    <a:pt x="310" y="79"/>
                  </a:lnTo>
                  <a:lnTo>
                    <a:pt x="248" y="79"/>
                  </a:lnTo>
                  <a:close/>
                  <a:moveTo>
                    <a:pt x="182" y="79"/>
                  </a:moveTo>
                  <a:lnTo>
                    <a:pt x="150" y="159"/>
                  </a:lnTo>
                  <a:lnTo>
                    <a:pt x="258" y="159"/>
                  </a:lnTo>
                  <a:lnTo>
                    <a:pt x="225" y="79"/>
                  </a:lnTo>
                  <a:lnTo>
                    <a:pt x="182" y="79"/>
                  </a:lnTo>
                  <a:close/>
                  <a:moveTo>
                    <a:pt x="98" y="79"/>
                  </a:moveTo>
                  <a:lnTo>
                    <a:pt x="48" y="159"/>
                  </a:lnTo>
                  <a:lnTo>
                    <a:pt x="129" y="159"/>
                  </a:lnTo>
                  <a:lnTo>
                    <a:pt x="160" y="79"/>
                  </a:lnTo>
                  <a:lnTo>
                    <a:pt x="98" y="79"/>
                  </a:lnTo>
                  <a:close/>
                  <a:moveTo>
                    <a:pt x="205" y="0"/>
                  </a:moveTo>
                  <a:lnTo>
                    <a:pt x="246" y="3"/>
                  </a:lnTo>
                  <a:lnTo>
                    <a:pt x="284" y="15"/>
                  </a:lnTo>
                  <a:lnTo>
                    <a:pt x="318" y="34"/>
                  </a:lnTo>
                  <a:lnTo>
                    <a:pt x="349" y="60"/>
                  </a:lnTo>
                  <a:lnTo>
                    <a:pt x="373" y="89"/>
                  </a:lnTo>
                  <a:lnTo>
                    <a:pt x="392" y="123"/>
                  </a:lnTo>
                  <a:lnTo>
                    <a:pt x="404" y="163"/>
                  </a:lnTo>
                  <a:lnTo>
                    <a:pt x="409" y="204"/>
                  </a:lnTo>
                  <a:lnTo>
                    <a:pt x="404" y="245"/>
                  </a:lnTo>
                  <a:lnTo>
                    <a:pt x="392" y="283"/>
                  </a:lnTo>
                  <a:lnTo>
                    <a:pt x="373" y="318"/>
                  </a:lnTo>
                  <a:lnTo>
                    <a:pt x="349" y="348"/>
                  </a:lnTo>
                  <a:lnTo>
                    <a:pt x="318" y="373"/>
                  </a:lnTo>
                  <a:lnTo>
                    <a:pt x="284" y="391"/>
                  </a:lnTo>
                  <a:lnTo>
                    <a:pt x="246" y="403"/>
                  </a:lnTo>
                  <a:lnTo>
                    <a:pt x="205" y="409"/>
                  </a:lnTo>
                  <a:lnTo>
                    <a:pt x="163" y="403"/>
                  </a:lnTo>
                  <a:lnTo>
                    <a:pt x="126" y="391"/>
                  </a:lnTo>
                  <a:lnTo>
                    <a:pt x="90" y="373"/>
                  </a:lnTo>
                  <a:lnTo>
                    <a:pt x="60" y="348"/>
                  </a:lnTo>
                  <a:lnTo>
                    <a:pt x="35" y="318"/>
                  </a:lnTo>
                  <a:lnTo>
                    <a:pt x="16" y="283"/>
                  </a:lnTo>
                  <a:lnTo>
                    <a:pt x="4" y="245"/>
                  </a:lnTo>
                  <a:lnTo>
                    <a:pt x="0" y="204"/>
                  </a:lnTo>
                  <a:lnTo>
                    <a:pt x="4" y="163"/>
                  </a:lnTo>
                  <a:lnTo>
                    <a:pt x="16" y="123"/>
                  </a:lnTo>
                  <a:lnTo>
                    <a:pt x="35" y="89"/>
                  </a:lnTo>
                  <a:lnTo>
                    <a:pt x="60" y="60"/>
                  </a:lnTo>
                  <a:lnTo>
                    <a:pt x="90" y="34"/>
                  </a:lnTo>
                  <a:lnTo>
                    <a:pt x="126" y="15"/>
                  </a:lnTo>
                  <a:lnTo>
                    <a:pt x="163" y="3"/>
                  </a:lnTo>
                  <a:lnTo>
                    <a:pt x="205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3781876" y="3263564"/>
            <a:ext cx="3996645" cy="796910"/>
            <a:chOff x="3781876" y="3076275"/>
            <a:chExt cx="3996645" cy="796910"/>
          </a:xfrm>
        </p:grpSpPr>
        <p:sp>
          <p:nvSpPr>
            <p:cNvPr id="375" name="圆角矩形 374"/>
            <p:cNvSpPr/>
            <p:nvPr/>
          </p:nvSpPr>
          <p:spPr>
            <a:xfrm>
              <a:off x="3781876" y="3087292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/>
            </a:p>
          </p:txBody>
        </p:sp>
        <p:sp>
          <p:nvSpPr>
            <p:cNvPr id="376" name="Freeform 218"/>
            <p:cNvSpPr>
              <a:spLocks noEditPoints="1"/>
            </p:cNvSpPr>
            <p:nvPr/>
          </p:nvSpPr>
          <p:spPr bwMode="auto">
            <a:xfrm>
              <a:off x="3781877" y="3076275"/>
              <a:ext cx="796910" cy="796910"/>
            </a:xfrm>
            <a:custGeom>
              <a:avLst/>
              <a:gdLst>
                <a:gd name="T0" fmla="*/ 180 w 409"/>
                <a:gd name="T1" fmla="*/ 198 h 410"/>
                <a:gd name="T2" fmla="*/ 289 w 409"/>
                <a:gd name="T3" fmla="*/ 367 h 410"/>
                <a:gd name="T4" fmla="*/ 204 w 409"/>
                <a:gd name="T5" fmla="*/ 128 h 410"/>
                <a:gd name="T6" fmla="*/ 179 w 409"/>
                <a:gd name="T7" fmla="*/ 141 h 410"/>
                <a:gd name="T8" fmla="*/ 179 w 409"/>
                <a:gd name="T9" fmla="*/ 171 h 410"/>
                <a:gd name="T10" fmla="*/ 204 w 409"/>
                <a:gd name="T11" fmla="*/ 186 h 410"/>
                <a:gd name="T12" fmla="*/ 230 w 409"/>
                <a:gd name="T13" fmla="*/ 171 h 410"/>
                <a:gd name="T14" fmla="*/ 230 w 409"/>
                <a:gd name="T15" fmla="*/ 141 h 410"/>
                <a:gd name="T16" fmla="*/ 204 w 409"/>
                <a:gd name="T17" fmla="*/ 128 h 410"/>
                <a:gd name="T18" fmla="*/ 180 w 409"/>
                <a:gd name="T19" fmla="*/ 85 h 410"/>
                <a:gd name="T20" fmla="*/ 144 w 409"/>
                <a:gd name="T21" fmla="*/ 112 h 410"/>
                <a:gd name="T22" fmla="*/ 129 w 409"/>
                <a:gd name="T23" fmla="*/ 157 h 410"/>
                <a:gd name="T24" fmla="*/ 144 w 409"/>
                <a:gd name="T25" fmla="*/ 202 h 410"/>
                <a:gd name="T26" fmla="*/ 168 w 409"/>
                <a:gd name="T27" fmla="*/ 200 h 410"/>
                <a:gd name="T28" fmla="*/ 149 w 409"/>
                <a:gd name="T29" fmla="*/ 172 h 410"/>
                <a:gd name="T30" fmla="*/ 153 w 409"/>
                <a:gd name="T31" fmla="*/ 135 h 410"/>
                <a:gd name="T32" fmla="*/ 182 w 409"/>
                <a:gd name="T33" fmla="*/ 105 h 410"/>
                <a:gd name="T34" fmla="*/ 227 w 409"/>
                <a:gd name="T35" fmla="*/ 105 h 410"/>
                <a:gd name="T36" fmla="*/ 256 w 409"/>
                <a:gd name="T37" fmla="*/ 135 h 410"/>
                <a:gd name="T38" fmla="*/ 256 w 409"/>
                <a:gd name="T39" fmla="*/ 179 h 410"/>
                <a:gd name="T40" fmla="*/ 249 w 409"/>
                <a:gd name="T41" fmla="*/ 217 h 410"/>
                <a:gd name="T42" fmla="*/ 277 w 409"/>
                <a:gd name="T43" fmla="*/ 181 h 410"/>
                <a:gd name="T44" fmla="*/ 277 w 409"/>
                <a:gd name="T45" fmla="*/ 133 h 410"/>
                <a:gd name="T46" fmla="*/ 249 w 409"/>
                <a:gd name="T47" fmla="*/ 97 h 410"/>
                <a:gd name="T48" fmla="*/ 204 w 409"/>
                <a:gd name="T49" fmla="*/ 81 h 410"/>
                <a:gd name="T50" fmla="*/ 175 w 409"/>
                <a:gd name="T51" fmla="*/ 49 h 410"/>
                <a:gd name="T52" fmla="*/ 125 w 409"/>
                <a:gd name="T53" fmla="*/ 78 h 410"/>
                <a:gd name="T54" fmla="*/ 96 w 409"/>
                <a:gd name="T55" fmla="*/ 128 h 410"/>
                <a:gd name="T56" fmla="*/ 96 w 409"/>
                <a:gd name="T57" fmla="*/ 186 h 410"/>
                <a:gd name="T58" fmla="*/ 125 w 409"/>
                <a:gd name="T59" fmla="*/ 236 h 410"/>
                <a:gd name="T60" fmla="*/ 154 w 409"/>
                <a:gd name="T61" fmla="*/ 236 h 410"/>
                <a:gd name="T62" fmla="*/ 124 w 409"/>
                <a:gd name="T63" fmla="*/ 202 h 410"/>
                <a:gd name="T64" fmla="*/ 112 w 409"/>
                <a:gd name="T65" fmla="*/ 157 h 410"/>
                <a:gd name="T66" fmla="*/ 129 w 409"/>
                <a:gd name="T67" fmla="*/ 102 h 410"/>
                <a:gd name="T68" fmla="*/ 175 w 409"/>
                <a:gd name="T69" fmla="*/ 69 h 410"/>
                <a:gd name="T70" fmla="*/ 234 w 409"/>
                <a:gd name="T71" fmla="*/ 69 h 410"/>
                <a:gd name="T72" fmla="*/ 280 w 409"/>
                <a:gd name="T73" fmla="*/ 102 h 410"/>
                <a:gd name="T74" fmla="*/ 297 w 409"/>
                <a:gd name="T75" fmla="*/ 157 h 410"/>
                <a:gd name="T76" fmla="*/ 285 w 409"/>
                <a:gd name="T77" fmla="*/ 202 h 410"/>
                <a:gd name="T78" fmla="*/ 254 w 409"/>
                <a:gd name="T79" fmla="*/ 234 h 410"/>
                <a:gd name="T80" fmla="*/ 283 w 409"/>
                <a:gd name="T81" fmla="*/ 234 h 410"/>
                <a:gd name="T82" fmla="*/ 313 w 409"/>
                <a:gd name="T83" fmla="*/ 186 h 410"/>
                <a:gd name="T84" fmla="*/ 313 w 409"/>
                <a:gd name="T85" fmla="*/ 128 h 410"/>
                <a:gd name="T86" fmla="*/ 283 w 409"/>
                <a:gd name="T87" fmla="*/ 78 h 410"/>
                <a:gd name="T88" fmla="*/ 234 w 409"/>
                <a:gd name="T89" fmla="*/ 49 h 410"/>
                <a:gd name="T90" fmla="*/ 204 w 409"/>
                <a:gd name="T91" fmla="*/ 0 h 410"/>
                <a:gd name="T92" fmla="*/ 283 w 409"/>
                <a:gd name="T93" fmla="*/ 18 h 410"/>
                <a:gd name="T94" fmla="*/ 349 w 409"/>
                <a:gd name="T95" fmla="*/ 61 h 410"/>
                <a:gd name="T96" fmla="*/ 393 w 409"/>
                <a:gd name="T97" fmla="*/ 126 h 410"/>
                <a:gd name="T98" fmla="*/ 409 w 409"/>
                <a:gd name="T99" fmla="*/ 205 h 410"/>
                <a:gd name="T100" fmla="*/ 393 w 409"/>
                <a:gd name="T101" fmla="*/ 286 h 410"/>
                <a:gd name="T102" fmla="*/ 349 w 409"/>
                <a:gd name="T103" fmla="*/ 349 h 410"/>
                <a:gd name="T104" fmla="*/ 283 w 409"/>
                <a:gd name="T105" fmla="*/ 394 h 410"/>
                <a:gd name="T106" fmla="*/ 204 w 409"/>
                <a:gd name="T107" fmla="*/ 410 h 410"/>
                <a:gd name="T108" fmla="*/ 125 w 409"/>
                <a:gd name="T109" fmla="*/ 394 h 410"/>
                <a:gd name="T110" fmla="*/ 60 w 409"/>
                <a:gd name="T111" fmla="*/ 349 h 410"/>
                <a:gd name="T112" fmla="*/ 15 w 409"/>
                <a:gd name="T113" fmla="*/ 286 h 410"/>
                <a:gd name="T114" fmla="*/ 0 w 409"/>
                <a:gd name="T115" fmla="*/ 205 h 410"/>
                <a:gd name="T116" fmla="*/ 15 w 409"/>
                <a:gd name="T117" fmla="*/ 126 h 410"/>
                <a:gd name="T118" fmla="*/ 60 w 409"/>
                <a:gd name="T119" fmla="*/ 61 h 410"/>
                <a:gd name="T120" fmla="*/ 125 w 409"/>
                <a:gd name="T121" fmla="*/ 18 h 410"/>
                <a:gd name="T122" fmla="*/ 204 w 409"/>
                <a:gd name="T123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9" h="410">
                  <a:moveTo>
                    <a:pt x="230" y="198"/>
                  </a:moveTo>
                  <a:lnTo>
                    <a:pt x="180" y="198"/>
                  </a:lnTo>
                  <a:lnTo>
                    <a:pt x="120" y="367"/>
                  </a:lnTo>
                  <a:lnTo>
                    <a:pt x="289" y="367"/>
                  </a:lnTo>
                  <a:lnTo>
                    <a:pt x="230" y="198"/>
                  </a:lnTo>
                  <a:close/>
                  <a:moveTo>
                    <a:pt x="204" y="128"/>
                  </a:moveTo>
                  <a:lnTo>
                    <a:pt x="189" y="131"/>
                  </a:lnTo>
                  <a:lnTo>
                    <a:pt x="179" y="141"/>
                  </a:lnTo>
                  <a:lnTo>
                    <a:pt x="175" y="157"/>
                  </a:lnTo>
                  <a:lnTo>
                    <a:pt x="179" y="171"/>
                  </a:lnTo>
                  <a:lnTo>
                    <a:pt x="189" y="183"/>
                  </a:lnTo>
                  <a:lnTo>
                    <a:pt x="204" y="186"/>
                  </a:lnTo>
                  <a:lnTo>
                    <a:pt x="220" y="183"/>
                  </a:lnTo>
                  <a:lnTo>
                    <a:pt x="230" y="171"/>
                  </a:lnTo>
                  <a:lnTo>
                    <a:pt x="234" y="157"/>
                  </a:lnTo>
                  <a:lnTo>
                    <a:pt x="230" y="141"/>
                  </a:lnTo>
                  <a:lnTo>
                    <a:pt x="220" y="131"/>
                  </a:lnTo>
                  <a:lnTo>
                    <a:pt x="204" y="128"/>
                  </a:lnTo>
                  <a:close/>
                  <a:moveTo>
                    <a:pt x="204" y="81"/>
                  </a:moveTo>
                  <a:lnTo>
                    <a:pt x="180" y="85"/>
                  </a:lnTo>
                  <a:lnTo>
                    <a:pt x="160" y="97"/>
                  </a:lnTo>
                  <a:lnTo>
                    <a:pt x="144" y="112"/>
                  </a:lnTo>
                  <a:lnTo>
                    <a:pt x="132" y="133"/>
                  </a:lnTo>
                  <a:lnTo>
                    <a:pt x="129" y="157"/>
                  </a:lnTo>
                  <a:lnTo>
                    <a:pt x="134" y="181"/>
                  </a:lnTo>
                  <a:lnTo>
                    <a:pt x="144" y="202"/>
                  </a:lnTo>
                  <a:lnTo>
                    <a:pt x="161" y="219"/>
                  </a:lnTo>
                  <a:lnTo>
                    <a:pt x="168" y="200"/>
                  </a:lnTo>
                  <a:lnTo>
                    <a:pt x="156" y="188"/>
                  </a:lnTo>
                  <a:lnTo>
                    <a:pt x="149" y="172"/>
                  </a:lnTo>
                  <a:lnTo>
                    <a:pt x="148" y="157"/>
                  </a:lnTo>
                  <a:lnTo>
                    <a:pt x="153" y="135"/>
                  </a:lnTo>
                  <a:lnTo>
                    <a:pt x="165" y="117"/>
                  </a:lnTo>
                  <a:lnTo>
                    <a:pt x="182" y="105"/>
                  </a:lnTo>
                  <a:lnTo>
                    <a:pt x="204" y="100"/>
                  </a:lnTo>
                  <a:lnTo>
                    <a:pt x="227" y="105"/>
                  </a:lnTo>
                  <a:lnTo>
                    <a:pt x="244" y="117"/>
                  </a:lnTo>
                  <a:lnTo>
                    <a:pt x="256" y="135"/>
                  </a:lnTo>
                  <a:lnTo>
                    <a:pt x="261" y="157"/>
                  </a:lnTo>
                  <a:lnTo>
                    <a:pt x="256" y="179"/>
                  </a:lnTo>
                  <a:lnTo>
                    <a:pt x="242" y="198"/>
                  </a:lnTo>
                  <a:lnTo>
                    <a:pt x="249" y="217"/>
                  </a:lnTo>
                  <a:lnTo>
                    <a:pt x="264" y="202"/>
                  </a:lnTo>
                  <a:lnTo>
                    <a:pt x="277" y="181"/>
                  </a:lnTo>
                  <a:lnTo>
                    <a:pt x="280" y="157"/>
                  </a:lnTo>
                  <a:lnTo>
                    <a:pt x="277" y="133"/>
                  </a:lnTo>
                  <a:lnTo>
                    <a:pt x="264" y="112"/>
                  </a:lnTo>
                  <a:lnTo>
                    <a:pt x="249" y="97"/>
                  </a:lnTo>
                  <a:lnTo>
                    <a:pt x="228" y="85"/>
                  </a:lnTo>
                  <a:lnTo>
                    <a:pt x="204" y="81"/>
                  </a:lnTo>
                  <a:close/>
                  <a:moveTo>
                    <a:pt x="204" y="45"/>
                  </a:moveTo>
                  <a:lnTo>
                    <a:pt x="175" y="49"/>
                  </a:lnTo>
                  <a:lnTo>
                    <a:pt x="148" y="61"/>
                  </a:lnTo>
                  <a:lnTo>
                    <a:pt x="125" y="78"/>
                  </a:lnTo>
                  <a:lnTo>
                    <a:pt x="108" y="100"/>
                  </a:lnTo>
                  <a:lnTo>
                    <a:pt x="96" y="128"/>
                  </a:lnTo>
                  <a:lnTo>
                    <a:pt x="93" y="157"/>
                  </a:lnTo>
                  <a:lnTo>
                    <a:pt x="96" y="186"/>
                  </a:lnTo>
                  <a:lnTo>
                    <a:pt x="108" y="214"/>
                  </a:lnTo>
                  <a:lnTo>
                    <a:pt x="125" y="236"/>
                  </a:lnTo>
                  <a:lnTo>
                    <a:pt x="149" y="253"/>
                  </a:lnTo>
                  <a:lnTo>
                    <a:pt x="154" y="236"/>
                  </a:lnTo>
                  <a:lnTo>
                    <a:pt x="137" y="220"/>
                  </a:lnTo>
                  <a:lnTo>
                    <a:pt x="124" y="202"/>
                  </a:lnTo>
                  <a:lnTo>
                    <a:pt x="115" y="181"/>
                  </a:lnTo>
                  <a:lnTo>
                    <a:pt x="112" y="157"/>
                  </a:lnTo>
                  <a:lnTo>
                    <a:pt x="117" y="128"/>
                  </a:lnTo>
                  <a:lnTo>
                    <a:pt x="129" y="102"/>
                  </a:lnTo>
                  <a:lnTo>
                    <a:pt x="149" y="81"/>
                  </a:lnTo>
                  <a:lnTo>
                    <a:pt x="175" y="69"/>
                  </a:lnTo>
                  <a:lnTo>
                    <a:pt x="204" y="64"/>
                  </a:lnTo>
                  <a:lnTo>
                    <a:pt x="234" y="69"/>
                  </a:lnTo>
                  <a:lnTo>
                    <a:pt x="259" y="81"/>
                  </a:lnTo>
                  <a:lnTo>
                    <a:pt x="280" y="102"/>
                  </a:lnTo>
                  <a:lnTo>
                    <a:pt x="292" y="128"/>
                  </a:lnTo>
                  <a:lnTo>
                    <a:pt x="297" y="157"/>
                  </a:lnTo>
                  <a:lnTo>
                    <a:pt x="294" y="181"/>
                  </a:lnTo>
                  <a:lnTo>
                    <a:pt x="285" y="202"/>
                  </a:lnTo>
                  <a:lnTo>
                    <a:pt x="273" y="220"/>
                  </a:lnTo>
                  <a:lnTo>
                    <a:pt x="254" y="234"/>
                  </a:lnTo>
                  <a:lnTo>
                    <a:pt x="261" y="253"/>
                  </a:lnTo>
                  <a:lnTo>
                    <a:pt x="283" y="234"/>
                  </a:lnTo>
                  <a:lnTo>
                    <a:pt x="301" y="212"/>
                  </a:lnTo>
                  <a:lnTo>
                    <a:pt x="313" y="186"/>
                  </a:lnTo>
                  <a:lnTo>
                    <a:pt x="316" y="157"/>
                  </a:lnTo>
                  <a:lnTo>
                    <a:pt x="313" y="128"/>
                  </a:lnTo>
                  <a:lnTo>
                    <a:pt x="301" y="100"/>
                  </a:lnTo>
                  <a:lnTo>
                    <a:pt x="283" y="78"/>
                  </a:lnTo>
                  <a:lnTo>
                    <a:pt x="261" y="61"/>
                  </a:lnTo>
                  <a:lnTo>
                    <a:pt x="234" y="49"/>
                  </a:lnTo>
                  <a:lnTo>
                    <a:pt x="204" y="45"/>
                  </a:lnTo>
                  <a:close/>
                  <a:moveTo>
                    <a:pt x="204" y="0"/>
                  </a:moveTo>
                  <a:lnTo>
                    <a:pt x="246" y="6"/>
                  </a:lnTo>
                  <a:lnTo>
                    <a:pt x="283" y="18"/>
                  </a:lnTo>
                  <a:lnTo>
                    <a:pt x="319" y="37"/>
                  </a:lnTo>
                  <a:lnTo>
                    <a:pt x="349" y="61"/>
                  </a:lnTo>
                  <a:lnTo>
                    <a:pt x="374" y="92"/>
                  </a:lnTo>
                  <a:lnTo>
                    <a:pt x="393" y="126"/>
                  </a:lnTo>
                  <a:lnTo>
                    <a:pt x="405" y="164"/>
                  </a:lnTo>
                  <a:lnTo>
                    <a:pt x="409" y="205"/>
                  </a:lnTo>
                  <a:lnTo>
                    <a:pt x="405" y="246"/>
                  </a:lnTo>
                  <a:lnTo>
                    <a:pt x="393" y="286"/>
                  </a:lnTo>
                  <a:lnTo>
                    <a:pt x="374" y="320"/>
                  </a:lnTo>
                  <a:lnTo>
                    <a:pt x="349" y="349"/>
                  </a:lnTo>
                  <a:lnTo>
                    <a:pt x="319" y="375"/>
                  </a:lnTo>
                  <a:lnTo>
                    <a:pt x="283" y="394"/>
                  </a:lnTo>
                  <a:lnTo>
                    <a:pt x="246" y="406"/>
                  </a:lnTo>
                  <a:lnTo>
                    <a:pt x="204" y="410"/>
                  </a:lnTo>
                  <a:lnTo>
                    <a:pt x="163" y="406"/>
                  </a:lnTo>
                  <a:lnTo>
                    <a:pt x="125" y="394"/>
                  </a:lnTo>
                  <a:lnTo>
                    <a:pt x="91" y="375"/>
                  </a:lnTo>
                  <a:lnTo>
                    <a:pt x="60" y="349"/>
                  </a:lnTo>
                  <a:lnTo>
                    <a:pt x="34" y="320"/>
                  </a:lnTo>
                  <a:lnTo>
                    <a:pt x="15" y="286"/>
                  </a:lnTo>
                  <a:lnTo>
                    <a:pt x="3" y="246"/>
                  </a:lnTo>
                  <a:lnTo>
                    <a:pt x="0" y="205"/>
                  </a:lnTo>
                  <a:lnTo>
                    <a:pt x="3" y="164"/>
                  </a:lnTo>
                  <a:lnTo>
                    <a:pt x="15" y="126"/>
                  </a:lnTo>
                  <a:lnTo>
                    <a:pt x="34" y="92"/>
                  </a:lnTo>
                  <a:lnTo>
                    <a:pt x="60" y="61"/>
                  </a:lnTo>
                  <a:lnTo>
                    <a:pt x="91" y="37"/>
                  </a:lnTo>
                  <a:lnTo>
                    <a:pt x="125" y="18"/>
                  </a:lnTo>
                  <a:lnTo>
                    <a:pt x="163" y="6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/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785288" y="4654153"/>
            <a:ext cx="10111007" cy="794264"/>
            <a:chOff x="785288" y="5017714"/>
            <a:chExt cx="10111007" cy="794264"/>
          </a:xfrm>
        </p:grpSpPr>
        <p:sp>
          <p:nvSpPr>
            <p:cNvPr id="379" name="圆角矩形 378"/>
            <p:cNvSpPr/>
            <p:nvPr/>
          </p:nvSpPr>
          <p:spPr>
            <a:xfrm>
              <a:off x="785288" y="5026261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/>
            </a:p>
          </p:txBody>
        </p:sp>
        <p:sp>
          <p:nvSpPr>
            <p:cNvPr id="380" name="圆角矩形 379"/>
            <p:cNvSpPr/>
            <p:nvPr/>
          </p:nvSpPr>
          <p:spPr>
            <a:xfrm>
              <a:off x="6899650" y="5026261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Freeform 185"/>
            <p:cNvSpPr>
              <a:spLocks noEditPoints="1"/>
            </p:cNvSpPr>
            <p:nvPr/>
          </p:nvSpPr>
          <p:spPr bwMode="auto">
            <a:xfrm>
              <a:off x="785288" y="5020414"/>
              <a:ext cx="776742" cy="780547"/>
            </a:xfrm>
            <a:custGeom>
              <a:avLst/>
              <a:gdLst>
                <a:gd name="T0" fmla="*/ 67 w 409"/>
                <a:gd name="T1" fmla="*/ 139 h 409"/>
                <a:gd name="T2" fmla="*/ 48 w 409"/>
                <a:gd name="T3" fmla="*/ 160 h 409"/>
                <a:gd name="T4" fmla="*/ 46 w 409"/>
                <a:gd name="T5" fmla="*/ 222 h 409"/>
                <a:gd name="T6" fmla="*/ 56 w 409"/>
                <a:gd name="T7" fmla="*/ 251 h 409"/>
                <a:gd name="T8" fmla="*/ 80 w 409"/>
                <a:gd name="T9" fmla="*/ 261 h 409"/>
                <a:gd name="T10" fmla="*/ 87 w 409"/>
                <a:gd name="T11" fmla="*/ 263 h 409"/>
                <a:gd name="T12" fmla="*/ 91 w 409"/>
                <a:gd name="T13" fmla="*/ 272 h 409"/>
                <a:gd name="T14" fmla="*/ 99 w 409"/>
                <a:gd name="T15" fmla="*/ 275 h 409"/>
                <a:gd name="T16" fmla="*/ 128 w 409"/>
                <a:gd name="T17" fmla="*/ 275 h 409"/>
                <a:gd name="T18" fmla="*/ 135 w 409"/>
                <a:gd name="T19" fmla="*/ 268 h 409"/>
                <a:gd name="T20" fmla="*/ 137 w 409"/>
                <a:gd name="T21" fmla="*/ 261 h 409"/>
                <a:gd name="T22" fmla="*/ 276 w 409"/>
                <a:gd name="T23" fmla="*/ 263 h 409"/>
                <a:gd name="T24" fmla="*/ 281 w 409"/>
                <a:gd name="T25" fmla="*/ 272 h 409"/>
                <a:gd name="T26" fmla="*/ 290 w 409"/>
                <a:gd name="T27" fmla="*/ 275 h 409"/>
                <a:gd name="T28" fmla="*/ 319 w 409"/>
                <a:gd name="T29" fmla="*/ 275 h 409"/>
                <a:gd name="T30" fmla="*/ 326 w 409"/>
                <a:gd name="T31" fmla="*/ 268 h 409"/>
                <a:gd name="T32" fmla="*/ 328 w 409"/>
                <a:gd name="T33" fmla="*/ 261 h 409"/>
                <a:gd name="T34" fmla="*/ 342 w 409"/>
                <a:gd name="T35" fmla="*/ 258 h 409"/>
                <a:gd name="T36" fmla="*/ 360 w 409"/>
                <a:gd name="T37" fmla="*/ 237 h 409"/>
                <a:gd name="T38" fmla="*/ 362 w 409"/>
                <a:gd name="T39" fmla="*/ 176 h 409"/>
                <a:gd name="T40" fmla="*/ 352 w 409"/>
                <a:gd name="T41" fmla="*/ 148 h 409"/>
                <a:gd name="T42" fmla="*/ 328 w 409"/>
                <a:gd name="T43" fmla="*/ 136 h 409"/>
                <a:gd name="T44" fmla="*/ 175 w 409"/>
                <a:gd name="T45" fmla="*/ 150 h 409"/>
                <a:gd name="T46" fmla="*/ 185 w 409"/>
                <a:gd name="T47" fmla="*/ 184 h 409"/>
                <a:gd name="T48" fmla="*/ 168 w 409"/>
                <a:gd name="T49" fmla="*/ 227 h 409"/>
                <a:gd name="T50" fmla="*/ 125 w 409"/>
                <a:gd name="T51" fmla="*/ 246 h 409"/>
                <a:gd name="T52" fmla="*/ 80 w 409"/>
                <a:gd name="T53" fmla="*/ 227 h 409"/>
                <a:gd name="T54" fmla="*/ 63 w 409"/>
                <a:gd name="T55" fmla="*/ 184 h 409"/>
                <a:gd name="T56" fmla="*/ 73 w 409"/>
                <a:gd name="T57" fmla="*/ 150 h 409"/>
                <a:gd name="T58" fmla="*/ 80 w 409"/>
                <a:gd name="T59" fmla="*/ 136 h 409"/>
                <a:gd name="T60" fmla="*/ 115 w 409"/>
                <a:gd name="T61" fmla="*/ 134 h 409"/>
                <a:gd name="T62" fmla="*/ 89 w 409"/>
                <a:gd name="T63" fmla="*/ 146 h 409"/>
                <a:gd name="T64" fmla="*/ 73 w 409"/>
                <a:gd name="T65" fmla="*/ 184 h 409"/>
                <a:gd name="T66" fmla="*/ 89 w 409"/>
                <a:gd name="T67" fmla="*/ 220 h 409"/>
                <a:gd name="T68" fmla="*/ 125 w 409"/>
                <a:gd name="T69" fmla="*/ 234 h 409"/>
                <a:gd name="T70" fmla="*/ 159 w 409"/>
                <a:gd name="T71" fmla="*/ 220 h 409"/>
                <a:gd name="T72" fmla="*/ 175 w 409"/>
                <a:gd name="T73" fmla="*/ 184 h 409"/>
                <a:gd name="T74" fmla="*/ 159 w 409"/>
                <a:gd name="T75" fmla="*/ 146 h 409"/>
                <a:gd name="T76" fmla="*/ 134 w 409"/>
                <a:gd name="T77" fmla="*/ 134 h 409"/>
                <a:gd name="T78" fmla="*/ 204 w 409"/>
                <a:gd name="T79" fmla="*/ 0 h 409"/>
                <a:gd name="T80" fmla="*/ 283 w 409"/>
                <a:gd name="T81" fmla="*/ 16 h 409"/>
                <a:gd name="T82" fmla="*/ 348 w 409"/>
                <a:gd name="T83" fmla="*/ 60 h 409"/>
                <a:gd name="T84" fmla="*/ 393 w 409"/>
                <a:gd name="T85" fmla="*/ 126 h 409"/>
                <a:gd name="T86" fmla="*/ 409 w 409"/>
                <a:gd name="T87" fmla="*/ 205 h 409"/>
                <a:gd name="T88" fmla="*/ 393 w 409"/>
                <a:gd name="T89" fmla="*/ 284 h 409"/>
                <a:gd name="T90" fmla="*/ 348 w 409"/>
                <a:gd name="T91" fmla="*/ 349 h 409"/>
                <a:gd name="T92" fmla="*/ 283 w 409"/>
                <a:gd name="T93" fmla="*/ 392 h 409"/>
                <a:gd name="T94" fmla="*/ 204 w 409"/>
                <a:gd name="T95" fmla="*/ 409 h 409"/>
                <a:gd name="T96" fmla="*/ 125 w 409"/>
                <a:gd name="T97" fmla="*/ 392 h 409"/>
                <a:gd name="T98" fmla="*/ 60 w 409"/>
                <a:gd name="T99" fmla="*/ 349 h 409"/>
                <a:gd name="T100" fmla="*/ 15 w 409"/>
                <a:gd name="T101" fmla="*/ 284 h 409"/>
                <a:gd name="T102" fmla="*/ 0 w 409"/>
                <a:gd name="T103" fmla="*/ 205 h 409"/>
                <a:gd name="T104" fmla="*/ 15 w 409"/>
                <a:gd name="T105" fmla="*/ 126 h 409"/>
                <a:gd name="T106" fmla="*/ 60 w 409"/>
                <a:gd name="T107" fmla="*/ 60 h 409"/>
                <a:gd name="T108" fmla="*/ 125 w 409"/>
                <a:gd name="T109" fmla="*/ 16 h 409"/>
                <a:gd name="T110" fmla="*/ 204 w 409"/>
                <a:gd name="T111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" h="409">
                  <a:moveTo>
                    <a:pt x="80" y="136"/>
                  </a:moveTo>
                  <a:lnTo>
                    <a:pt x="67" y="139"/>
                  </a:lnTo>
                  <a:lnTo>
                    <a:pt x="56" y="148"/>
                  </a:lnTo>
                  <a:lnTo>
                    <a:pt x="48" y="160"/>
                  </a:lnTo>
                  <a:lnTo>
                    <a:pt x="46" y="176"/>
                  </a:lnTo>
                  <a:lnTo>
                    <a:pt x="46" y="222"/>
                  </a:lnTo>
                  <a:lnTo>
                    <a:pt x="48" y="237"/>
                  </a:lnTo>
                  <a:lnTo>
                    <a:pt x="56" y="251"/>
                  </a:lnTo>
                  <a:lnTo>
                    <a:pt x="67" y="258"/>
                  </a:lnTo>
                  <a:lnTo>
                    <a:pt x="80" y="261"/>
                  </a:lnTo>
                  <a:lnTo>
                    <a:pt x="87" y="261"/>
                  </a:lnTo>
                  <a:lnTo>
                    <a:pt x="87" y="263"/>
                  </a:lnTo>
                  <a:lnTo>
                    <a:pt x="87" y="268"/>
                  </a:lnTo>
                  <a:lnTo>
                    <a:pt x="91" y="272"/>
                  </a:lnTo>
                  <a:lnTo>
                    <a:pt x="94" y="275"/>
                  </a:lnTo>
                  <a:lnTo>
                    <a:pt x="99" y="275"/>
                  </a:lnTo>
                  <a:lnTo>
                    <a:pt x="125" y="275"/>
                  </a:lnTo>
                  <a:lnTo>
                    <a:pt x="128" y="275"/>
                  </a:lnTo>
                  <a:lnTo>
                    <a:pt x="134" y="272"/>
                  </a:lnTo>
                  <a:lnTo>
                    <a:pt x="135" y="268"/>
                  </a:lnTo>
                  <a:lnTo>
                    <a:pt x="137" y="263"/>
                  </a:lnTo>
                  <a:lnTo>
                    <a:pt x="137" y="261"/>
                  </a:lnTo>
                  <a:lnTo>
                    <a:pt x="276" y="261"/>
                  </a:lnTo>
                  <a:lnTo>
                    <a:pt x="276" y="263"/>
                  </a:lnTo>
                  <a:lnTo>
                    <a:pt x="278" y="268"/>
                  </a:lnTo>
                  <a:lnTo>
                    <a:pt x="281" y="272"/>
                  </a:lnTo>
                  <a:lnTo>
                    <a:pt x="285" y="275"/>
                  </a:lnTo>
                  <a:lnTo>
                    <a:pt x="290" y="275"/>
                  </a:lnTo>
                  <a:lnTo>
                    <a:pt x="314" y="275"/>
                  </a:lnTo>
                  <a:lnTo>
                    <a:pt x="319" y="275"/>
                  </a:lnTo>
                  <a:lnTo>
                    <a:pt x="324" y="272"/>
                  </a:lnTo>
                  <a:lnTo>
                    <a:pt x="326" y="268"/>
                  </a:lnTo>
                  <a:lnTo>
                    <a:pt x="328" y="263"/>
                  </a:lnTo>
                  <a:lnTo>
                    <a:pt x="328" y="261"/>
                  </a:lnTo>
                  <a:lnTo>
                    <a:pt x="328" y="261"/>
                  </a:lnTo>
                  <a:lnTo>
                    <a:pt x="342" y="258"/>
                  </a:lnTo>
                  <a:lnTo>
                    <a:pt x="352" y="251"/>
                  </a:lnTo>
                  <a:lnTo>
                    <a:pt x="360" y="237"/>
                  </a:lnTo>
                  <a:lnTo>
                    <a:pt x="362" y="222"/>
                  </a:lnTo>
                  <a:lnTo>
                    <a:pt x="362" y="176"/>
                  </a:lnTo>
                  <a:lnTo>
                    <a:pt x="360" y="160"/>
                  </a:lnTo>
                  <a:lnTo>
                    <a:pt x="352" y="148"/>
                  </a:lnTo>
                  <a:lnTo>
                    <a:pt x="342" y="139"/>
                  </a:lnTo>
                  <a:lnTo>
                    <a:pt x="328" y="136"/>
                  </a:lnTo>
                  <a:lnTo>
                    <a:pt x="163" y="136"/>
                  </a:lnTo>
                  <a:lnTo>
                    <a:pt x="175" y="150"/>
                  </a:lnTo>
                  <a:lnTo>
                    <a:pt x="183" y="165"/>
                  </a:lnTo>
                  <a:lnTo>
                    <a:pt x="185" y="184"/>
                  </a:lnTo>
                  <a:lnTo>
                    <a:pt x="182" y="208"/>
                  </a:lnTo>
                  <a:lnTo>
                    <a:pt x="168" y="227"/>
                  </a:lnTo>
                  <a:lnTo>
                    <a:pt x="149" y="241"/>
                  </a:lnTo>
                  <a:lnTo>
                    <a:pt x="125" y="246"/>
                  </a:lnTo>
                  <a:lnTo>
                    <a:pt x="101" y="241"/>
                  </a:lnTo>
                  <a:lnTo>
                    <a:pt x="80" y="227"/>
                  </a:lnTo>
                  <a:lnTo>
                    <a:pt x="68" y="208"/>
                  </a:lnTo>
                  <a:lnTo>
                    <a:pt x="63" y="184"/>
                  </a:lnTo>
                  <a:lnTo>
                    <a:pt x="67" y="165"/>
                  </a:lnTo>
                  <a:lnTo>
                    <a:pt x="73" y="150"/>
                  </a:lnTo>
                  <a:lnTo>
                    <a:pt x="85" y="136"/>
                  </a:lnTo>
                  <a:lnTo>
                    <a:pt x="80" y="136"/>
                  </a:lnTo>
                  <a:close/>
                  <a:moveTo>
                    <a:pt x="125" y="133"/>
                  </a:moveTo>
                  <a:lnTo>
                    <a:pt x="115" y="134"/>
                  </a:lnTo>
                  <a:lnTo>
                    <a:pt x="108" y="136"/>
                  </a:lnTo>
                  <a:lnTo>
                    <a:pt x="89" y="146"/>
                  </a:lnTo>
                  <a:lnTo>
                    <a:pt x="79" y="164"/>
                  </a:lnTo>
                  <a:lnTo>
                    <a:pt x="73" y="184"/>
                  </a:lnTo>
                  <a:lnTo>
                    <a:pt x="77" y="203"/>
                  </a:lnTo>
                  <a:lnTo>
                    <a:pt x="89" y="220"/>
                  </a:lnTo>
                  <a:lnTo>
                    <a:pt x="104" y="231"/>
                  </a:lnTo>
                  <a:lnTo>
                    <a:pt x="125" y="234"/>
                  </a:lnTo>
                  <a:lnTo>
                    <a:pt x="144" y="231"/>
                  </a:lnTo>
                  <a:lnTo>
                    <a:pt x="159" y="220"/>
                  </a:lnTo>
                  <a:lnTo>
                    <a:pt x="171" y="203"/>
                  </a:lnTo>
                  <a:lnTo>
                    <a:pt x="175" y="184"/>
                  </a:lnTo>
                  <a:lnTo>
                    <a:pt x="171" y="164"/>
                  </a:lnTo>
                  <a:lnTo>
                    <a:pt x="159" y="146"/>
                  </a:lnTo>
                  <a:lnTo>
                    <a:pt x="142" y="136"/>
                  </a:lnTo>
                  <a:lnTo>
                    <a:pt x="134" y="134"/>
                  </a:lnTo>
                  <a:lnTo>
                    <a:pt x="125" y="133"/>
                  </a:lnTo>
                  <a:close/>
                  <a:moveTo>
                    <a:pt x="204" y="0"/>
                  </a:moveTo>
                  <a:lnTo>
                    <a:pt x="245" y="4"/>
                  </a:lnTo>
                  <a:lnTo>
                    <a:pt x="283" y="16"/>
                  </a:lnTo>
                  <a:lnTo>
                    <a:pt x="319" y="35"/>
                  </a:lnTo>
                  <a:lnTo>
                    <a:pt x="348" y="60"/>
                  </a:lnTo>
                  <a:lnTo>
                    <a:pt x="374" y="90"/>
                  </a:lnTo>
                  <a:lnTo>
                    <a:pt x="393" y="126"/>
                  </a:lnTo>
                  <a:lnTo>
                    <a:pt x="405" y="164"/>
                  </a:lnTo>
                  <a:lnTo>
                    <a:pt x="409" y="205"/>
                  </a:lnTo>
                  <a:lnTo>
                    <a:pt x="405" y="246"/>
                  </a:lnTo>
                  <a:lnTo>
                    <a:pt x="393" y="284"/>
                  </a:lnTo>
                  <a:lnTo>
                    <a:pt x="374" y="318"/>
                  </a:lnTo>
                  <a:lnTo>
                    <a:pt x="348" y="349"/>
                  </a:lnTo>
                  <a:lnTo>
                    <a:pt x="319" y="375"/>
                  </a:lnTo>
                  <a:lnTo>
                    <a:pt x="283" y="392"/>
                  </a:lnTo>
                  <a:lnTo>
                    <a:pt x="245" y="404"/>
                  </a:lnTo>
                  <a:lnTo>
                    <a:pt x="204" y="409"/>
                  </a:lnTo>
                  <a:lnTo>
                    <a:pt x="163" y="404"/>
                  </a:lnTo>
                  <a:lnTo>
                    <a:pt x="125" y="392"/>
                  </a:lnTo>
                  <a:lnTo>
                    <a:pt x="91" y="375"/>
                  </a:lnTo>
                  <a:lnTo>
                    <a:pt x="60" y="349"/>
                  </a:lnTo>
                  <a:lnTo>
                    <a:pt x="34" y="318"/>
                  </a:lnTo>
                  <a:lnTo>
                    <a:pt x="15" y="284"/>
                  </a:lnTo>
                  <a:lnTo>
                    <a:pt x="5" y="246"/>
                  </a:lnTo>
                  <a:lnTo>
                    <a:pt x="0" y="205"/>
                  </a:lnTo>
                  <a:lnTo>
                    <a:pt x="5" y="164"/>
                  </a:lnTo>
                  <a:lnTo>
                    <a:pt x="15" y="126"/>
                  </a:lnTo>
                  <a:lnTo>
                    <a:pt x="34" y="90"/>
                  </a:lnTo>
                  <a:lnTo>
                    <a:pt x="60" y="60"/>
                  </a:lnTo>
                  <a:lnTo>
                    <a:pt x="91" y="35"/>
                  </a:lnTo>
                  <a:lnTo>
                    <a:pt x="125" y="16"/>
                  </a:lnTo>
                  <a:lnTo>
                    <a:pt x="163" y="4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03"/>
            <p:cNvSpPr>
              <a:spLocks noEditPoints="1"/>
            </p:cNvSpPr>
            <p:nvPr/>
          </p:nvSpPr>
          <p:spPr bwMode="auto">
            <a:xfrm>
              <a:off x="6899650" y="5017714"/>
              <a:ext cx="794267" cy="794264"/>
            </a:xfrm>
            <a:custGeom>
              <a:avLst/>
              <a:gdLst>
                <a:gd name="T0" fmla="*/ 346 w 409"/>
                <a:gd name="T1" fmla="*/ 284 h 409"/>
                <a:gd name="T2" fmla="*/ 372 w 409"/>
                <a:gd name="T3" fmla="*/ 251 h 409"/>
                <a:gd name="T4" fmla="*/ 243 w 409"/>
                <a:gd name="T5" fmla="*/ 251 h 409"/>
                <a:gd name="T6" fmla="*/ 272 w 409"/>
                <a:gd name="T7" fmla="*/ 284 h 409"/>
                <a:gd name="T8" fmla="*/ 243 w 409"/>
                <a:gd name="T9" fmla="*/ 251 h 409"/>
                <a:gd name="T10" fmla="*/ 141 w 409"/>
                <a:gd name="T11" fmla="*/ 284 h 409"/>
                <a:gd name="T12" fmla="*/ 169 w 409"/>
                <a:gd name="T13" fmla="*/ 251 h 409"/>
                <a:gd name="T14" fmla="*/ 36 w 409"/>
                <a:gd name="T15" fmla="*/ 251 h 409"/>
                <a:gd name="T16" fmla="*/ 67 w 409"/>
                <a:gd name="T17" fmla="*/ 284 h 409"/>
                <a:gd name="T18" fmla="*/ 36 w 409"/>
                <a:gd name="T19" fmla="*/ 251 h 409"/>
                <a:gd name="T20" fmla="*/ 346 w 409"/>
                <a:gd name="T21" fmla="*/ 126 h 409"/>
                <a:gd name="T22" fmla="*/ 372 w 409"/>
                <a:gd name="T23" fmla="*/ 157 h 409"/>
                <a:gd name="T24" fmla="*/ 344 w 409"/>
                <a:gd name="T25" fmla="*/ 124 h 409"/>
                <a:gd name="T26" fmla="*/ 243 w 409"/>
                <a:gd name="T27" fmla="*/ 126 h 409"/>
                <a:gd name="T28" fmla="*/ 272 w 409"/>
                <a:gd name="T29" fmla="*/ 157 h 409"/>
                <a:gd name="T30" fmla="*/ 272 w 409"/>
                <a:gd name="T31" fmla="*/ 124 h 409"/>
                <a:gd name="T32" fmla="*/ 140 w 409"/>
                <a:gd name="T33" fmla="*/ 124 h 409"/>
                <a:gd name="T34" fmla="*/ 141 w 409"/>
                <a:gd name="T35" fmla="*/ 157 h 409"/>
                <a:gd name="T36" fmla="*/ 169 w 409"/>
                <a:gd name="T37" fmla="*/ 126 h 409"/>
                <a:gd name="T38" fmla="*/ 140 w 409"/>
                <a:gd name="T39" fmla="*/ 124 h 409"/>
                <a:gd name="T40" fmla="*/ 36 w 409"/>
                <a:gd name="T41" fmla="*/ 157 h 409"/>
                <a:gd name="T42" fmla="*/ 67 w 409"/>
                <a:gd name="T43" fmla="*/ 126 h 409"/>
                <a:gd name="T44" fmla="*/ 36 w 409"/>
                <a:gd name="T45" fmla="*/ 124 h 409"/>
                <a:gd name="T46" fmla="*/ 282 w 409"/>
                <a:gd name="T47" fmla="*/ 121 h 409"/>
                <a:gd name="T48" fmla="*/ 279 w 409"/>
                <a:gd name="T49" fmla="*/ 126 h 409"/>
                <a:gd name="T50" fmla="*/ 337 w 409"/>
                <a:gd name="T51" fmla="*/ 318 h 409"/>
                <a:gd name="T52" fmla="*/ 337 w 409"/>
                <a:gd name="T53" fmla="*/ 124 h 409"/>
                <a:gd name="T54" fmla="*/ 308 w 409"/>
                <a:gd name="T55" fmla="*/ 90 h 409"/>
                <a:gd name="T56" fmla="*/ 181 w 409"/>
                <a:gd name="T57" fmla="*/ 121 h 409"/>
                <a:gd name="T58" fmla="*/ 176 w 409"/>
                <a:gd name="T59" fmla="*/ 126 h 409"/>
                <a:gd name="T60" fmla="*/ 236 w 409"/>
                <a:gd name="T61" fmla="*/ 318 h 409"/>
                <a:gd name="T62" fmla="*/ 236 w 409"/>
                <a:gd name="T63" fmla="*/ 124 h 409"/>
                <a:gd name="T64" fmla="*/ 207 w 409"/>
                <a:gd name="T65" fmla="*/ 90 h 409"/>
                <a:gd name="T66" fmla="*/ 79 w 409"/>
                <a:gd name="T67" fmla="*/ 121 h 409"/>
                <a:gd name="T68" fmla="*/ 74 w 409"/>
                <a:gd name="T69" fmla="*/ 126 h 409"/>
                <a:gd name="T70" fmla="*/ 134 w 409"/>
                <a:gd name="T71" fmla="*/ 318 h 409"/>
                <a:gd name="T72" fmla="*/ 133 w 409"/>
                <a:gd name="T73" fmla="*/ 124 h 409"/>
                <a:gd name="T74" fmla="*/ 103 w 409"/>
                <a:gd name="T75" fmla="*/ 90 h 409"/>
                <a:gd name="T76" fmla="*/ 246 w 409"/>
                <a:gd name="T77" fmla="*/ 4 h 409"/>
                <a:gd name="T78" fmla="*/ 318 w 409"/>
                <a:gd name="T79" fmla="*/ 35 h 409"/>
                <a:gd name="T80" fmla="*/ 373 w 409"/>
                <a:gd name="T81" fmla="*/ 90 h 409"/>
                <a:gd name="T82" fmla="*/ 404 w 409"/>
                <a:gd name="T83" fmla="*/ 163 h 409"/>
                <a:gd name="T84" fmla="*/ 404 w 409"/>
                <a:gd name="T85" fmla="*/ 246 h 409"/>
                <a:gd name="T86" fmla="*/ 373 w 409"/>
                <a:gd name="T87" fmla="*/ 318 h 409"/>
                <a:gd name="T88" fmla="*/ 318 w 409"/>
                <a:gd name="T89" fmla="*/ 375 h 409"/>
                <a:gd name="T90" fmla="*/ 246 w 409"/>
                <a:gd name="T91" fmla="*/ 404 h 409"/>
                <a:gd name="T92" fmla="*/ 164 w 409"/>
                <a:gd name="T93" fmla="*/ 404 h 409"/>
                <a:gd name="T94" fmla="*/ 90 w 409"/>
                <a:gd name="T95" fmla="*/ 375 h 409"/>
                <a:gd name="T96" fmla="*/ 35 w 409"/>
                <a:gd name="T97" fmla="*/ 318 h 409"/>
                <a:gd name="T98" fmla="*/ 4 w 409"/>
                <a:gd name="T99" fmla="*/ 246 h 409"/>
                <a:gd name="T100" fmla="*/ 4 w 409"/>
                <a:gd name="T101" fmla="*/ 163 h 409"/>
                <a:gd name="T102" fmla="*/ 35 w 409"/>
                <a:gd name="T103" fmla="*/ 90 h 409"/>
                <a:gd name="T104" fmla="*/ 90 w 409"/>
                <a:gd name="T105" fmla="*/ 35 h 409"/>
                <a:gd name="T106" fmla="*/ 164 w 409"/>
                <a:gd name="T107" fmla="*/ 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9" h="409">
                  <a:moveTo>
                    <a:pt x="346" y="251"/>
                  </a:moveTo>
                  <a:lnTo>
                    <a:pt x="346" y="284"/>
                  </a:lnTo>
                  <a:lnTo>
                    <a:pt x="372" y="284"/>
                  </a:lnTo>
                  <a:lnTo>
                    <a:pt x="372" y="251"/>
                  </a:lnTo>
                  <a:lnTo>
                    <a:pt x="346" y="251"/>
                  </a:lnTo>
                  <a:close/>
                  <a:moveTo>
                    <a:pt x="243" y="251"/>
                  </a:moveTo>
                  <a:lnTo>
                    <a:pt x="243" y="284"/>
                  </a:lnTo>
                  <a:lnTo>
                    <a:pt x="272" y="284"/>
                  </a:lnTo>
                  <a:lnTo>
                    <a:pt x="272" y="251"/>
                  </a:lnTo>
                  <a:lnTo>
                    <a:pt x="243" y="251"/>
                  </a:lnTo>
                  <a:close/>
                  <a:moveTo>
                    <a:pt x="141" y="251"/>
                  </a:moveTo>
                  <a:lnTo>
                    <a:pt x="141" y="284"/>
                  </a:lnTo>
                  <a:lnTo>
                    <a:pt x="169" y="284"/>
                  </a:lnTo>
                  <a:lnTo>
                    <a:pt x="169" y="251"/>
                  </a:lnTo>
                  <a:lnTo>
                    <a:pt x="141" y="251"/>
                  </a:lnTo>
                  <a:close/>
                  <a:moveTo>
                    <a:pt x="36" y="251"/>
                  </a:moveTo>
                  <a:lnTo>
                    <a:pt x="36" y="284"/>
                  </a:lnTo>
                  <a:lnTo>
                    <a:pt x="67" y="284"/>
                  </a:lnTo>
                  <a:lnTo>
                    <a:pt x="67" y="251"/>
                  </a:lnTo>
                  <a:lnTo>
                    <a:pt x="36" y="251"/>
                  </a:lnTo>
                  <a:close/>
                  <a:moveTo>
                    <a:pt x="344" y="124"/>
                  </a:moveTo>
                  <a:lnTo>
                    <a:pt x="346" y="126"/>
                  </a:lnTo>
                  <a:lnTo>
                    <a:pt x="346" y="157"/>
                  </a:lnTo>
                  <a:lnTo>
                    <a:pt x="372" y="157"/>
                  </a:lnTo>
                  <a:lnTo>
                    <a:pt x="372" y="124"/>
                  </a:lnTo>
                  <a:lnTo>
                    <a:pt x="344" y="124"/>
                  </a:lnTo>
                  <a:close/>
                  <a:moveTo>
                    <a:pt x="243" y="124"/>
                  </a:moveTo>
                  <a:lnTo>
                    <a:pt x="243" y="126"/>
                  </a:lnTo>
                  <a:lnTo>
                    <a:pt x="243" y="157"/>
                  </a:lnTo>
                  <a:lnTo>
                    <a:pt x="272" y="157"/>
                  </a:lnTo>
                  <a:lnTo>
                    <a:pt x="272" y="126"/>
                  </a:lnTo>
                  <a:lnTo>
                    <a:pt x="272" y="124"/>
                  </a:lnTo>
                  <a:lnTo>
                    <a:pt x="243" y="124"/>
                  </a:lnTo>
                  <a:close/>
                  <a:moveTo>
                    <a:pt x="140" y="124"/>
                  </a:moveTo>
                  <a:lnTo>
                    <a:pt x="141" y="126"/>
                  </a:lnTo>
                  <a:lnTo>
                    <a:pt x="141" y="157"/>
                  </a:lnTo>
                  <a:lnTo>
                    <a:pt x="169" y="157"/>
                  </a:lnTo>
                  <a:lnTo>
                    <a:pt x="169" y="126"/>
                  </a:lnTo>
                  <a:lnTo>
                    <a:pt x="170" y="124"/>
                  </a:lnTo>
                  <a:lnTo>
                    <a:pt x="140" y="124"/>
                  </a:lnTo>
                  <a:close/>
                  <a:moveTo>
                    <a:pt x="36" y="124"/>
                  </a:moveTo>
                  <a:lnTo>
                    <a:pt x="36" y="157"/>
                  </a:lnTo>
                  <a:lnTo>
                    <a:pt x="67" y="157"/>
                  </a:lnTo>
                  <a:lnTo>
                    <a:pt x="67" y="126"/>
                  </a:lnTo>
                  <a:lnTo>
                    <a:pt x="67" y="124"/>
                  </a:lnTo>
                  <a:lnTo>
                    <a:pt x="36" y="124"/>
                  </a:lnTo>
                  <a:close/>
                  <a:moveTo>
                    <a:pt x="308" y="90"/>
                  </a:moveTo>
                  <a:lnTo>
                    <a:pt x="282" y="121"/>
                  </a:lnTo>
                  <a:lnTo>
                    <a:pt x="279" y="124"/>
                  </a:lnTo>
                  <a:lnTo>
                    <a:pt x="279" y="126"/>
                  </a:lnTo>
                  <a:lnTo>
                    <a:pt x="279" y="318"/>
                  </a:lnTo>
                  <a:lnTo>
                    <a:pt x="337" y="318"/>
                  </a:lnTo>
                  <a:lnTo>
                    <a:pt x="337" y="126"/>
                  </a:lnTo>
                  <a:lnTo>
                    <a:pt x="337" y="124"/>
                  </a:lnTo>
                  <a:lnTo>
                    <a:pt x="334" y="121"/>
                  </a:lnTo>
                  <a:lnTo>
                    <a:pt x="308" y="90"/>
                  </a:lnTo>
                  <a:close/>
                  <a:moveTo>
                    <a:pt x="207" y="90"/>
                  </a:moveTo>
                  <a:lnTo>
                    <a:pt x="181" y="121"/>
                  </a:lnTo>
                  <a:lnTo>
                    <a:pt x="177" y="124"/>
                  </a:lnTo>
                  <a:lnTo>
                    <a:pt x="176" y="126"/>
                  </a:lnTo>
                  <a:lnTo>
                    <a:pt x="176" y="318"/>
                  </a:lnTo>
                  <a:lnTo>
                    <a:pt x="236" y="318"/>
                  </a:lnTo>
                  <a:lnTo>
                    <a:pt x="236" y="126"/>
                  </a:lnTo>
                  <a:lnTo>
                    <a:pt x="236" y="124"/>
                  </a:lnTo>
                  <a:lnTo>
                    <a:pt x="232" y="121"/>
                  </a:lnTo>
                  <a:lnTo>
                    <a:pt x="207" y="90"/>
                  </a:lnTo>
                  <a:close/>
                  <a:moveTo>
                    <a:pt x="103" y="90"/>
                  </a:moveTo>
                  <a:lnTo>
                    <a:pt x="79" y="121"/>
                  </a:lnTo>
                  <a:lnTo>
                    <a:pt x="76" y="124"/>
                  </a:lnTo>
                  <a:lnTo>
                    <a:pt x="74" y="126"/>
                  </a:lnTo>
                  <a:lnTo>
                    <a:pt x="74" y="318"/>
                  </a:lnTo>
                  <a:lnTo>
                    <a:pt x="134" y="318"/>
                  </a:lnTo>
                  <a:lnTo>
                    <a:pt x="134" y="126"/>
                  </a:lnTo>
                  <a:lnTo>
                    <a:pt x="133" y="124"/>
                  </a:lnTo>
                  <a:lnTo>
                    <a:pt x="129" y="121"/>
                  </a:lnTo>
                  <a:lnTo>
                    <a:pt x="103" y="90"/>
                  </a:lnTo>
                  <a:close/>
                  <a:moveTo>
                    <a:pt x="205" y="0"/>
                  </a:moveTo>
                  <a:lnTo>
                    <a:pt x="246" y="4"/>
                  </a:lnTo>
                  <a:lnTo>
                    <a:pt x="284" y="16"/>
                  </a:lnTo>
                  <a:lnTo>
                    <a:pt x="318" y="35"/>
                  </a:lnTo>
                  <a:lnTo>
                    <a:pt x="349" y="60"/>
                  </a:lnTo>
                  <a:lnTo>
                    <a:pt x="373" y="90"/>
                  </a:lnTo>
                  <a:lnTo>
                    <a:pt x="392" y="126"/>
                  </a:lnTo>
                  <a:lnTo>
                    <a:pt x="404" y="163"/>
                  </a:lnTo>
                  <a:lnTo>
                    <a:pt x="409" y="205"/>
                  </a:lnTo>
                  <a:lnTo>
                    <a:pt x="404" y="246"/>
                  </a:lnTo>
                  <a:lnTo>
                    <a:pt x="392" y="284"/>
                  </a:lnTo>
                  <a:lnTo>
                    <a:pt x="373" y="318"/>
                  </a:lnTo>
                  <a:lnTo>
                    <a:pt x="349" y="349"/>
                  </a:lnTo>
                  <a:lnTo>
                    <a:pt x="318" y="375"/>
                  </a:lnTo>
                  <a:lnTo>
                    <a:pt x="284" y="392"/>
                  </a:lnTo>
                  <a:lnTo>
                    <a:pt x="246" y="404"/>
                  </a:lnTo>
                  <a:lnTo>
                    <a:pt x="205" y="409"/>
                  </a:lnTo>
                  <a:lnTo>
                    <a:pt x="164" y="404"/>
                  </a:lnTo>
                  <a:lnTo>
                    <a:pt x="124" y="392"/>
                  </a:lnTo>
                  <a:lnTo>
                    <a:pt x="90" y="375"/>
                  </a:lnTo>
                  <a:lnTo>
                    <a:pt x="60" y="349"/>
                  </a:lnTo>
                  <a:lnTo>
                    <a:pt x="35" y="318"/>
                  </a:lnTo>
                  <a:lnTo>
                    <a:pt x="16" y="284"/>
                  </a:lnTo>
                  <a:lnTo>
                    <a:pt x="4" y="246"/>
                  </a:lnTo>
                  <a:lnTo>
                    <a:pt x="0" y="205"/>
                  </a:lnTo>
                  <a:lnTo>
                    <a:pt x="4" y="163"/>
                  </a:lnTo>
                  <a:lnTo>
                    <a:pt x="16" y="126"/>
                  </a:lnTo>
                  <a:lnTo>
                    <a:pt x="35" y="90"/>
                  </a:lnTo>
                  <a:lnTo>
                    <a:pt x="60" y="60"/>
                  </a:lnTo>
                  <a:lnTo>
                    <a:pt x="90" y="35"/>
                  </a:lnTo>
                  <a:lnTo>
                    <a:pt x="124" y="16"/>
                  </a:lnTo>
                  <a:lnTo>
                    <a:pt x="164" y="4"/>
                  </a:lnTo>
                  <a:lnTo>
                    <a:pt x="205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94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2797591" y="1864296"/>
            <a:ext cx="5320082" cy="4131347"/>
            <a:chOff x="54100" y="1996223"/>
            <a:chExt cx="5320082" cy="4131347"/>
          </a:xfrm>
        </p:grpSpPr>
        <p:sp>
          <p:nvSpPr>
            <p:cNvPr id="373" name="椭圆 372"/>
            <p:cNvSpPr/>
            <p:nvPr/>
          </p:nvSpPr>
          <p:spPr>
            <a:xfrm>
              <a:off x="1041164" y="2206886"/>
              <a:ext cx="3971014" cy="375193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77" name="椭圆 376"/>
            <p:cNvSpPr/>
            <p:nvPr/>
          </p:nvSpPr>
          <p:spPr>
            <a:xfrm>
              <a:off x="1856216" y="2914360"/>
              <a:ext cx="2285828" cy="21928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zh-CN" sz="2000" b="1" dirty="0" smtClean="0">
                <a:solidFill>
                  <a:srgbClr val="1EC83A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2" name="椭圆 381"/>
            <p:cNvSpPr/>
            <p:nvPr/>
          </p:nvSpPr>
          <p:spPr>
            <a:xfrm>
              <a:off x="2415205" y="3473566"/>
              <a:ext cx="1167850" cy="111146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4" name="矩形 383"/>
            <p:cNvSpPr/>
            <p:nvPr/>
          </p:nvSpPr>
          <p:spPr>
            <a:xfrm>
              <a:off x="2621462" y="3855850"/>
              <a:ext cx="85953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400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互联网</a:t>
              </a:r>
              <a:r>
                <a:rPr lang="en-US" altLang="zh-CN" sz="1400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+</a:t>
              </a:r>
            </a:p>
          </p:txBody>
        </p:sp>
        <p:sp>
          <p:nvSpPr>
            <p:cNvPr id="385" name="椭圆 384"/>
            <p:cNvSpPr/>
            <p:nvPr/>
          </p:nvSpPr>
          <p:spPr>
            <a:xfrm>
              <a:off x="3596708" y="2028246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6" name="Line 18"/>
            <p:cNvSpPr>
              <a:spLocks noChangeShapeType="1"/>
            </p:cNvSpPr>
            <p:nvPr/>
          </p:nvSpPr>
          <p:spPr bwMode="auto">
            <a:xfrm>
              <a:off x="1600668" y="2055662"/>
              <a:ext cx="533188" cy="1836414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387" name="AutoShape 19"/>
            <p:cNvCxnSpPr>
              <a:cxnSpLocks noChangeShapeType="1"/>
            </p:cNvCxnSpPr>
            <p:nvPr/>
          </p:nvCxnSpPr>
          <p:spPr bwMode="auto">
            <a:xfrm flipH="1">
              <a:off x="54100" y="2047254"/>
              <a:ext cx="1571105" cy="8737"/>
            </a:xfrm>
            <a:prstGeom prst="straightConnector1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8" name="椭圆 387"/>
            <p:cNvSpPr/>
            <p:nvPr/>
          </p:nvSpPr>
          <p:spPr>
            <a:xfrm>
              <a:off x="1870087" y="1996223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9" name="椭圆 388"/>
            <p:cNvSpPr/>
            <p:nvPr/>
          </p:nvSpPr>
          <p:spPr>
            <a:xfrm>
              <a:off x="4366830" y="3527289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0" name="椭圆 389"/>
            <p:cNvSpPr/>
            <p:nvPr/>
          </p:nvSpPr>
          <p:spPr>
            <a:xfrm>
              <a:off x="617966" y="3429341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1" name="椭圆 390"/>
            <p:cNvSpPr/>
            <p:nvPr/>
          </p:nvSpPr>
          <p:spPr>
            <a:xfrm>
              <a:off x="3593462" y="5201441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2" name="椭圆 391"/>
            <p:cNvSpPr/>
            <p:nvPr/>
          </p:nvSpPr>
          <p:spPr>
            <a:xfrm>
              <a:off x="1625205" y="5190561"/>
              <a:ext cx="1066377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4" name="矩形 393"/>
            <p:cNvSpPr/>
            <p:nvPr/>
          </p:nvSpPr>
          <p:spPr>
            <a:xfrm>
              <a:off x="2625742" y="3070098"/>
              <a:ext cx="110799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dirty="0" smtClean="0"/>
                <a:t>输入内容</a:t>
              </a:r>
              <a:endParaRPr lang="zh-CN" altLang="en-US" dirty="0"/>
            </a:p>
          </p:txBody>
        </p:sp>
      </p:grpSp>
      <p:sp>
        <p:nvSpPr>
          <p:cNvPr id="395" name="矩形 394"/>
          <p:cNvSpPr/>
          <p:nvPr/>
        </p:nvSpPr>
        <p:spPr>
          <a:xfrm>
            <a:off x="2908508" y="1457683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96" name="矩形 395"/>
          <p:cNvSpPr/>
          <p:nvPr/>
        </p:nvSpPr>
        <p:spPr>
          <a:xfrm>
            <a:off x="4550019" y="2080707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959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4" name="图片 443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5618" b="98708" l="2993" r="9741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04" y="4481311"/>
            <a:ext cx="4971694" cy="2297621"/>
          </a:xfrm>
          <a:prstGeom prst="rect">
            <a:avLst/>
          </a:prstGeom>
        </p:spPr>
      </p:pic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425" name="图片 42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4138" y="2534762"/>
            <a:ext cx="1074795" cy="1074795"/>
          </a:xfrm>
          <a:prstGeom prst="rect">
            <a:avLst/>
          </a:prstGeom>
        </p:spPr>
      </p:pic>
      <p:pic>
        <p:nvPicPr>
          <p:cNvPr id="426" name="图片 42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394497" y="4308697"/>
            <a:ext cx="609403" cy="609403"/>
          </a:xfrm>
          <a:prstGeom prst="rect">
            <a:avLst/>
          </a:prstGeom>
        </p:spPr>
      </p:pic>
      <p:pic>
        <p:nvPicPr>
          <p:cNvPr id="427" name="图片 42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264" y="2709677"/>
            <a:ext cx="989176" cy="989176"/>
          </a:xfrm>
          <a:prstGeom prst="rect">
            <a:avLst/>
          </a:prstGeom>
        </p:spPr>
      </p:pic>
      <p:pic>
        <p:nvPicPr>
          <p:cNvPr id="428" name="图片 4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4313" y="3900142"/>
            <a:ext cx="699603" cy="633416"/>
          </a:xfrm>
          <a:prstGeom prst="rect">
            <a:avLst/>
          </a:prstGeom>
        </p:spPr>
      </p:pic>
      <p:pic>
        <p:nvPicPr>
          <p:cNvPr id="429" name="图片 42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3726" y="4963572"/>
            <a:ext cx="256126" cy="256126"/>
          </a:xfrm>
          <a:prstGeom prst="rect">
            <a:avLst/>
          </a:prstGeom>
        </p:spPr>
      </p:pic>
      <p:pic>
        <p:nvPicPr>
          <p:cNvPr id="430" name="图片 42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762" y="3072159"/>
            <a:ext cx="750714" cy="750714"/>
          </a:xfrm>
          <a:prstGeom prst="rect">
            <a:avLst/>
          </a:prstGeom>
        </p:spPr>
      </p:pic>
      <p:pic>
        <p:nvPicPr>
          <p:cNvPr id="431" name="图片 43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1324" y="3746596"/>
            <a:ext cx="609403" cy="609403"/>
          </a:xfrm>
          <a:prstGeom prst="rect">
            <a:avLst/>
          </a:prstGeom>
        </p:spPr>
      </p:pic>
      <p:pic>
        <p:nvPicPr>
          <p:cNvPr id="432" name="图片 4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8326" y="4424824"/>
            <a:ext cx="794874" cy="794874"/>
          </a:xfrm>
          <a:prstGeom prst="rect">
            <a:avLst/>
          </a:prstGeom>
        </p:spPr>
      </p:pic>
      <p:pic>
        <p:nvPicPr>
          <p:cNvPr id="433" name="图片 43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300" y="3653104"/>
            <a:ext cx="922394" cy="922394"/>
          </a:xfrm>
          <a:prstGeom prst="rect">
            <a:avLst/>
          </a:prstGeom>
        </p:spPr>
      </p:pic>
      <p:sp>
        <p:nvSpPr>
          <p:cNvPr id="434" name="圆角矩形 433"/>
          <p:cNvSpPr/>
          <p:nvPr/>
        </p:nvSpPr>
        <p:spPr>
          <a:xfrm>
            <a:off x="252056" y="1715829"/>
            <a:ext cx="4574589" cy="63551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b="1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35" name="圆角矩形 434"/>
          <p:cNvSpPr/>
          <p:nvPr/>
        </p:nvSpPr>
        <p:spPr>
          <a:xfrm>
            <a:off x="6259156" y="1715829"/>
            <a:ext cx="4574589" cy="63551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36" name="圆角矩形 435"/>
          <p:cNvSpPr/>
          <p:nvPr/>
        </p:nvSpPr>
        <p:spPr>
          <a:xfrm>
            <a:off x="6259156" y="27971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/>
              <a:t>输入内容</a:t>
            </a:r>
            <a:endParaRPr lang="zh-CN" altLang="en-US" dirty="0"/>
          </a:p>
        </p:txBody>
      </p:sp>
      <p:sp>
        <p:nvSpPr>
          <p:cNvPr id="437" name="圆角矩形 436"/>
          <p:cNvSpPr/>
          <p:nvPr/>
        </p:nvSpPr>
        <p:spPr>
          <a:xfrm>
            <a:off x="7692824" y="27971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38" name="圆角矩形 437"/>
          <p:cNvSpPr/>
          <p:nvPr/>
        </p:nvSpPr>
        <p:spPr>
          <a:xfrm>
            <a:off x="9126492" y="27717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39" name="圆角矩形 438"/>
          <p:cNvSpPr/>
          <p:nvPr/>
        </p:nvSpPr>
        <p:spPr>
          <a:xfrm>
            <a:off x="10560160" y="27844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0" name="圆角矩形 439"/>
          <p:cNvSpPr/>
          <p:nvPr/>
        </p:nvSpPr>
        <p:spPr>
          <a:xfrm>
            <a:off x="6259156" y="40813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1" name="圆角矩形 440"/>
          <p:cNvSpPr/>
          <p:nvPr/>
        </p:nvSpPr>
        <p:spPr>
          <a:xfrm>
            <a:off x="7692824" y="40813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2" name="圆角矩形 441"/>
          <p:cNvSpPr/>
          <p:nvPr/>
        </p:nvSpPr>
        <p:spPr>
          <a:xfrm>
            <a:off x="9126492" y="40559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3" name="圆角矩形 442"/>
          <p:cNvSpPr/>
          <p:nvPr/>
        </p:nvSpPr>
        <p:spPr>
          <a:xfrm>
            <a:off x="10560160" y="40686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</p:spTree>
    <p:extLst>
      <p:ext uri="{BB962C8B-B14F-4D97-AF65-F5344CB8AC3E}">
        <p14:creationId xmlns:p14="http://schemas.microsoft.com/office/powerpoint/2010/main" val="61534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3" name="图示 2"/>
          <p:cNvGraphicFramePr/>
          <p:nvPr>
            <p:extLst>
              <p:ext uri="{D42A27DB-BD31-4B8C-83A1-F6EECF244321}">
                <p14:modId xmlns:p14="http://schemas.microsoft.com/office/powerpoint/2010/main" val="1066499778"/>
              </p:ext>
            </p:extLst>
          </p:nvPr>
        </p:nvGraphicFramePr>
        <p:xfrm>
          <a:off x="-54619" y="1837885"/>
          <a:ext cx="5951376" cy="401449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pSp>
        <p:nvGrpSpPr>
          <p:cNvPr id="10" name="组合 9"/>
          <p:cNvGrpSpPr/>
          <p:nvPr/>
        </p:nvGrpSpPr>
        <p:grpSpPr>
          <a:xfrm>
            <a:off x="6226360" y="1461919"/>
            <a:ext cx="5238341" cy="4390770"/>
            <a:chOff x="6192035" y="1678494"/>
            <a:chExt cx="5238341" cy="7323672"/>
          </a:xfrm>
        </p:grpSpPr>
        <p:sp>
          <p:nvSpPr>
            <p:cNvPr id="4" name="矩形 3"/>
            <p:cNvSpPr/>
            <p:nvPr/>
          </p:nvSpPr>
          <p:spPr>
            <a:xfrm>
              <a:off x="6192035" y="3747355"/>
              <a:ext cx="5238341" cy="5254811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矩形 4"/>
            <p:cNvSpPr/>
            <p:nvPr/>
          </p:nvSpPr>
          <p:spPr>
            <a:xfrm>
              <a:off x="6641754" y="3462455"/>
              <a:ext cx="4290003" cy="51550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矩形 5"/>
            <p:cNvSpPr/>
            <p:nvPr/>
          </p:nvSpPr>
          <p:spPr>
            <a:xfrm>
              <a:off x="6644258" y="1678494"/>
              <a:ext cx="4287499" cy="519018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/>
                <a:t>点击此处输入内容</a:t>
              </a:r>
            </a:p>
          </p:txBody>
        </p:sp>
        <p:cxnSp>
          <p:nvCxnSpPr>
            <p:cNvPr id="8" name="直接连接符 7"/>
            <p:cNvCxnSpPr/>
            <p:nvPr/>
          </p:nvCxnSpPr>
          <p:spPr>
            <a:xfrm>
              <a:off x="7579902" y="2197041"/>
              <a:ext cx="0" cy="128982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直接连接符 366"/>
            <p:cNvCxnSpPr/>
            <p:nvPr/>
          </p:nvCxnSpPr>
          <p:spPr>
            <a:xfrm>
              <a:off x="9813044" y="2196584"/>
              <a:ext cx="0" cy="128982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矩形 8"/>
            <p:cNvSpPr/>
            <p:nvPr/>
          </p:nvSpPr>
          <p:spPr>
            <a:xfrm>
              <a:off x="7459667" y="4838235"/>
              <a:ext cx="2031325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>
                      <a:lumMod val="95000"/>
                    </a:schemeClr>
                  </a:solidFill>
                </a:rPr>
                <a:t>点击此处输入内容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36686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5089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700" b="1" dirty="0" smtClean="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typeface="叶根友飘然劲草繁" panose="02010601030101010101" pitchFamily="2" charset="-122"/>
                <a:ea typeface="叶根友飘然劲草繁" panose="02010601030101010101" pitchFamily="2" charset="-122"/>
              </a:rPr>
              <a:t>3</a:t>
            </a:r>
            <a:endParaRPr lang="zh-CN" altLang="en-US" sz="28700" dirty="0">
              <a:solidFill>
                <a:schemeClr val="bg1">
                  <a:lumMod val="95000"/>
                </a:schemeClr>
              </a:solidFill>
              <a:latin typeface="叶根友飘然劲草繁" panose="02010601030101010101" pitchFamily="2" charset="-122"/>
              <a:ea typeface="叶根友飘然劲草繁" panose="02010601030101010101" pitchFamily="2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0484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4" name="矩形 3"/>
          <p:cNvSpPr/>
          <p:nvPr/>
        </p:nvSpPr>
        <p:spPr>
          <a:xfrm>
            <a:off x="3142947" y="1493538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829385" y="2515580"/>
            <a:ext cx="2088070" cy="2142230"/>
            <a:chOff x="1006612" y="4318340"/>
            <a:chExt cx="2485022" cy="2451253"/>
          </a:xfrm>
        </p:grpSpPr>
        <p:sp>
          <p:nvSpPr>
            <p:cNvPr id="369" name="椭圆 368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370" name="椭圆 369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zh-CN" sz="2400" b="1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sz="2400" b="1" dirty="0" smtClean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3403251" y="2504291"/>
            <a:ext cx="2088070" cy="2142230"/>
            <a:chOff x="1006612" y="4318340"/>
            <a:chExt cx="2485022" cy="2451253"/>
          </a:xfrm>
        </p:grpSpPr>
        <p:sp>
          <p:nvSpPr>
            <p:cNvPr id="372" name="椭圆 371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solidFill>
                  <a:schemeClr val="tx1"/>
                </a:solidFill>
              </a:endParaRPr>
            </a:p>
          </p:txBody>
        </p:sp>
        <p:sp>
          <p:nvSpPr>
            <p:cNvPr id="373" name="椭圆 372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5886806" y="2515580"/>
            <a:ext cx="2088070" cy="2142230"/>
            <a:chOff x="1006612" y="4318340"/>
            <a:chExt cx="2485022" cy="2451253"/>
          </a:xfrm>
        </p:grpSpPr>
        <p:sp>
          <p:nvSpPr>
            <p:cNvPr id="375" name="椭圆 374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solidFill>
                  <a:schemeClr val="tx1"/>
                </a:solidFill>
              </a:endParaRPr>
            </a:p>
          </p:txBody>
        </p:sp>
        <p:sp>
          <p:nvSpPr>
            <p:cNvPr id="376" name="椭圆 375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7" name="组合 376"/>
          <p:cNvGrpSpPr/>
          <p:nvPr/>
        </p:nvGrpSpPr>
        <p:grpSpPr>
          <a:xfrm>
            <a:off x="8383835" y="2504290"/>
            <a:ext cx="2088070" cy="2142230"/>
            <a:chOff x="1006612" y="4318340"/>
            <a:chExt cx="2485022" cy="2451253"/>
          </a:xfrm>
        </p:grpSpPr>
        <p:sp>
          <p:nvSpPr>
            <p:cNvPr id="378" name="椭圆 377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379" name="椭圆 378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80" name="矩形 379"/>
          <p:cNvSpPr/>
          <p:nvPr/>
        </p:nvSpPr>
        <p:spPr>
          <a:xfrm>
            <a:off x="681026" y="4847962"/>
            <a:ext cx="217484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1" name="矩形 380"/>
          <p:cNvSpPr/>
          <p:nvPr/>
        </p:nvSpPr>
        <p:spPr>
          <a:xfrm>
            <a:off x="3366910" y="4847963"/>
            <a:ext cx="215827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2" name="矩形 381"/>
          <p:cNvSpPr/>
          <p:nvPr/>
        </p:nvSpPr>
        <p:spPr>
          <a:xfrm>
            <a:off x="5886806" y="4847962"/>
            <a:ext cx="208807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3" name="矩形 382"/>
          <p:cNvSpPr/>
          <p:nvPr/>
        </p:nvSpPr>
        <p:spPr>
          <a:xfrm>
            <a:off x="8336494" y="4836673"/>
            <a:ext cx="298626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52440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8" name="组合 367"/>
          <p:cNvGrpSpPr/>
          <p:nvPr/>
        </p:nvGrpSpPr>
        <p:grpSpPr>
          <a:xfrm>
            <a:off x="1334903" y="1822503"/>
            <a:ext cx="1190077" cy="1248514"/>
            <a:chOff x="1639423" y="2453253"/>
            <a:chExt cx="1551161" cy="1551161"/>
          </a:xfrm>
        </p:grpSpPr>
        <p:pic>
          <p:nvPicPr>
            <p:cNvPr id="369" name="图片 36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0" name="椭圆 369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3342080" y="1817348"/>
            <a:ext cx="1190077" cy="1248514"/>
            <a:chOff x="1639423" y="2453253"/>
            <a:chExt cx="1551161" cy="1551161"/>
          </a:xfrm>
        </p:grpSpPr>
        <p:pic>
          <p:nvPicPr>
            <p:cNvPr id="372" name="图片 37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3" name="椭圆 372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5349257" y="1839084"/>
            <a:ext cx="1190077" cy="1248514"/>
            <a:chOff x="1639423" y="2453253"/>
            <a:chExt cx="1551161" cy="1551161"/>
          </a:xfrm>
        </p:grpSpPr>
        <p:pic>
          <p:nvPicPr>
            <p:cNvPr id="375" name="图片 3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6" name="椭圆 375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7" name="组合 376"/>
          <p:cNvGrpSpPr/>
          <p:nvPr/>
        </p:nvGrpSpPr>
        <p:grpSpPr>
          <a:xfrm>
            <a:off x="7356434" y="1784436"/>
            <a:ext cx="1190077" cy="1248514"/>
            <a:chOff x="1639423" y="2453253"/>
            <a:chExt cx="1551161" cy="1551161"/>
          </a:xfrm>
        </p:grpSpPr>
        <p:pic>
          <p:nvPicPr>
            <p:cNvPr id="378" name="图片 37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9" name="椭圆 378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0" name="组合 379"/>
          <p:cNvGrpSpPr/>
          <p:nvPr/>
        </p:nvGrpSpPr>
        <p:grpSpPr>
          <a:xfrm>
            <a:off x="9363611" y="1723293"/>
            <a:ext cx="1190077" cy="1248514"/>
            <a:chOff x="1639423" y="2453253"/>
            <a:chExt cx="1551161" cy="1551161"/>
          </a:xfrm>
        </p:grpSpPr>
        <p:pic>
          <p:nvPicPr>
            <p:cNvPr id="381" name="图片 38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2" name="椭圆 381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3" name="组合 382"/>
          <p:cNvGrpSpPr/>
          <p:nvPr/>
        </p:nvGrpSpPr>
        <p:grpSpPr>
          <a:xfrm>
            <a:off x="1334903" y="3686540"/>
            <a:ext cx="1190077" cy="1248514"/>
            <a:chOff x="1639423" y="2453253"/>
            <a:chExt cx="1551161" cy="1551161"/>
          </a:xfrm>
        </p:grpSpPr>
        <p:pic>
          <p:nvPicPr>
            <p:cNvPr id="384" name="图片 38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5" name="椭圆 384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6" name="组合 385"/>
          <p:cNvGrpSpPr/>
          <p:nvPr/>
        </p:nvGrpSpPr>
        <p:grpSpPr>
          <a:xfrm>
            <a:off x="3342080" y="3681385"/>
            <a:ext cx="1190077" cy="1248514"/>
            <a:chOff x="1639423" y="2453253"/>
            <a:chExt cx="1551161" cy="1551161"/>
          </a:xfrm>
        </p:grpSpPr>
        <p:pic>
          <p:nvPicPr>
            <p:cNvPr id="387" name="图片 38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8" name="椭圆 387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9" name="组合 388"/>
          <p:cNvGrpSpPr/>
          <p:nvPr/>
        </p:nvGrpSpPr>
        <p:grpSpPr>
          <a:xfrm>
            <a:off x="5349257" y="3703121"/>
            <a:ext cx="1190077" cy="1248514"/>
            <a:chOff x="1639423" y="2453253"/>
            <a:chExt cx="1551161" cy="1551161"/>
          </a:xfrm>
        </p:grpSpPr>
        <p:pic>
          <p:nvPicPr>
            <p:cNvPr id="390" name="图片 38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1" name="椭圆 390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2" name="组合 391"/>
          <p:cNvGrpSpPr/>
          <p:nvPr/>
        </p:nvGrpSpPr>
        <p:grpSpPr>
          <a:xfrm>
            <a:off x="7356434" y="3648473"/>
            <a:ext cx="1190077" cy="1248514"/>
            <a:chOff x="1639423" y="2453253"/>
            <a:chExt cx="1551161" cy="1551161"/>
          </a:xfrm>
        </p:grpSpPr>
        <p:pic>
          <p:nvPicPr>
            <p:cNvPr id="393" name="图片 39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4" name="椭圆 393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5" name="组合 394"/>
          <p:cNvGrpSpPr/>
          <p:nvPr/>
        </p:nvGrpSpPr>
        <p:grpSpPr>
          <a:xfrm>
            <a:off x="9363611" y="3587330"/>
            <a:ext cx="1190077" cy="1248514"/>
            <a:chOff x="1639423" y="2453253"/>
            <a:chExt cx="1551161" cy="1551161"/>
          </a:xfrm>
        </p:grpSpPr>
        <p:pic>
          <p:nvPicPr>
            <p:cNvPr id="396" name="图片 39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7" name="椭圆 396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98" name="矩形 397"/>
          <p:cNvSpPr/>
          <p:nvPr/>
        </p:nvSpPr>
        <p:spPr>
          <a:xfrm>
            <a:off x="1373534" y="3194112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8" name="矩形 447"/>
          <p:cNvSpPr/>
          <p:nvPr/>
        </p:nvSpPr>
        <p:spPr>
          <a:xfrm>
            <a:off x="3300959" y="3177478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9" name="矩形 448"/>
          <p:cNvSpPr/>
          <p:nvPr/>
        </p:nvSpPr>
        <p:spPr>
          <a:xfrm>
            <a:off x="5417175" y="3189838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0" name="矩形 449"/>
          <p:cNvSpPr/>
          <p:nvPr/>
        </p:nvSpPr>
        <p:spPr>
          <a:xfrm>
            <a:off x="7638401" y="3176564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1" name="矩形 450"/>
          <p:cNvSpPr/>
          <p:nvPr/>
        </p:nvSpPr>
        <p:spPr>
          <a:xfrm>
            <a:off x="9440429" y="3148968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7" name="矩形 456"/>
          <p:cNvSpPr/>
          <p:nvPr/>
        </p:nvSpPr>
        <p:spPr>
          <a:xfrm>
            <a:off x="1404656" y="5018033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8" name="矩形 457"/>
          <p:cNvSpPr/>
          <p:nvPr/>
        </p:nvSpPr>
        <p:spPr>
          <a:xfrm>
            <a:off x="3332081" y="5001399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9" name="矩形 458"/>
          <p:cNvSpPr/>
          <p:nvPr/>
        </p:nvSpPr>
        <p:spPr>
          <a:xfrm>
            <a:off x="5448297" y="5013759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0" name="矩形 459"/>
          <p:cNvSpPr/>
          <p:nvPr/>
        </p:nvSpPr>
        <p:spPr>
          <a:xfrm>
            <a:off x="7669523" y="5000485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1" name="矩形 460"/>
          <p:cNvSpPr/>
          <p:nvPr/>
        </p:nvSpPr>
        <p:spPr>
          <a:xfrm>
            <a:off x="9471551" y="4972889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15570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4" name="矩形 3"/>
          <p:cNvSpPr/>
          <p:nvPr/>
        </p:nvSpPr>
        <p:spPr>
          <a:xfrm>
            <a:off x="3142947" y="1493538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3" name="直接连接符 2"/>
          <p:cNvCxnSpPr>
            <a:stCxn id="368" idx="4"/>
          </p:cNvCxnSpPr>
          <p:nvPr/>
        </p:nvCxnSpPr>
        <p:spPr>
          <a:xfrm>
            <a:off x="1210572" y="908210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椭圆 383"/>
          <p:cNvSpPr/>
          <p:nvPr/>
        </p:nvSpPr>
        <p:spPr>
          <a:xfrm>
            <a:off x="1113472" y="2509594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/>
          <p:cNvCxnSpPr>
            <a:stCxn id="384" idx="5"/>
          </p:cNvCxnSpPr>
          <p:nvPr/>
        </p:nvCxnSpPr>
        <p:spPr>
          <a:xfrm flipV="1">
            <a:off x="1292165" y="2687022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5" name="椭圆 384"/>
          <p:cNvSpPr/>
          <p:nvPr/>
        </p:nvSpPr>
        <p:spPr>
          <a:xfrm>
            <a:off x="3841302" y="2597837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86" name="直接连接符 385"/>
          <p:cNvCxnSpPr/>
          <p:nvPr/>
        </p:nvCxnSpPr>
        <p:spPr>
          <a:xfrm flipV="1">
            <a:off x="4082973" y="2708508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7" name="椭圆 386"/>
          <p:cNvSpPr/>
          <p:nvPr/>
        </p:nvSpPr>
        <p:spPr>
          <a:xfrm>
            <a:off x="6632888" y="2593239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88" name="直接连接符 387"/>
          <p:cNvCxnSpPr/>
          <p:nvPr/>
        </p:nvCxnSpPr>
        <p:spPr>
          <a:xfrm flipV="1">
            <a:off x="4206646" y="4495455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直接连接符 388"/>
          <p:cNvCxnSpPr/>
          <p:nvPr/>
        </p:nvCxnSpPr>
        <p:spPr>
          <a:xfrm>
            <a:off x="6731803" y="2773346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椭圆 389"/>
          <p:cNvSpPr/>
          <p:nvPr/>
        </p:nvSpPr>
        <p:spPr>
          <a:xfrm>
            <a:off x="6615914" y="4417927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1" name="椭圆 390"/>
          <p:cNvSpPr/>
          <p:nvPr/>
        </p:nvSpPr>
        <p:spPr>
          <a:xfrm>
            <a:off x="4116589" y="4386319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2" name="直接连接符 391"/>
          <p:cNvCxnSpPr/>
          <p:nvPr/>
        </p:nvCxnSpPr>
        <p:spPr>
          <a:xfrm>
            <a:off x="4192909" y="4543614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椭圆 392"/>
          <p:cNvSpPr/>
          <p:nvPr/>
        </p:nvSpPr>
        <p:spPr>
          <a:xfrm>
            <a:off x="4098019" y="6082615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4" name="直接连接符 393"/>
          <p:cNvCxnSpPr/>
          <p:nvPr/>
        </p:nvCxnSpPr>
        <p:spPr>
          <a:xfrm flipV="1">
            <a:off x="4186484" y="6196886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椭圆 394"/>
          <p:cNvSpPr/>
          <p:nvPr/>
        </p:nvSpPr>
        <p:spPr>
          <a:xfrm>
            <a:off x="6632888" y="6082615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6" name="直接连接符 395"/>
          <p:cNvCxnSpPr/>
          <p:nvPr/>
        </p:nvCxnSpPr>
        <p:spPr>
          <a:xfrm flipV="1">
            <a:off x="6825266" y="6197441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7" name="椭圆 396"/>
          <p:cNvSpPr/>
          <p:nvPr/>
        </p:nvSpPr>
        <p:spPr>
          <a:xfrm>
            <a:off x="9320517" y="609224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8" name="直接连接符 397"/>
          <p:cNvCxnSpPr/>
          <p:nvPr/>
        </p:nvCxnSpPr>
        <p:spPr>
          <a:xfrm>
            <a:off x="9434059" y="4423841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9" name="椭圆 398"/>
          <p:cNvSpPr/>
          <p:nvPr/>
        </p:nvSpPr>
        <p:spPr>
          <a:xfrm>
            <a:off x="9304832" y="4335204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0" name="矩形 399"/>
          <p:cNvSpPr/>
          <p:nvPr/>
        </p:nvSpPr>
        <p:spPr>
          <a:xfrm>
            <a:off x="1282785" y="2873954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1" name="矩形 400"/>
          <p:cNvSpPr/>
          <p:nvPr/>
        </p:nvSpPr>
        <p:spPr>
          <a:xfrm>
            <a:off x="4452652" y="2948838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2" name="矩形 401"/>
          <p:cNvSpPr/>
          <p:nvPr/>
        </p:nvSpPr>
        <p:spPr>
          <a:xfrm>
            <a:off x="4527121" y="3964381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3" name="矩形 402"/>
          <p:cNvSpPr/>
          <p:nvPr/>
        </p:nvSpPr>
        <p:spPr>
          <a:xfrm>
            <a:off x="4497052" y="5647293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4" name="矩形 403"/>
          <p:cNvSpPr/>
          <p:nvPr/>
        </p:nvSpPr>
        <p:spPr>
          <a:xfrm>
            <a:off x="7152054" y="5563595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5" name="矩形 404"/>
          <p:cNvSpPr/>
          <p:nvPr/>
        </p:nvSpPr>
        <p:spPr>
          <a:xfrm>
            <a:off x="9719784" y="4226277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409257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6" name="组合 385"/>
          <p:cNvGrpSpPr/>
          <p:nvPr/>
        </p:nvGrpSpPr>
        <p:grpSpPr>
          <a:xfrm>
            <a:off x="3892894" y="1134706"/>
            <a:ext cx="4934466" cy="5360481"/>
            <a:chOff x="3924300" y="-704850"/>
            <a:chExt cx="5143500" cy="5143500"/>
          </a:xfrm>
          <a:solidFill>
            <a:srgbClr val="FFCC29">
              <a:alpha val="15000"/>
            </a:srgbClr>
          </a:solidFill>
        </p:grpSpPr>
        <p:sp>
          <p:nvSpPr>
            <p:cNvPr id="387" name="泪滴形 386"/>
            <p:cNvSpPr/>
            <p:nvPr/>
          </p:nvSpPr>
          <p:spPr>
            <a:xfrm>
              <a:off x="3924300" y="1866900"/>
              <a:ext cx="2571750" cy="25717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C000"/>
                </a:solidFill>
              </a:endParaRPr>
            </a:p>
          </p:txBody>
        </p:sp>
        <p:sp>
          <p:nvSpPr>
            <p:cNvPr id="388" name="泪滴形 387"/>
            <p:cNvSpPr/>
            <p:nvPr/>
          </p:nvSpPr>
          <p:spPr>
            <a:xfrm rot="16200000">
              <a:off x="6496050" y="1866900"/>
              <a:ext cx="1543050" cy="15430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C000"/>
                </a:solidFill>
              </a:endParaRPr>
            </a:p>
          </p:txBody>
        </p:sp>
        <p:sp>
          <p:nvSpPr>
            <p:cNvPr id="389" name="泪滴形 388"/>
            <p:cNvSpPr/>
            <p:nvPr/>
          </p:nvSpPr>
          <p:spPr>
            <a:xfrm rot="10800000">
              <a:off x="6496050" y="-704850"/>
              <a:ext cx="2571750" cy="25717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C000"/>
                </a:solidFill>
              </a:endParaRPr>
            </a:p>
          </p:txBody>
        </p:sp>
        <p:sp>
          <p:nvSpPr>
            <p:cNvPr id="390" name="泪滴形 389"/>
            <p:cNvSpPr/>
            <p:nvPr/>
          </p:nvSpPr>
          <p:spPr>
            <a:xfrm rot="5400000">
              <a:off x="4629150" y="0"/>
              <a:ext cx="1866900" cy="186690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C000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7102652" y="2132876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6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65%</a:t>
            </a:r>
            <a:endParaRPr lang="zh-CN" altLang="en-US" sz="36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91" name="矩形 390"/>
          <p:cNvSpPr/>
          <p:nvPr/>
        </p:nvSpPr>
        <p:spPr>
          <a:xfrm>
            <a:off x="4967369" y="2546251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b="1" dirty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8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5%</a:t>
            </a:r>
            <a:endParaRPr lang="zh-CN" altLang="en-US" sz="28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4444728" y="5114878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6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85</a:t>
            </a:r>
            <a:r>
              <a:rPr lang="en-US" altLang="zh-CN" sz="3600" b="1" dirty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36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92" name="矩形 391"/>
          <p:cNvSpPr/>
          <p:nvPr/>
        </p:nvSpPr>
        <p:spPr>
          <a:xfrm>
            <a:off x="6727979" y="4500903"/>
            <a:ext cx="7409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15%</a:t>
            </a:r>
            <a:endParaRPr lang="zh-CN" altLang="en-US" sz="20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93" name="文本框 392"/>
          <p:cNvSpPr txBox="1"/>
          <p:nvPr/>
        </p:nvSpPr>
        <p:spPr>
          <a:xfrm>
            <a:off x="324918" y="1532027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4" name="文本框 393"/>
          <p:cNvSpPr txBox="1"/>
          <p:nvPr/>
        </p:nvSpPr>
        <p:spPr>
          <a:xfrm>
            <a:off x="691433" y="2024417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5" name="文本框 394"/>
          <p:cNvSpPr txBox="1"/>
          <p:nvPr/>
        </p:nvSpPr>
        <p:spPr>
          <a:xfrm>
            <a:off x="280806" y="4498846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6" name="文本框 395"/>
          <p:cNvSpPr txBox="1"/>
          <p:nvPr/>
        </p:nvSpPr>
        <p:spPr>
          <a:xfrm>
            <a:off x="647321" y="4991236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7" name="文本框 396"/>
          <p:cNvSpPr txBox="1"/>
          <p:nvPr/>
        </p:nvSpPr>
        <p:spPr>
          <a:xfrm>
            <a:off x="7616861" y="4675835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8" name="文本框 397"/>
          <p:cNvSpPr txBox="1"/>
          <p:nvPr/>
        </p:nvSpPr>
        <p:spPr>
          <a:xfrm>
            <a:off x="7983376" y="5168225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9" name="文本框 398"/>
          <p:cNvSpPr txBox="1"/>
          <p:nvPr/>
        </p:nvSpPr>
        <p:spPr>
          <a:xfrm>
            <a:off x="8587355" y="1239828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0" name="文本框 399"/>
          <p:cNvSpPr txBox="1"/>
          <p:nvPr/>
        </p:nvSpPr>
        <p:spPr>
          <a:xfrm>
            <a:off x="8953870" y="1732218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82888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2" name="椭圆 1"/>
          <p:cNvSpPr/>
          <p:nvPr/>
        </p:nvSpPr>
        <p:spPr>
          <a:xfrm>
            <a:off x="1134706" y="80423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2595861" y="1598451"/>
            <a:ext cx="4571999" cy="4329808"/>
            <a:chOff x="6871063" y="806584"/>
            <a:chExt cx="4571999" cy="4329808"/>
          </a:xfrm>
        </p:grpSpPr>
        <p:sp>
          <p:nvSpPr>
            <p:cNvPr id="365" name="椭圆 364"/>
            <p:cNvSpPr/>
            <p:nvPr/>
          </p:nvSpPr>
          <p:spPr>
            <a:xfrm>
              <a:off x="6871063" y="806584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66" name="直接连接符 365"/>
            <p:cNvCxnSpPr>
              <a:stCxn id="365" idx="4"/>
            </p:cNvCxnSpPr>
            <p:nvPr/>
          </p:nvCxnSpPr>
          <p:spPr>
            <a:xfrm>
              <a:off x="6938034" y="940526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直接连接符 366"/>
            <p:cNvCxnSpPr/>
            <p:nvPr/>
          </p:nvCxnSpPr>
          <p:spPr>
            <a:xfrm>
              <a:off x="6938034" y="2129246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8" name="椭圆 367"/>
            <p:cNvSpPr/>
            <p:nvPr/>
          </p:nvSpPr>
          <p:spPr>
            <a:xfrm>
              <a:off x="7667897" y="2106338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69" name="直接连接符 368"/>
            <p:cNvCxnSpPr>
              <a:stCxn id="368" idx="4"/>
            </p:cNvCxnSpPr>
            <p:nvPr/>
          </p:nvCxnSpPr>
          <p:spPr>
            <a:xfrm>
              <a:off x="7734868" y="2240280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直接连接符 369"/>
            <p:cNvCxnSpPr/>
            <p:nvPr/>
          </p:nvCxnSpPr>
          <p:spPr>
            <a:xfrm>
              <a:off x="7005005" y="3437709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直接连接符 370"/>
            <p:cNvCxnSpPr/>
            <p:nvPr/>
          </p:nvCxnSpPr>
          <p:spPr>
            <a:xfrm>
              <a:off x="7005005" y="3431178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直接连接符 371"/>
            <p:cNvCxnSpPr/>
            <p:nvPr/>
          </p:nvCxnSpPr>
          <p:spPr>
            <a:xfrm>
              <a:off x="7005005" y="4606835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3" name="椭圆 372"/>
            <p:cNvSpPr/>
            <p:nvPr/>
          </p:nvSpPr>
          <p:spPr>
            <a:xfrm>
              <a:off x="7734868" y="4514260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74" name="图片 37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05005" y="1138127"/>
              <a:ext cx="679303" cy="679303"/>
            </a:xfrm>
            <a:prstGeom prst="rect">
              <a:avLst/>
            </a:prstGeom>
            <a:solidFill>
              <a:schemeClr val="bg1"/>
            </a:solidFill>
          </p:spPr>
        </p:pic>
        <p:pic>
          <p:nvPicPr>
            <p:cNvPr id="375" name="图片 37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49073" y="3694334"/>
              <a:ext cx="757470" cy="757470"/>
            </a:xfrm>
            <a:prstGeom prst="rect">
              <a:avLst/>
            </a:prstGeom>
            <a:solidFill>
              <a:schemeClr val="bg1"/>
            </a:solidFill>
          </p:spPr>
        </p:pic>
        <p:pic>
          <p:nvPicPr>
            <p:cNvPr id="376" name="图片 37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88594" y="2441063"/>
              <a:ext cx="637149" cy="637149"/>
            </a:xfrm>
            <a:prstGeom prst="rect">
              <a:avLst/>
            </a:prstGeom>
            <a:solidFill>
              <a:schemeClr val="bg1"/>
            </a:solidFill>
          </p:spPr>
        </p:pic>
        <p:cxnSp>
          <p:nvCxnSpPr>
            <p:cNvPr id="377" name="直接连接符 376"/>
            <p:cNvCxnSpPr/>
            <p:nvPr/>
          </p:nvCxnSpPr>
          <p:spPr>
            <a:xfrm flipV="1">
              <a:off x="8122399" y="1462020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8" name="直接连接符 377"/>
            <p:cNvCxnSpPr/>
            <p:nvPr/>
          </p:nvCxnSpPr>
          <p:spPr>
            <a:xfrm flipV="1">
              <a:off x="8122399" y="2734621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9" name="直接连接符 378"/>
            <p:cNvCxnSpPr/>
            <p:nvPr/>
          </p:nvCxnSpPr>
          <p:spPr>
            <a:xfrm flipV="1">
              <a:off x="8122399" y="4073069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0" name="矩形 379"/>
            <p:cNvSpPr/>
            <p:nvPr/>
          </p:nvSpPr>
          <p:spPr>
            <a:xfrm>
              <a:off x="8029757" y="1092688"/>
              <a:ext cx="87716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第一章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1" name="矩形 380"/>
            <p:cNvSpPr/>
            <p:nvPr/>
          </p:nvSpPr>
          <p:spPr>
            <a:xfrm>
              <a:off x="8122399" y="2341964"/>
              <a:ext cx="87716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第二章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2" name="矩形 381"/>
            <p:cNvSpPr/>
            <p:nvPr/>
          </p:nvSpPr>
          <p:spPr>
            <a:xfrm>
              <a:off x="8029756" y="3721992"/>
              <a:ext cx="87716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第三章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3" name="矩形 382"/>
            <p:cNvSpPr/>
            <p:nvPr/>
          </p:nvSpPr>
          <p:spPr>
            <a:xfrm>
              <a:off x="8911729" y="1462020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4" name="矩形 383"/>
            <p:cNvSpPr/>
            <p:nvPr/>
          </p:nvSpPr>
          <p:spPr>
            <a:xfrm>
              <a:off x="8911729" y="1681732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5" name="矩形 384"/>
            <p:cNvSpPr/>
            <p:nvPr/>
          </p:nvSpPr>
          <p:spPr>
            <a:xfrm>
              <a:off x="8917171" y="1875505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6" name="矩形 385"/>
            <p:cNvSpPr/>
            <p:nvPr/>
          </p:nvSpPr>
          <p:spPr>
            <a:xfrm>
              <a:off x="8952609" y="2657651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7" name="矩形 386"/>
            <p:cNvSpPr/>
            <p:nvPr/>
          </p:nvSpPr>
          <p:spPr>
            <a:xfrm>
              <a:off x="8952609" y="2877363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8" name="矩形 387"/>
            <p:cNvSpPr/>
            <p:nvPr/>
          </p:nvSpPr>
          <p:spPr>
            <a:xfrm>
              <a:off x="8958051" y="3071136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9" name="矩形 388"/>
            <p:cNvSpPr/>
            <p:nvPr/>
          </p:nvSpPr>
          <p:spPr>
            <a:xfrm>
              <a:off x="8947167" y="4261242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90" name="矩形 389"/>
            <p:cNvSpPr/>
            <p:nvPr/>
          </p:nvSpPr>
          <p:spPr>
            <a:xfrm>
              <a:off x="8947167" y="4480954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91" name="矩形 390"/>
            <p:cNvSpPr/>
            <p:nvPr/>
          </p:nvSpPr>
          <p:spPr>
            <a:xfrm>
              <a:off x="8952609" y="4674727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</p:grpSp>
      <p:sp>
        <p:nvSpPr>
          <p:cNvPr id="5" name="矩形 4"/>
          <p:cNvSpPr/>
          <p:nvPr/>
        </p:nvSpPr>
        <p:spPr>
          <a:xfrm>
            <a:off x="1852145" y="723356"/>
            <a:ext cx="1165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    录</a:t>
            </a:r>
            <a:endParaRPr lang="zh-CN" altLang="en-US" sz="2400" dirty="0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406" y="4815253"/>
            <a:ext cx="1330176" cy="1330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2726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38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668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9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8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658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9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0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1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2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3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4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5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6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7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38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01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656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7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02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3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4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5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6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7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08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654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5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09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0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1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12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650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1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2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3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13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4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5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16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631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2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3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4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5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6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7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8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9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0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1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2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3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4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5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6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7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8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9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17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8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9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0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1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2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23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629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0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24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25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626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7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8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26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620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1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2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3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4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5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27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8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9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0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1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2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3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4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5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6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7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8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9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0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41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617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8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9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42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3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4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5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6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7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8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9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0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1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2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3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4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55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581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2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3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4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5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6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7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8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9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0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1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2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3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4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5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6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7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8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9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0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1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2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3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4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5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6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7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8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9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0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1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2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3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4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5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6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56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7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8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9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0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1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2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3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4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5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6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7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8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9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70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1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578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9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0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2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3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576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7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4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5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574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5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6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7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571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2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3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8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79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0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1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2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3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4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5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6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7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88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566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7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8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9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0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89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0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1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2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3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4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5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6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7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8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99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503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4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5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6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7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8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9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0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1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2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3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4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5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6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7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8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9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0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1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2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3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4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5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6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7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8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9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0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1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2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3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4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5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6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7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8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9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0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1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2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3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4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5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6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7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8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9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0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1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2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3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4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5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6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7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8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9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0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1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2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3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4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5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500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501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502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211055" y="1887389"/>
            <a:ext cx="1867231" cy="1867231"/>
            <a:chOff x="714666" y="1558039"/>
            <a:chExt cx="2784409" cy="2784409"/>
          </a:xfrm>
        </p:grpSpPr>
        <p:sp>
          <p:nvSpPr>
            <p:cNvPr id="2" name="椭圆 1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椭圆 364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输入你需要表述的东西在这里</a:t>
              </a:r>
              <a:endParaRPr lang="zh-CN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" name="椭圆 2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 smtClean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4818580" y="1887389"/>
            <a:ext cx="1867231" cy="1867231"/>
            <a:chOff x="714666" y="1558039"/>
            <a:chExt cx="2784409" cy="2784409"/>
          </a:xfrm>
        </p:grpSpPr>
        <p:sp>
          <p:nvSpPr>
            <p:cNvPr id="370" name="椭圆 369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椭圆 370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输入你需要表述的东西在这里</a:t>
              </a:r>
              <a:endParaRPr lang="zh-CN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72" name="椭圆 371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3" name="组合 372"/>
          <p:cNvGrpSpPr/>
          <p:nvPr/>
        </p:nvGrpSpPr>
        <p:grpSpPr>
          <a:xfrm>
            <a:off x="8426106" y="1985555"/>
            <a:ext cx="1867231" cy="1867231"/>
            <a:chOff x="714666" y="1558039"/>
            <a:chExt cx="2784409" cy="2784409"/>
          </a:xfrm>
        </p:grpSpPr>
        <p:sp>
          <p:nvSpPr>
            <p:cNvPr id="374" name="椭圆 373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5" name="椭圆 374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输入你需要表述的东西在这里</a:t>
              </a:r>
              <a:endParaRPr lang="zh-CN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76" name="椭圆 375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7" name="矩形 6"/>
          <p:cNvSpPr/>
          <p:nvPr/>
        </p:nvSpPr>
        <p:spPr>
          <a:xfrm>
            <a:off x="551926" y="4038619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7" name="矩形 376"/>
          <p:cNvSpPr/>
          <p:nvPr/>
        </p:nvSpPr>
        <p:spPr>
          <a:xfrm>
            <a:off x="4159451" y="4038619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8" name="矩形 377"/>
          <p:cNvSpPr/>
          <p:nvPr/>
        </p:nvSpPr>
        <p:spPr>
          <a:xfrm>
            <a:off x="7766976" y="4038619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9" name="矩形 378"/>
          <p:cNvSpPr/>
          <p:nvPr/>
        </p:nvSpPr>
        <p:spPr>
          <a:xfrm>
            <a:off x="551926" y="4680301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0" name="矩形 379"/>
          <p:cNvSpPr/>
          <p:nvPr/>
        </p:nvSpPr>
        <p:spPr>
          <a:xfrm>
            <a:off x="4159451" y="4680301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1" name="矩形 380"/>
          <p:cNvSpPr/>
          <p:nvPr/>
        </p:nvSpPr>
        <p:spPr>
          <a:xfrm>
            <a:off x="7766976" y="4680301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280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56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26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57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16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1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4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58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59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14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5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60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1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2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3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4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5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66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12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67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8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9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0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08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1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2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4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289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5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0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1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287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2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3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284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84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278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5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6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7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8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9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1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2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3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4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5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6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7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9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275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6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0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3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4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7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8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1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2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3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39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1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6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9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1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3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4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8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9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0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1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2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9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36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0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1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34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2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3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32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4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5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29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6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7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46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24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47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0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1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7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61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2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3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4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5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6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7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8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9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0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1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2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3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4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5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6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7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8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9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0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1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2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3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4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5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7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9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0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1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2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3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4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5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6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7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8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8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24" name="矩形​​ 5"/>
          <p:cNvSpPr>
            <a:spLocks noChangeArrowheads="1"/>
          </p:cNvSpPr>
          <p:nvPr/>
        </p:nvSpPr>
        <p:spPr bwMode="auto">
          <a:xfrm>
            <a:off x="-127440" y="1268949"/>
            <a:ext cx="12187237" cy="4080174"/>
          </a:xfrm>
          <a:prstGeom prst="rect">
            <a:avLst/>
          </a:prstGeom>
          <a:noFill/>
          <a:ln w="9525" cmpd="sng">
            <a:noFill/>
            <a:miter lim="800000"/>
            <a:headEnd/>
            <a:tailEnd/>
          </a:ln>
        </p:spPr>
        <p:txBody>
          <a:bodyPr lIns="287926" tIns="45708" rIns="91417" bIns="45708" anchor="b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zh-CN" sz="2800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  <a:sym typeface="Arial" pitchFamily="34" charset="0"/>
            </a:endParaRPr>
          </a:p>
        </p:txBody>
      </p:sp>
      <p:sp>
        <p:nvSpPr>
          <p:cNvPr id="25" name="Line 5"/>
          <p:cNvSpPr>
            <a:spLocks noChangeShapeType="1"/>
          </p:cNvSpPr>
          <p:nvPr/>
        </p:nvSpPr>
        <p:spPr bwMode="auto">
          <a:xfrm>
            <a:off x="-132203" y="4608309"/>
            <a:ext cx="1922479" cy="15481"/>
          </a:xfrm>
          <a:prstGeom prst="line">
            <a:avLst/>
          </a:prstGeom>
          <a:noFill/>
          <a:ln w="33338">
            <a:solidFill>
              <a:srgbClr val="FFFFFF"/>
            </a:solidFill>
            <a:miter lim="800000"/>
            <a:headEnd/>
            <a:tailEnd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6" name="Line 5"/>
          <p:cNvSpPr>
            <a:spLocks noChangeShapeType="1"/>
          </p:cNvSpPr>
          <p:nvPr/>
        </p:nvSpPr>
        <p:spPr bwMode="auto">
          <a:xfrm>
            <a:off x="-132203" y="4608309"/>
            <a:ext cx="1922479" cy="15481"/>
          </a:xfrm>
          <a:prstGeom prst="line">
            <a:avLst/>
          </a:prstGeom>
          <a:noFill/>
          <a:ln w="33338">
            <a:solidFill>
              <a:schemeClr val="bg1"/>
            </a:solidFill>
            <a:miter lim="800000"/>
            <a:headEnd/>
            <a:tailEnd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mtClean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806280" y="1386919"/>
            <a:ext cx="5747330" cy="3676312"/>
            <a:chOff x="938483" y="692856"/>
            <a:chExt cx="5747330" cy="3676312"/>
          </a:xfrm>
          <a:noFill/>
        </p:grpSpPr>
        <p:sp>
          <p:nvSpPr>
            <p:cNvPr id="34" name="Line 19"/>
            <p:cNvSpPr>
              <a:spLocks noChangeShapeType="1"/>
            </p:cNvSpPr>
            <p:nvPr/>
          </p:nvSpPr>
          <p:spPr bwMode="auto">
            <a:xfrm flipH="1">
              <a:off x="1922479" y="2741208"/>
              <a:ext cx="199973" cy="1188519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5" name="Line 19"/>
            <p:cNvSpPr>
              <a:spLocks noChangeShapeType="1"/>
            </p:cNvSpPr>
            <p:nvPr/>
          </p:nvSpPr>
          <p:spPr bwMode="auto">
            <a:xfrm flipH="1">
              <a:off x="1922479" y="2741208"/>
              <a:ext cx="199973" cy="1188519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36" name="Line 21"/>
            <p:cNvSpPr>
              <a:spLocks noChangeShapeType="1"/>
            </p:cNvSpPr>
            <p:nvPr/>
          </p:nvSpPr>
          <p:spPr bwMode="auto">
            <a:xfrm>
              <a:off x="3135010" y="2562571"/>
              <a:ext cx="7936" cy="1806596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37" name="Oval 22"/>
            <p:cNvSpPr>
              <a:spLocks noChangeArrowheads="1"/>
            </p:cNvSpPr>
            <p:nvPr/>
          </p:nvSpPr>
          <p:spPr bwMode="auto">
            <a:xfrm>
              <a:off x="5677967" y="692856"/>
              <a:ext cx="1007846" cy="978921"/>
            </a:xfrm>
            <a:prstGeom prst="ellips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 b="1" dirty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</a:rPr>
                <a:t>课件制作</a:t>
              </a:r>
            </a:p>
          </p:txBody>
        </p:sp>
        <p:grpSp>
          <p:nvGrpSpPr>
            <p:cNvPr id="38" name="Group 63"/>
            <p:cNvGrpSpPr>
              <a:grpSpLocks/>
            </p:cNvGrpSpPr>
            <p:nvPr/>
          </p:nvGrpSpPr>
          <p:grpSpPr bwMode="auto">
            <a:xfrm>
              <a:off x="5905891" y="2757882"/>
              <a:ext cx="563953" cy="523996"/>
              <a:chOff x="3073" y="2610"/>
              <a:chExt cx="438" cy="440"/>
            </a:xfrm>
            <a:grpFill/>
          </p:grpSpPr>
          <p:sp>
            <p:nvSpPr>
              <p:cNvPr id="51" name="Rectangle 28"/>
              <p:cNvSpPr>
                <a:spLocks noChangeArrowheads="1"/>
              </p:cNvSpPr>
              <p:nvPr/>
            </p:nvSpPr>
            <p:spPr bwMode="auto">
              <a:xfrm>
                <a:off x="3181" y="2748"/>
                <a:ext cx="222" cy="164"/>
              </a:xfrm>
              <a:prstGeom prst="rect">
                <a:avLst/>
              </a:prstGeom>
              <a:grpFill/>
              <a:ln w="11113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" name="Freeform 29"/>
              <p:cNvSpPr>
                <a:spLocks/>
              </p:cNvSpPr>
              <p:nvPr/>
            </p:nvSpPr>
            <p:spPr bwMode="auto">
              <a:xfrm>
                <a:off x="3182" y="2748"/>
                <a:ext cx="220" cy="110"/>
              </a:xfrm>
              <a:custGeom>
                <a:avLst/>
                <a:gdLst>
                  <a:gd name="T0" fmla="*/ 0 w 278"/>
                  <a:gd name="T1" fmla="*/ 0 h 140"/>
                  <a:gd name="T2" fmla="*/ 138 w 278"/>
                  <a:gd name="T3" fmla="*/ 140 h 140"/>
                  <a:gd name="T4" fmla="*/ 278 w 278"/>
                  <a:gd name="T5" fmla="*/ 0 h 140"/>
                  <a:gd name="T6" fmla="*/ 0 w 278"/>
                  <a:gd name="T7" fmla="*/ 0 h 1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8"/>
                  <a:gd name="T13" fmla="*/ 0 h 140"/>
                  <a:gd name="T14" fmla="*/ 278 w 278"/>
                  <a:gd name="T15" fmla="*/ 140 h 1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8" h="140">
                    <a:moveTo>
                      <a:pt x="0" y="0"/>
                    </a:moveTo>
                    <a:lnTo>
                      <a:pt x="138" y="140"/>
                    </a:lnTo>
                    <a:lnTo>
                      <a:pt x="27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chemeClr val="accent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3" name="Oval 27"/>
              <p:cNvSpPr>
                <a:spLocks noChangeArrowheads="1"/>
              </p:cNvSpPr>
              <p:nvPr/>
            </p:nvSpPr>
            <p:spPr bwMode="auto">
              <a:xfrm>
                <a:off x="3073" y="2610"/>
                <a:ext cx="438" cy="440"/>
              </a:xfrm>
              <a:prstGeom prst="ellipse">
                <a:avLst/>
              </a:prstGeom>
              <a:grpFill/>
              <a:ln w="33338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39" name="Group 64"/>
            <p:cNvGrpSpPr>
              <a:grpSpLocks/>
            </p:cNvGrpSpPr>
            <p:nvPr/>
          </p:nvGrpSpPr>
          <p:grpSpPr bwMode="auto">
            <a:xfrm>
              <a:off x="5905891" y="3566501"/>
              <a:ext cx="563953" cy="521615"/>
              <a:chOff x="3073" y="3289"/>
              <a:chExt cx="438" cy="438"/>
            </a:xfrm>
            <a:grpFill/>
          </p:grpSpPr>
          <p:sp>
            <p:nvSpPr>
              <p:cNvPr id="49" name="Freeform 32"/>
              <p:cNvSpPr>
                <a:spLocks/>
              </p:cNvSpPr>
              <p:nvPr/>
            </p:nvSpPr>
            <p:spPr bwMode="auto">
              <a:xfrm>
                <a:off x="3173" y="3389"/>
                <a:ext cx="240" cy="241"/>
              </a:xfrm>
              <a:custGeom>
                <a:avLst/>
                <a:gdLst>
                  <a:gd name="T0" fmla="*/ 303 w 303"/>
                  <a:gd name="T1" fmla="*/ 263 h 305"/>
                  <a:gd name="T2" fmla="*/ 171 w 303"/>
                  <a:gd name="T3" fmla="*/ 131 h 305"/>
                  <a:gd name="T4" fmla="*/ 223 w 303"/>
                  <a:gd name="T5" fmla="*/ 77 h 305"/>
                  <a:gd name="T6" fmla="*/ 0 w 303"/>
                  <a:gd name="T7" fmla="*/ 0 h 305"/>
                  <a:gd name="T8" fmla="*/ 76 w 303"/>
                  <a:gd name="T9" fmla="*/ 224 h 305"/>
                  <a:gd name="T10" fmla="*/ 129 w 303"/>
                  <a:gd name="T11" fmla="*/ 170 h 305"/>
                  <a:gd name="T12" fmla="*/ 262 w 303"/>
                  <a:gd name="T13" fmla="*/ 305 h 305"/>
                  <a:gd name="T14" fmla="*/ 303 w 303"/>
                  <a:gd name="T15" fmla="*/ 263 h 3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3"/>
                  <a:gd name="T25" fmla="*/ 0 h 305"/>
                  <a:gd name="T26" fmla="*/ 303 w 303"/>
                  <a:gd name="T27" fmla="*/ 305 h 30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3" h="305">
                    <a:moveTo>
                      <a:pt x="303" y="263"/>
                    </a:moveTo>
                    <a:lnTo>
                      <a:pt x="171" y="131"/>
                    </a:lnTo>
                    <a:lnTo>
                      <a:pt x="223" y="77"/>
                    </a:lnTo>
                    <a:lnTo>
                      <a:pt x="0" y="0"/>
                    </a:lnTo>
                    <a:lnTo>
                      <a:pt x="76" y="224"/>
                    </a:lnTo>
                    <a:lnTo>
                      <a:pt x="129" y="170"/>
                    </a:lnTo>
                    <a:lnTo>
                      <a:pt x="262" y="305"/>
                    </a:lnTo>
                    <a:lnTo>
                      <a:pt x="303" y="263"/>
                    </a:lnTo>
                    <a:close/>
                  </a:path>
                </a:pathLst>
              </a:custGeom>
              <a:grpFill/>
              <a:ln w="11113" cap="flat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0" name="Oval 30"/>
              <p:cNvSpPr>
                <a:spLocks noChangeArrowheads="1"/>
              </p:cNvSpPr>
              <p:nvPr/>
            </p:nvSpPr>
            <p:spPr bwMode="auto">
              <a:xfrm>
                <a:off x="3073" y="3289"/>
                <a:ext cx="438" cy="438"/>
              </a:xfrm>
              <a:prstGeom prst="ellipse">
                <a:avLst/>
              </a:prstGeom>
              <a:grpFill/>
              <a:ln w="33338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sp>
          <p:nvSpPr>
            <p:cNvPr id="40" name="Freeform 15"/>
            <p:cNvSpPr>
              <a:spLocks/>
            </p:cNvSpPr>
            <p:nvPr/>
          </p:nvSpPr>
          <p:spPr bwMode="auto">
            <a:xfrm>
              <a:off x="1260667" y="946519"/>
              <a:ext cx="2540925" cy="845540"/>
            </a:xfrm>
            <a:custGeom>
              <a:avLst/>
              <a:gdLst>
                <a:gd name="T0" fmla="*/ 1002 w 1002"/>
                <a:gd name="T1" fmla="*/ 3 h 396"/>
                <a:gd name="T2" fmla="*/ 997 w 1002"/>
                <a:gd name="T3" fmla="*/ 12 h 396"/>
                <a:gd name="T4" fmla="*/ 993 w 1002"/>
                <a:gd name="T5" fmla="*/ 11 h 396"/>
                <a:gd name="T6" fmla="*/ 982 w 1002"/>
                <a:gd name="T7" fmla="*/ 9 h 396"/>
                <a:gd name="T8" fmla="*/ 967 w 1002"/>
                <a:gd name="T9" fmla="*/ 9 h 396"/>
                <a:gd name="T10" fmla="*/ 953 w 1002"/>
                <a:gd name="T11" fmla="*/ 11 h 396"/>
                <a:gd name="T12" fmla="*/ 939 w 1002"/>
                <a:gd name="T13" fmla="*/ 16 h 396"/>
                <a:gd name="T14" fmla="*/ 424 w 1002"/>
                <a:gd name="T15" fmla="*/ 224 h 396"/>
                <a:gd name="T16" fmla="*/ 376 w 1002"/>
                <a:gd name="T17" fmla="*/ 244 h 396"/>
                <a:gd name="T18" fmla="*/ 1 w 1002"/>
                <a:gd name="T19" fmla="*/ 396 h 396"/>
                <a:gd name="T20" fmla="*/ 0 w 1002"/>
                <a:gd name="T21" fmla="*/ 390 h 396"/>
                <a:gd name="T22" fmla="*/ 377 w 1002"/>
                <a:gd name="T23" fmla="*/ 237 h 396"/>
                <a:gd name="T24" fmla="*/ 424 w 1002"/>
                <a:gd name="T25" fmla="*/ 218 h 396"/>
                <a:gd name="T26" fmla="*/ 938 w 1002"/>
                <a:gd name="T27" fmla="*/ 8 h 396"/>
                <a:gd name="T28" fmla="*/ 954 w 1002"/>
                <a:gd name="T29" fmla="*/ 3 h 396"/>
                <a:gd name="T30" fmla="*/ 971 w 1002"/>
                <a:gd name="T31" fmla="*/ 1 h 396"/>
                <a:gd name="T32" fmla="*/ 987 w 1002"/>
                <a:gd name="T33" fmla="*/ 0 h 396"/>
                <a:gd name="T34" fmla="*/ 1000 w 1002"/>
                <a:gd name="T35" fmla="*/ 3 h 396"/>
                <a:gd name="T36" fmla="*/ 1002 w 1002"/>
                <a:gd name="T37" fmla="*/ 3 h 39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2"/>
                <a:gd name="T58" fmla="*/ 0 h 396"/>
                <a:gd name="T59" fmla="*/ 1002 w 1002"/>
                <a:gd name="T60" fmla="*/ 396 h 39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2" h="396">
                  <a:moveTo>
                    <a:pt x="1002" y="3"/>
                  </a:moveTo>
                  <a:cubicBezTo>
                    <a:pt x="997" y="12"/>
                    <a:pt x="997" y="12"/>
                    <a:pt x="997" y="12"/>
                  </a:cubicBezTo>
                  <a:cubicBezTo>
                    <a:pt x="993" y="11"/>
                    <a:pt x="993" y="11"/>
                    <a:pt x="993" y="11"/>
                  </a:cubicBezTo>
                  <a:cubicBezTo>
                    <a:pt x="990" y="10"/>
                    <a:pt x="986" y="9"/>
                    <a:pt x="982" y="9"/>
                  </a:cubicBezTo>
                  <a:cubicBezTo>
                    <a:pt x="977" y="9"/>
                    <a:pt x="972" y="9"/>
                    <a:pt x="967" y="9"/>
                  </a:cubicBezTo>
                  <a:cubicBezTo>
                    <a:pt x="962" y="10"/>
                    <a:pt x="957" y="10"/>
                    <a:pt x="953" y="11"/>
                  </a:cubicBezTo>
                  <a:cubicBezTo>
                    <a:pt x="948" y="13"/>
                    <a:pt x="943" y="14"/>
                    <a:pt x="939" y="16"/>
                  </a:cubicBezTo>
                  <a:cubicBezTo>
                    <a:pt x="424" y="224"/>
                    <a:pt x="424" y="224"/>
                    <a:pt x="424" y="224"/>
                  </a:cubicBezTo>
                  <a:cubicBezTo>
                    <a:pt x="376" y="244"/>
                    <a:pt x="376" y="244"/>
                    <a:pt x="376" y="244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377" y="237"/>
                    <a:pt x="377" y="237"/>
                    <a:pt x="377" y="237"/>
                  </a:cubicBezTo>
                  <a:cubicBezTo>
                    <a:pt x="424" y="218"/>
                    <a:pt x="424" y="218"/>
                    <a:pt x="424" y="218"/>
                  </a:cubicBezTo>
                  <a:cubicBezTo>
                    <a:pt x="938" y="8"/>
                    <a:pt x="938" y="8"/>
                    <a:pt x="938" y="8"/>
                  </a:cubicBezTo>
                  <a:cubicBezTo>
                    <a:pt x="943" y="6"/>
                    <a:pt x="948" y="5"/>
                    <a:pt x="954" y="3"/>
                  </a:cubicBezTo>
                  <a:cubicBezTo>
                    <a:pt x="959" y="2"/>
                    <a:pt x="965" y="1"/>
                    <a:pt x="971" y="1"/>
                  </a:cubicBezTo>
                  <a:cubicBezTo>
                    <a:pt x="976" y="0"/>
                    <a:pt x="982" y="0"/>
                    <a:pt x="987" y="0"/>
                  </a:cubicBezTo>
                  <a:cubicBezTo>
                    <a:pt x="992" y="1"/>
                    <a:pt x="996" y="1"/>
                    <a:pt x="1000" y="3"/>
                  </a:cubicBezTo>
                  <a:cubicBezTo>
                    <a:pt x="1002" y="3"/>
                    <a:pt x="1002" y="3"/>
                    <a:pt x="1002" y="3"/>
                  </a:cubicBezTo>
                </a:path>
              </a:pathLst>
            </a:custGeom>
            <a:grpFill/>
            <a:ln w="11113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1" name="Freeform 16"/>
            <p:cNvSpPr>
              <a:spLocks/>
            </p:cNvSpPr>
            <p:nvPr/>
          </p:nvSpPr>
          <p:spPr bwMode="auto">
            <a:xfrm>
              <a:off x="938483" y="1778961"/>
              <a:ext cx="325353" cy="1190901"/>
            </a:xfrm>
            <a:custGeom>
              <a:avLst/>
              <a:gdLst>
                <a:gd name="T0" fmla="*/ 128 w 128"/>
                <a:gd name="T1" fmla="*/ 6 h 558"/>
                <a:gd name="T2" fmla="*/ 124 w 128"/>
                <a:gd name="T3" fmla="*/ 7 h 558"/>
                <a:gd name="T4" fmla="*/ 118 w 128"/>
                <a:gd name="T5" fmla="*/ 11 h 558"/>
                <a:gd name="T6" fmla="*/ 112 w 128"/>
                <a:gd name="T7" fmla="*/ 17 h 558"/>
                <a:gd name="T8" fmla="*/ 108 w 128"/>
                <a:gd name="T9" fmla="*/ 24 h 558"/>
                <a:gd name="T10" fmla="*/ 106 w 128"/>
                <a:gd name="T11" fmla="*/ 31 h 558"/>
                <a:gd name="T12" fmla="*/ 64 w 128"/>
                <a:gd name="T13" fmla="*/ 240 h 558"/>
                <a:gd name="T14" fmla="*/ 55 w 128"/>
                <a:gd name="T15" fmla="*/ 287 h 558"/>
                <a:gd name="T16" fmla="*/ 7 w 128"/>
                <a:gd name="T17" fmla="*/ 530 h 558"/>
                <a:gd name="T18" fmla="*/ 6 w 128"/>
                <a:gd name="T19" fmla="*/ 539 h 558"/>
                <a:gd name="T20" fmla="*/ 8 w 128"/>
                <a:gd name="T21" fmla="*/ 545 h 558"/>
                <a:gd name="T22" fmla="*/ 13 w 128"/>
                <a:gd name="T23" fmla="*/ 549 h 558"/>
                <a:gd name="T24" fmla="*/ 19 w 128"/>
                <a:gd name="T25" fmla="*/ 550 h 558"/>
                <a:gd name="T26" fmla="*/ 86 w 128"/>
                <a:gd name="T27" fmla="*/ 535 h 558"/>
                <a:gd name="T28" fmla="*/ 85 w 128"/>
                <a:gd name="T29" fmla="*/ 543 h 558"/>
                <a:gd name="T30" fmla="*/ 17 w 128"/>
                <a:gd name="T31" fmla="*/ 558 h 558"/>
                <a:gd name="T32" fmla="*/ 9 w 128"/>
                <a:gd name="T33" fmla="*/ 557 h 558"/>
                <a:gd name="T34" fmla="*/ 3 w 128"/>
                <a:gd name="T35" fmla="*/ 552 h 558"/>
                <a:gd name="T36" fmla="*/ 0 w 128"/>
                <a:gd name="T37" fmla="*/ 543 h 558"/>
                <a:gd name="T38" fmla="*/ 1 w 128"/>
                <a:gd name="T39" fmla="*/ 531 h 558"/>
                <a:gd name="T40" fmla="*/ 49 w 128"/>
                <a:gd name="T41" fmla="*/ 289 h 558"/>
                <a:gd name="T42" fmla="*/ 58 w 128"/>
                <a:gd name="T43" fmla="*/ 242 h 558"/>
                <a:gd name="T44" fmla="*/ 100 w 128"/>
                <a:gd name="T45" fmla="*/ 33 h 558"/>
                <a:gd name="T46" fmla="*/ 104 w 128"/>
                <a:gd name="T47" fmla="*/ 23 h 558"/>
                <a:gd name="T48" fmla="*/ 110 w 128"/>
                <a:gd name="T49" fmla="*/ 14 h 558"/>
                <a:gd name="T50" fmla="*/ 117 w 128"/>
                <a:gd name="T51" fmla="*/ 6 h 558"/>
                <a:gd name="T52" fmla="*/ 126 w 128"/>
                <a:gd name="T53" fmla="*/ 1 h 558"/>
                <a:gd name="T54" fmla="*/ 127 w 128"/>
                <a:gd name="T55" fmla="*/ 0 h 558"/>
                <a:gd name="T56" fmla="*/ 128 w 128"/>
                <a:gd name="T57" fmla="*/ 6 h 5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8"/>
                <a:gd name="T88" fmla="*/ 0 h 558"/>
                <a:gd name="T89" fmla="*/ 128 w 128"/>
                <a:gd name="T90" fmla="*/ 558 h 5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8" h="558">
                  <a:moveTo>
                    <a:pt x="128" y="6"/>
                  </a:moveTo>
                  <a:cubicBezTo>
                    <a:pt x="124" y="7"/>
                    <a:pt x="124" y="7"/>
                    <a:pt x="124" y="7"/>
                  </a:cubicBezTo>
                  <a:cubicBezTo>
                    <a:pt x="122" y="8"/>
                    <a:pt x="120" y="9"/>
                    <a:pt x="118" y="11"/>
                  </a:cubicBezTo>
                  <a:cubicBezTo>
                    <a:pt x="116" y="13"/>
                    <a:pt x="114" y="15"/>
                    <a:pt x="112" y="17"/>
                  </a:cubicBezTo>
                  <a:cubicBezTo>
                    <a:pt x="111" y="19"/>
                    <a:pt x="109" y="21"/>
                    <a:pt x="108" y="24"/>
                  </a:cubicBezTo>
                  <a:cubicBezTo>
                    <a:pt x="107" y="26"/>
                    <a:pt x="106" y="28"/>
                    <a:pt x="106" y="31"/>
                  </a:cubicBezTo>
                  <a:cubicBezTo>
                    <a:pt x="64" y="240"/>
                    <a:pt x="64" y="240"/>
                    <a:pt x="64" y="240"/>
                  </a:cubicBezTo>
                  <a:cubicBezTo>
                    <a:pt x="55" y="287"/>
                    <a:pt x="55" y="287"/>
                    <a:pt x="55" y="287"/>
                  </a:cubicBezTo>
                  <a:cubicBezTo>
                    <a:pt x="7" y="530"/>
                    <a:pt x="7" y="530"/>
                    <a:pt x="7" y="530"/>
                  </a:cubicBezTo>
                  <a:cubicBezTo>
                    <a:pt x="6" y="533"/>
                    <a:pt x="6" y="536"/>
                    <a:pt x="6" y="539"/>
                  </a:cubicBezTo>
                  <a:cubicBezTo>
                    <a:pt x="6" y="541"/>
                    <a:pt x="7" y="544"/>
                    <a:pt x="8" y="545"/>
                  </a:cubicBezTo>
                  <a:cubicBezTo>
                    <a:pt x="9" y="547"/>
                    <a:pt x="11" y="548"/>
                    <a:pt x="13" y="549"/>
                  </a:cubicBezTo>
                  <a:cubicBezTo>
                    <a:pt x="14" y="550"/>
                    <a:pt x="17" y="550"/>
                    <a:pt x="19" y="550"/>
                  </a:cubicBezTo>
                  <a:cubicBezTo>
                    <a:pt x="86" y="535"/>
                    <a:pt x="86" y="535"/>
                    <a:pt x="86" y="535"/>
                  </a:cubicBezTo>
                  <a:cubicBezTo>
                    <a:pt x="85" y="543"/>
                    <a:pt x="85" y="543"/>
                    <a:pt x="85" y="543"/>
                  </a:cubicBezTo>
                  <a:cubicBezTo>
                    <a:pt x="17" y="558"/>
                    <a:pt x="17" y="558"/>
                    <a:pt x="17" y="558"/>
                  </a:cubicBezTo>
                  <a:cubicBezTo>
                    <a:pt x="14" y="558"/>
                    <a:pt x="11" y="558"/>
                    <a:pt x="9" y="557"/>
                  </a:cubicBezTo>
                  <a:cubicBezTo>
                    <a:pt x="6" y="556"/>
                    <a:pt x="4" y="554"/>
                    <a:pt x="3" y="552"/>
                  </a:cubicBezTo>
                  <a:cubicBezTo>
                    <a:pt x="1" y="550"/>
                    <a:pt x="0" y="547"/>
                    <a:pt x="0" y="543"/>
                  </a:cubicBezTo>
                  <a:cubicBezTo>
                    <a:pt x="0" y="540"/>
                    <a:pt x="0" y="536"/>
                    <a:pt x="1" y="531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8" y="242"/>
                    <a:pt x="58" y="242"/>
                    <a:pt x="58" y="24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0"/>
                    <a:pt x="102" y="26"/>
                    <a:pt x="104" y="23"/>
                  </a:cubicBezTo>
                  <a:cubicBezTo>
                    <a:pt x="105" y="20"/>
                    <a:pt x="107" y="17"/>
                    <a:pt x="110" y="14"/>
                  </a:cubicBezTo>
                  <a:cubicBezTo>
                    <a:pt x="112" y="11"/>
                    <a:pt x="114" y="8"/>
                    <a:pt x="117" y="6"/>
                  </a:cubicBezTo>
                  <a:cubicBezTo>
                    <a:pt x="120" y="4"/>
                    <a:pt x="123" y="2"/>
                    <a:pt x="126" y="1"/>
                  </a:cubicBezTo>
                  <a:cubicBezTo>
                    <a:pt x="127" y="0"/>
                    <a:pt x="127" y="0"/>
                    <a:pt x="127" y="0"/>
                  </a:cubicBezTo>
                  <a:lnTo>
                    <a:pt x="128" y="6"/>
                  </a:lnTo>
                  <a:close/>
                </a:path>
              </a:pathLst>
            </a:custGeom>
            <a:grpFill/>
            <a:ln w="11113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2" name="Freeform 17"/>
            <p:cNvSpPr>
              <a:spLocks/>
            </p:cNvSpPr>
            <p:nvPr/>
          </p:nvSpPr>
          <p:spPr bwMode="auto">
            <a:xfrm>
              <a:off x="3673033" y="952474"/>
              <a:ext cx="1307759" cy="1529117"/>
            </a:xfrm>
            <a:custGeom>
              <a:avLst/>
              <a:gdLst>
                <a:gd name="T0" fmla="*/ 46 w 516"/>
                <a:gd name="T1" fmla="*/ 9 h 716"/>
                <a:gd name="T2" fmla="*/ 485 w 516"/>
                <a:gd name="T3" fmla="*/ 148 h 716"/>
                <a:gd name="T4" fmla="*/ 496 w 516"/>
                <a:gd name="T5" fmla="*/ 154 h 716"/>
                <a:gd name="T6" fmla="*/ 501 w 516"/>
                <a:gd name="T7" fmla="*/ 164 h 716"/>
                <a:gd name="T8" fmla="*/ 501 w 516"/>
                <a:gd name="T9" fmla="*/ 175 h 716"/>
                <a:gd name="T10" fmla="*/ 494 w 516"/>
                <a:gd name="T11" fmla="*/ 187 h 716"/>
                <a:gd name="T12" fmla="*/ 113 w 516"/>
                <a:gd name="T13" fmla="*/ 656 h 716"/>
                <a:gd name="T14" fmla="*/ 100 w 516"/>
                <a:gd name="T15" fmla="*/ 668 h 716"/>
                <a:gd name="T16" fmla="*/ 84 w 516"/>
                <a:gd name="T17" fmla="*/ 679 h 716"/>
                <a:gd name="T18" fmla="*/ 66 w 516"/>
                <a:gd name="T19" fmla="*/ 689 h 716"/>
                <a:gd name="T20" fmla="*/ 49 w 516"/>
                <a:gd name="T21" fmla="*/ 694 h 716"/>
                <a:gd name="T22" fmla="*/ 0 w 516"/>
                <a:gd name="T23" fmla="*/ 705 h 716"/>
                <a:gd name="T24" fmla="*/ 0 w 516"/>
                <a:gd name="T25" fmla="*/ 716 h 716"/>
                <a:gd name="T26" fmla="*/ 50 w 516"/>
                <a:gd name="T27" fmla="*/ 705 h 716"/>
                <a:gd name="T28" fmla="*/ 69 w 516"/>
                <a:gd name="T29" fmla="*/ 699 h 716"/>
                <a:gd name="T30" fmla="*/ 89 w 516"/>
                <a:gd name="T31" fmla="*/ 689 h 716"/>
                <a:gd name="T32" fmla="*/ 108 w 516"/>
                <a:gd name="T33" fmla="*/ 676 h 716"/>
                <a:gd name="T34" fmla="*/ 122 w 516"/>
                <a:gd name="T35" fmla="*/ 661 h 716"/>
                <a:gd name="T36" fmla="*/ 506 w 516"/>
                <a:gd name="T37" fmla="*/ 190 h 716"/>
                <a:gd name="T38" fmla="*/ 515 w 516"/>
                <a:gd name="T39" fmla="*/ 174 h 716"/>
                <a:gd name="T40" fmla="*/ 515 w 516"/>
                <a:gd name="T41" fmla="*/ 159 h 716"/>
                <a:gd name="T42" fmla="*/ 508 w 516"/>
                <a:gd name="T43" fmla="*/ 147 h 716"/>
                <a:gd name="T44" fmla="*/ 493 w 516"/>
                <a:gd name="T45" fmla="*/ 138 h 716"/>
                <a:gd name="T46" fmla="*/ 51 w 516"/>
                <a:gd name="T47" fmla="*/ 0 h 716"/>
                <a:gd name="T48" fmla="*/ 46 w 516"/>
                <a:gd name="T49" fmla="*/ 9 h 7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6"/>
                <a:gd name="T76" fmla="*/ 0 h 716"/>
                <a:gd name="T77" fmla="*/ 516 w 516"/>
                <a:gd name="T78" fmla="*/ 716 h 7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6" h="716">
                  <a:moveTo>
                    <a:pt x="46" y="9"/>
                  </a:moveTo>
                  <a:cubicBezTo>
                    <a:pt x="485" y="148"/>
                    <a:pt x="485" y="148"/>
                    <a:pt x="485" y="148"/>
                  </a:cubicBezTo>
                  <a:cubicBezTo>
                    <a:pt x="490" y="150"/>
                    <a:pt x="493" y="152"/>
                    <a:pt x="496" y="154"/>
                  </a:cubicBezTo>
                  <a:cubicBezTo>
                    <a:pt x="499" y="157"/>
                    <a:pt x="500" y="160"/>
                    <a:pt x="501" y="164"/>
                  </a:cubicBezTo>
                  <a:cubicBezTo>
                    <a:pt x="502" y="167"/>
                    <a:pt x="502" y="171"/>
                    <a:pt x="501" y="175"/>
                  </a:cubicBezTo>
                  <a:cubicBezTo>
                    <a:pt x="500" y="179"/>
                    <a:pt x="498" y="183"/>
                    <a:pt x="494" y="187"/>
                  </a:cubicBezTo>
                  <a:cubicBezTo>
                    <a:pt x="113" y="656"/>
                    <a:pt x="113" y="656"/>
                    <a:pt x="113" y="656"/>
                  </a:cubicBezTo>
                  <a:cubicBezTo>
                    <a:pt x="109" y="660"/>
                    <a:pt x="105" y="664"/>
                    <a:pt x="100" y="668"/>
                  </a:cubicBezTo>
                  <a:cubicBezTo>
                    <a:pt x="95" y="672"/>
                    <a:pt x="89" y="676"/>
                    <a:pt x="84" y="679"/>
                  </a:cubicBezTo>
                  <a:cubicBezTo>
                    <a:pt x="78" y="683"/>
                    <a:pt x="72" y="686"/>
                    <a:pt x="66" y="689"/>
                  </a:cubicBezTo>
                  <a:cubicBezTo>
                    <a:pt x="60" y="691"/>
                    <a:pt x="55" y="693"/>
                    <a:pt x="49" y="694"/>
                  </a:cubicBezTo>
                  <a:cubicBezTo>
                    <a:pt x="0" y="705"/>
                    <a:pt x="0" y="705"/>
                    <a:pt x="0" y="705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56" y="704"/>
                    <a:pt x="63" y="702"/>
                    <a:pt x="69" y="699"/>
                  </a:cubicBezTo>
                  <a:cubicBezTo>
                    <a:pt x="76" y="696"/>
                    <a:pt x="83" y="693"/>
                    <a:pt x="89" y="689"/>
                  </a:cubicBezTo>
                  <a:cubicBezTo>
                    <a:pt x="96" y="685"/>
                    <a:pt x="102" y="680"/>
                    <a:pt x="108" y="676"/>
                  </a:cubicBezTo>
                  <a:cubicBezTo>
                    <a:pt x="113" y="671"/>
                    <a:pt x="118" y="666"/>
                    <a:pt x="122" y="661"/>
                  </a:cubicBezTo>
                  <a:cubicBezTo>
                    <a:pt x="506" y="190"/>
                    <a:pt x="506" y="190"/>
                    <a:pt x="506" y="190"/>
                  </a:cubicBezTo>
                  <a:cubicBezTo>
                    <a:pt x="510" y="185"/>
                    <a:pt x="513" y="180"/>
                    <a:pt x="515" y="174"/>
                  </a:cubicBezTo>
                  <a:cubicBezTo>
                    <a:pt x="516" y="169"/>
                    <a:pt x="516" y="164"/>
                    <a:pt x="515" y="159"/>
                  </a:cubicBezTo>
                  <a:cubicBezTo>
                    <a:pt x="514" y="154"/>
                    <a:pt x="511" y="150"/>
                    <a:pt x="508" y="147"/>
                  </a:cubicBezTo>
                  <a:cubicBezTo>
                    <a:pt x="504" y="143"/>
                    <a:pt x="499" y="140"/>
                    <a:pt x="493" y="138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46" y="9"/>
                  </a:lnTo>
                  <a:close/>
                </a:path>
              </a:pathLst>
            </a:custGeom>
            <a:grpFill/>
            <a:ln w="11113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3" name="Line 51"/>
            <p:cNvSpPr>
              <a:spLocks noChangeShapeType="1"/>
            </p:cNvSpPr>
            <p:nvPr/>
          </p:nvSpPr>
          <p:spPr bwMode="auto">
            <a:xfrm>
              <a:off x="3128664" y="4366787"/>
              <a:ext cx="3070403" cy="2381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4" name="TextBox 29"/>
            <p:cNvSpPr txBox="1"/>
            <p:nvPr/>
          </p:nvSpPr>
          <p:spPr>
            <a:xfrm rot="20445248">
              <a:off x="1390670" y="1492264"/>
              <a:ext cx="2953839" cy="923519"/>
            </a:xfrm>
            <a:prstGeom prst="rect">
              <a:avLst/>
            </a:prstGeom>
            <a:grpFill/>
          </p:spPr>
          <p:txBody>
            <a:bodyPr wrap="none" lIns="91417" tIns="45708" rIns="91417" bIns="45708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5400" b="1" dirty="0"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</a:rPr>
                <a:t>谢谢观看</a:t>
              </a:r>
            </a:p>
          </p:txBody>
        </p:sp>
        <p:pic>
          <p:nvPicPr>
            <p:cNvPr id="45" name="Picture 3" descr="C:\Documents and Settings\tdz\桌面\未标题-2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0555" y="3633193"/>
              <a:ext cx="457024" cy="411523"/>
            </a:xfrm>
            <a:prstGeom prst="rect">
              <a:avLst/>
            </a:prstGeom>
            <a:grpFill/>
            <a:extLst/>
          </p:spPr>
        </p:pic>
        <p:sp>
          <p:nvSpPr>
            <p:cNvPr id="46" name="Oval 25"/>
            <p:cNvSpPr>
              <a:spLocks noChangeArrowheads="1"/>
            </p:cNvSpPr>
            <p:nvPr/>
          </p:nvSpPr>
          <p:spPr bwMode="auto">
            <a:xfrm>
              <a:off x="5905890" y="1965934"/>
              <a:ext cx="563955" cy="523997"/>
            </a:xfrm>
            <a:prstGeom prst="ellips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1154332" y="2738824"/>
              <a:ext cx="980819" cy="198880"/>
            </a:xfrm>
            <a:custGeom>
              <a:avLst/>
              <a:gdLst>
                <a:gd name="T0" fmla="*/ 0 w 618"/>
                <a:gd name="T1" fmla="*/ 167 h 167"/>
                <a:gd name="T2" fmla="*/ 616 w 618"/>
                <a:gd name="T3" fmla="*/ 20 h 167"/>
                <a:gd name="T4" fmla="*/ 618 w 618"/>
                <a:gd name="T5" fmla="*/ 0 h 167"/>
                <a:gd name="T6" fmla="*/ 2 w 618"/>
                <a:gd name="T7" fmla="*/ 153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8"/>
                <a:gd name="T13" fmla="*/ 0 h 167"/>
                <a:gd name="T14" fmla="*/ 618 w 618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8" h="167">
                  <a:moveTo>
                    <a:pt x="0" y="167"/>
                  </a:moveTo>
                  <a:lnTo>
                    <a:pt x="616" y="20"/>
                  </a:lnTo>
                  <a:lnTo>
                    <a:pt x="618" y="0"/>
                  </a:lnTo>
                  <a:lnTo>
                    <a:pt x="2" y="153"/>
                  </a:lnTo>
                </a:path>
              </a:pathLst>
            </a:custGeom>
            <a:grpFill/>
            <a:ln w="11113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3"/>
            <p:cNvSpPr>
              <a:spLocks/>
            </p:cNvSpPr>
            <p:nvPr/>
          </p:nvSpPr>
          <p:spPr bwMode="auto">
            <a:xfrm>
              <a:off x="2103404" y="2460156"/>
              <a:ext cx="1566455" cy="309635"/>
            </a:xfrm>
            <a:custGeom>
              <a:avLst/>
              <a:gdLst>
                <a:gd name="T0" fmla="*/ 0 w 987"/>
                <a:gd name="T1" fmla="*/ 260 h 260"/>
                <a:gd name="T2" fmla="*/ 985 w 987"/>
                <a:gd name="T3" fmla="*/ 19 h 260"/>
                <a:gd name="T4" fmla="*/ 987 w 987"/>
                <a:gd name="T5" fmla="*/ 0 h 260"/>
                <a:gd name="T6" fmla="*/ 8 w 987"/>
                <a:gd name="T7" fmla="*/ 238 h 2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7"/>
                <a:gd name="T13" fmla="*/ 0 h 260"/>
                <a:gd name="T14" fmla="*/ 987 w 987"/>
                <a:gd name="T15" fmla="*/ 260 h 2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7" h="260">
                  <a:moveTo>
                    <a:pt x="0" y="260"/>
                  </a:moveTo>
                  <a:lnTo>
                    <a:pt x="985" y="19"/>
                  </a:lnTo>
                  <a:lnTo>
                    <a:pt x="987" y="0"/>
                  </a:lnTo>
                  <a:lnTo>
                    <a:pt x="8" y="238"/>
                  </a:lnTo>
                </a:path>
              </a:pathLst>
            </a:custGeom>
            <a:grpFill/>
            <a:ln w="11113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</p:grpSp>
      <p:pic>
        <p:nvPicPr>
          <p:cNvPr id="28" name="图片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02140" y="3478152"/>
            <a:ext cx="535501" cy="4977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13157" y="2680466"/>
            <a:ext cx="493236" cy="486087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</p:pic>
      <p:sp>
        <p:nvSpPr>
          <p:cNvPr id="30" name="矩形 29"/>
          <p:cNvSpPr/>
          <p:nvPr/>
        </p:nvSpPr>
        <p:spPr>
          <a:xfrm>
            <a:off x="6988459" y="1725307"/>
            <a:ext cx="1268296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zh-CN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By-</a:t>
            </a:r>
            <a:r>
              <a:rPr lang="zh-CN" altLang="en-US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李威利</a:t>
            </a:r>
            <a:endParaRPr lang="zh-CN" altLang="en-US" dirty="0"/>
          </a:p>
        </p:txBody>
      </p:sp>
      <p:sp>
        <p:nvSpPr>
          <p:cNvPr id="31" name="矩形 30"/>
          <p:cNvSpPr/>
          <p:nvPr/>
        </p:nvSpPr>
        <p:spPr>
          <a:xfrm>
            <a:off x="6952931" y="2737329"/>
            <a:ext cx="1754006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zh-CN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15503889607</a:t>
            </a:r>
            <a:endParaRPr lang="zh-CN" altLang="en-US" dirty="0"/>
          </a:p>
        </p:txBody>
      </p:sp>
      <p:sp>
        <p:nvSpPr>
          <p:cNvPr id="32" name="矩形 31"/>
          <p:cNvSpPr/>
          <p:nvPr/>
        </p:nvSpPr>
        <p:spPr>
          <a:xfrm>
            <a:off x="6988459" y="3463854"/>
            <a:ext cx="1428596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zh-CN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WLCY1223</a:t>
            </a:r>
          </a:p>
        </p:txBody>
      </p:sp>
      <p:sp>
        <p:nvSpPr>
          <p:cNvPr id="33" name="矩形 32"/>
          <p:cNvSpPr/>
          <p:nvPr/>
        </p:nvSpPr>
        <p:spPr>
          <a:xfrm>
            <a:off x="6952931" y="4246717"/>
            <a:ext cx="3876831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zh-CN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http://</a:t>
            </a:r>
            <a:r>
              <a:rPr lang="en-US" altLang="zh-CN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weibo.com/2685921631</a:t>
            </a:r>
            <a:endParaRPr lang="zh-CN" altLang="en-US" dirty="0"/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46421" y="1703897"/>
            <a:ext cx="2688115" cy="2529629"/>
          </a:xfrm>
          <a:prstGeom prst="rect">
            <a:avLst/>
          </a:prstGeom>
          <a:ln>
            <a:solidFill>
              <a:srgbClr val="FF6600"/>
            </a:solidFill>
          </a:ln>
        </p:spPr>
      </p:pic>
    </p:spTree>
    <p:extLst>
      <p:ext uri="{BB962C8B-B14F-4D97-AF65-F5344CB8AC3E}">
        <p14:creationId xmlns:p14="http://schemas.microsoft.com/office/powerpoint/2010/main" val="2986501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662729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5089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700" b="1" dirty="0" smtClean="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typeface="叶根友飘然劲草繁" panose="02010601030101010101" pitchFamily="2" charset="-122"/>
                <a:ea typeface="叶根友飘然劲草繁" panose="02010601030101010101" pitchFamily="2" charset="-122"/>
              </a:rPr>
              <a:t>1</a:t>
            </a:r>
            <a:endParaRPr lang="zh-CN" altLang="en-US" sz="28700" dirty="0">
              <a:solidFill>
                <a:schemeClr val="bg1">
                  <a:lumMod val="95000"/>
                </a:schemeClr>
              </a:solidFill>
              <a:latin typeface="叶根友飘然劲草繁" panose="02010601030101010101" pitchFamily="2" charset="-122"/>
              <a:ea typeface="叶根友飘然劲草繁" panose="02010601030101010101" pitchFamily="2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sp>
        <p:nvSpPr>
          <p:cNvPr id="365" name="矩形 364"/>
          <p:cNvSpPr/>
          <p:nvPr/>
        </p:nvSpPr>
        <p:spPr>
          <a:xfrm>
            <a:off x="1838901" y="682724"/>
            <a:ext cx="26468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sz="2400" dirty="0"/>
          </a:p>
        </p:txBody>
      </p:sp>
      <p:sp>
        <p:nvSpPr>
          <p:cNvPr id="366" name="椭圆 365"/>
          <p:cNvSpPr/>
          <p:nvPr/>
        </p:nvSpPr>
        <p:spPr>
          <a:xfrm>
            <a:off x="1134706" y="80423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44105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椭圆 364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6" name="矩形 365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</p:grpSp>
      <p:cxnSp>
        <p:nvCxnSpPr>
          <p:cNvPr id="367" name="直接连接符 366"/>
          <p:cNvCxnSpPr/>
          <p:nvPr/>
        </p:nvCxnSpPr>
        <p:spPr>
          <a:xfrm>
            <a:off x="822960" y="3239588"/>
            <a:ext cx="10110651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5" name="图片 37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50412" y="1703841"/>
            <a:ext cx="1614125" cy="1614125"/>
          </a:xfrm>
          <a:prstGeom prst="rect">
            <a:avLst/>
          </a:prstGeom>
        </p:spPr>
      </p:pic>
      <p:sp>
        <p:nvSpPr>
          <p:cNvPr id="376" name="矩形 375"/>
          <p:cNvSpPr/>
          <p:nvPr/>
        </p:nvSpPr>
        <p:spPr>
          <a:xfrm>
            <a:off x="1292443" y="2564528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2010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7" name="矩形 376"/>
          <p:cNvSpPr/>
          <p:nvPr/>
        </p:nvSpPr>
        <p:spPr>
          <a:xfrm>
            <a:off x="2407312" y="3613666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2011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8" name="矩形 377"/>
          <p:cNvSpPr/>
          <p:nvPr/>
        </p:nvSpPr>
        <p:spPr>
          <a:xfrm>
            <a:off x="3760063" y="2660007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2012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9" name="矩形 378"/>
          <p:cNvSpPr/>
          <p:nvPr/>
        </p:nvSpPr>
        <p:spPr>
          <a:xfrm>
            <a:off x="4823378" y="3613666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2013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0" name="矩形 379"/>
          <p:cNvSpPr/>
          <p:nvPr/>
        </p:nvSpPr>
        <p:spPr>
          <a:xfrm>
            <a:off x="6188237" y="2659757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2014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1" name="矩形 380"/>
          <p:cNvSpPr/>
          <p:nvPr/>
        </p:nvSpPr>
        <p:spPr>
          <a:xfrm>
            <a:off x="7422504" y="3621985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2015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2" name="矩形 381"/>
          <p:cNvSpPr/>
          <p:nvPr/>
        </p:nvSpPr>
        <p:spPr>
          <a:xfrm>
            <a:off x="8671653" y="2652458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2016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02" name="椭圆 401"/>
          <p:cNvSpPr/>
          <p:nvPr/>
        </p:nvSpPr>
        <p:spPr>
          <a:xfrm>
            <a:off x="1523007" y="306982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3" name="椭圆 402"/>
          <p:cNvSpPr/>
          <p:nvPr/>
        </p:nvSpPr>
        <p:spPr>
          <a:xfrm>
            <a:off x="2695202" y="3039705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4" name="椭圆 403"/>
          <p:cNvSpPr/>
          <p:nvPr/>
        </p:nvSpPr>
        <p:spPr>
          <a:xfrm>
            <a:off x="4010634" y="3047863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5" name="椭圆 404"/>
          <p:cNvSpPr/>
          <p:nvPr/>
        </p:nvSpPr>
        <p:spPr>
          <a:xfrm>
            <a:off x="5077308" y="3069750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6" name="椭圆 405"/>
          <p:cNvSpPr/>
          <p:nvPr/>
        </p:nvSpPr>
        <p:spPr>
          <a:xfrm>
            <a:off x="6457970" y="309116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7" name="椭圆 406"/>
          <p:cNvSpPr/>
          <p:nvPr/>
        </p:nvSpPr>
        <p:spPr>
          <a:xfrm>
            <a:off x="7798900" y="307447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8" name="椭圆 407"/>
          <p:cNvSpPr/>
          <p:nvPr/>
        </p:nvSpPr>
        <p:spPr>
          <a:xfrm>
            <a:off x="8996522" y="3084913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7716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567257" y="1452373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</p:grpSp>
      <p:graphicFrame>
        <p:nvGraphicFramePr>
          <p:cNvPr id="8" name="图示 7"/>
          <p:cNvGraphicFramePr/>
          <p:nvPr>
            <p:extLst>
              <p:ext uri="{D42A27DB-BD31-4B8C-83A1-F6EECF244321}">
                <p14:modId xmlns:p14="http://schemas.microsoft.com/office/powerpoint/2010/main" val="4126630622"/>
              </p:ext>
            </p:extLst>
          </p:nvPr>
        </p:nvGraphicFramePr>
        <p:xfrm>
          <a:off x="2279142" y="1639467"/>
          <a:ext cx="6733660" cy="43290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503104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8" name="图表 17"/>
          <p:cNvGraphicFramePr/>
          <p:nvPr>
            <p:extLst>
              <p:ext uri="{D42A27DB-BD31-4B8C-83A1-F6EECF244321}">
                <p14:modId xmlns:p14="http://schemas.microsoft.com/office/powerpoint/2010/main" val="2700833240"/>
              </p:ext>
            </p:extLst>
          </p:nvPr>
        </p:nvGraphicFramePr>
        <p:xfrm>
          <a:off x="1041238" y="2508194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67" name="图表 366"/>
          <p:cNvGraphicFramePr/>
          <p:nvPr>
            <p:extLst>
              <p:ext uri="{D42A27DB-BD31-4B8C-83A1-F6EECF244321}">
                <p14:modId xmlns:p14="http://schemas.microsoft.com/office/powerpoint/2010/main" val="1089580358"/>
              </p:ext>
            </p:extLst>
          </p:nvPr>
        </p:nvGraphicFramePr>
        <p:xfrm>
          <a:off x="3517783" y="2508194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68" name="图表 367"/>
          <p:cNvGraphicFramePr/>
          <p:nvPr>
            <p:extLst>
              <p:ext uri="{D42A27DB-BD31-4B8C-83A1-F6EECF244321}">
                <p14:modId xmlns:p14="http://schemas.microsoft.com/office/powerpoint/2010/main" val="3838147119"/>
              </p:ext>
            </p:extLst>
          </p:nvPr>
        </p:nvGraphicFramePr>
        <p:xfrm>
          <a:off x="5879836" y="2484269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69" name="图表 368"/>
          <p:cNvGraphicFramePr/>
          <p:nvPr>
            <p:extLst>
              <p:ext uri="{D42A27DB-BD31-4B8C-83A1-F6EECF244321}">
                <p14:modId xmlns:p14="http://schemas.microsoft.com/office/powerpoint/2010/main" val="3978461139"/>
              </p:ext>
            </p:extLst>
          </p:nvPr>
        </p:nvGraphicFramePr>
        <p:xfrm>
          <a:off x="8475330" y="2469891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543083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3" name="图表 12"/>
          <p:cNvGraphicFramePr/>
          <p:nvPr>
            <p:extLst>
              <p:ext uri="{D42A27DB-BD31-4B8C-83A1-F6EECF244321}">
                <p14:modId xmlns:p14="http://schemas.microsoft.com/office/powerpoint/2010/main" val="1433576056"/>
              </p:ext>
            </p:extLst>
          </p:nvPr>
        </p:nvGraphicFramePr>
        <p:xfrm>
          <a:off x="2093851" y="1298052"/>
          <a:ext cx="7210981" cy="47507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椭圆 13"/>
          <p:cNvSpPr/>
          <p:nvPr/>
        </p:nvSpPr>
        <p:spPr>
          <a:xfrm>
            <a:off x="8327122" y="1457299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>
                <a:solidFill>
                  <a:schemeClr val="tx1"/>
                </a:solidFill>
              </a:rPr>
              <a:t>输入内容</a:t>
            </a:r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370" name="椭圆 369"/>
          <p:cNvSpPr/>
          <p:nvPr/>
        </p:nvSpPr>
        <p:spPr>
          <a:xfrm>
            <a:off x="8323454" y="2772430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>
                <a:solidFill>
                  <a:schemeClr val="tx1"/>
                </a:solidFill>
              </a:rPr>
              <a:t>输入内容</a:t>
            </a:r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371" name="椭圆 370"/>
          <p:cNvSpPr/>
          <p:nvPr/>
        </p:nvSpPr>
        <p:spPr>
          <a:xfrm>
            <a:off x="8308573" y="3855811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>
                <a:solidFill>
                  <a:schemeClr val="tx1"/>
                </a:solidFill>
              </a:rPr>
              <a:t>输入内容</a:t>
            </a:r>
            <a:endParaRPr lang="zh-CN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97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5089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700" b="1" dirty="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typeface="叶根友飘然劲草繁" panose="02010601030101010101" pitchFamily="2" charset="-122"/>
                <a:ea typeface="叶根友飘然劲草繁" panose="02010601030101010101" pitchFamily="2" charset="-122"/>
              </a:rPr>
              <a:t>2</a:t>
            </a:r>
            <a:endParaRPr lang="zh-CN" altLang="en-US" sz="28700" dirty="0">
              <a:solidFill>
                <a:schemeClr val="bg1">
                  <a:lumMod val="95000"/>
                </a:schemeClr>
              </a:solidFill>
              <a:latin typeface="叶根友飘然劲草繁" panose="02010601030101010101" pitchFamily="2" charset="-122"/>
              <a:ea typeface="叶根友飘然劲草繁" panose="02010601030101010101" pitchFamily="2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6969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  <a:noFill/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1" name="Freeform 3"/>
          <p:cNvSpPr>
            <a:spLocks/>
          </p:cNvSpPr>
          <p:nvPr/>
        </p:nvSpPr>
        <p:spPr bwMode="auto">
          <a:xfrm>
            <a:off x="5714088" y="3028490"/>
            <a:ext cx="752388" cy="539238"/>
          </a:xfrm>
          <a:custGeom>
            <a:avLst/>
            <a:gdLst>
              <a:gd name="T0" fmla="*/ 121 w 549"/>
              <a:gd name="T1" fmla="*/ 365 h 378"/>
              <a:gd name="T2" fmla="*/ 125 w 549"/>
              <a:gd name="T3" fmla="*/ 343 h 378"/>
              <a:gd name="T4" fmla="*/ 145 w 549"/>
              <a:gd name="T5" fmla="*/ 334 h 378"/>
              <a:gd name="T6" fmla="*/ 180 w 549"/>
              <a:gd name="T7" fmla="*/ 365 h 378"/>
              <a:gd name="T8" fmla="*/ 191 w 549"/>
              <a:gd name="T9" fmla="*/ 365 h 378"/>
              <a:gd name="T10" fmla="*/ 224 w 549"/>
              <a:gd name="T11" fmla="*/ 360 h 378"/>
              <a:gd name="T12" fmla="*/ 243 w 549"/>
              <a:gd name="T13" fmla="*/ 345 h 378"/>
              <a:gd name="T14" fmla="*/ 269 w 549"/>
              <a:gd name="T15" fmla="*/ 367 h 378"/>
              <a:gd name="T16" fmla="*/ 281 w 549"/>
              <a:gd name="T17" fmla="*/ 348 h 378"/>
              <a:gd name="T18" fmla="*/ 283 w 549"/>
              <a:gd name="T19" fmla="*/ 336 h 378"/>
              <a:gd name="T20" fmla="*/ 305 w 549"/>
              <a:gd name="T21" fmla="*/ 324 h 378"/>
              <a:gd name="T22" fmla="*/ 311 w 549"/>
              <a:gd name="T23" fmla="*/ 297 h 378"/>
              <a:gd name="T24" fmla="*/ 334 w 549"/>
              <a:gd name="T25" fmla="*/ 293 h 378"/>
              <a:gd name="T26" fmla="*/ 394 w 549"/>
              <a:gd name="T27" fmla="*/ 189 h 378"/>
              <a:gd name="T28" fmla="*/ 384 w 549"/>
              <a:gd name="T29" fmla="*/ 172 h 378"/>
              <a:gd name="T30" fmla="*/ 394 w 549"/>
              <a:gd name="T31" fmla="*/ 160 h 378"/>
              <a:gd name="T32" fmla="*/ 408 w 549"/>
              <a:gd name="T33" fmla="*/ 165 h 378"/>
              <a:gd name="T34" fmla="*/ 427 w 549"/>
              <a:gd name="T35" fmla="*/ 154 h 378"/>
              <a:gd name="T36" fmla="*/ 439 w 549"/>
              <a:gd name="T37" fmla="*/ 129 h 378"/>
              <a:gd name="T38" fmla="*/ 489 w 549"/>
              <a:gd name="T39" fmla="*/ 83 h 378"/>
              <a:gd name="T40" fmla="*/ 528 w 549"/>
              <a:gd name="T41" fmla="*/ 70 h 378"/>
              <a:gd name="T42" fmla="*/ 548 w 549"/>
              <a:gd name="T43" fmla="*/ 52 h 378"/>
              <a:gd name="T44" fmla="*/ 542 w 549"/>
              <a:gd name="T45" fmla="*/ 16 h 378"/>
              <a:gd name="T46" fmla="*/ 515 w 549"/>
              <a:gd name="T47" fmla="*/ 13 h 378"/>
              <a:gd name="T48" fmla="*/ 456 w 549"/>
              <a:gd name="T49" fmla="*/ 19 h 378"/>
              <a:gd name="T50" fmla="*/ 415 w 549"/>
              <a:gd name="T51" fmla="*/ 0 h 378"/>
              <a:gd name="T52" fmla="*/ 390 w 549"/>
              <a:gd name="T53" fmla="*/ 4 h 378"/>
              <a:gd name="T54" fmla="*/ 329 w 549"/>
              <a:gd name="T55" fmla="*/ 83 h 378"/>
              <a:gd name="T56" fmla="*/ 311 w 549"/>
              <a:gd name="T57" fmla="*/ 95 h 378"/>
              <a:gd name="T58" fmla="*/ 272 w 549"/>
              <a:gd name="T59" fmla="*/ 77 h 378"/>
              <a:gd name="T60" fmla="*/ 269 w 549"/>
              <a:gd name="T61" fmla="*/ 57 h 378"/>
              <a:gd name="T62" fmla="*/ 260 w 549"/>
              <a:gd name="T63" fmla="*/ 21 h 378"/>
              <a:gd name="T64" fmla="*/ 239 w 549"/>
              <a:gd name="T65" fmla="*/ 9 h 378"/>
              <a:gd name="T66" fmla="*/ 204 w 549"/>
              <a:gd name="T67" fmla="*/ 17 h 378"/>
              <a:gd name="T68" fmla="*/ 181 w 549"/>
              <a:gd name="T69" fmla="*/ 2 h 378"/>
              <a:gd name="T70" fmla="*/ 149 w 549"/>
              <a:gd name="T71" fmla="*/ 43 h 378"/>
              <a:gd name="T72" fmla="*/ 114 w 549"/>
              <a:gd name="T73" fmla="*/ 52 h 378"/>
              <a:gd name="T74" fmla="*/ 66 w 549"/>
              <a:gd name="T75" fmla="*/ 96 h 378"/>
              <a:gd name="T76" fmla="*/ 13 w 549"/>
              <a:gd name="T77" fmla="*/ 194 h 378"/>
              <a:gd name="T78" fmla="*/ 26 w 549"/>
              <a:gd name="T79" fmla="*/ 220 h 378"/>
              <a:gd name="T80" fmla="*/ 25 w 549"/>
              <a:gd name="T81" fmla="*/ 231 h 378"/>
              <a:gd name="T82" fmla="*/ 25 w 549"/>
              <a:gd name="T83" fmla="*/ 244 h 378"/>
              <a:gd name="T84" fmla="*/ 30 w 549"/>
              <a:gd name="T85" fmla="*/ 255 h 378"/>
              <a:gd name="T86" fmla="*/ 49 w 549"/>
              <a:gd name="T87" fmla="*/ 242 h 378"/>
              <a:gd name="T88" fmla="*/ 76 w 549"/>
              <a:gd name="T89" fmla="*/ 235 h 378"/>
              <a:gd name="T90" fmla="*/ 0 w 549"/>
              <a:gd name="T91" fmla="*/ 321 h 378"/>
              <a:gd name="T92" fmla="*/ 0 w 549"/>
              <a:gd name="T93" fmla="*/ 341 h 378"/>
              <a:gd name="T94" fmla="*/ 16 w 549"/>
              <a:gd name="T95" fmla="*/ 345 h 378"/>
              <a:gd name="T96" fmla="*/ 50 w 549"/>
              <a:gd name="T97" fmla="*/ 377 h 378"/>
              <a:gd name="T98" fmla="*/ 105 w 549"/>
              <a:gd name="T99" fmla="*/ 370 h 378"/>
              <a:gd name="T100" fmla="*/ 121 w 549"/>
              <a:gd name="T101" fmla="*/ 365 h 378"/>
              <a:gd name="T102" fmla="*/ 121 w 549"/>
              <a:gd name="T103" fmla="*/ 365 h 3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9"/>
              <a:gd name="T157" fmla="*/ 0 h 378"/>
              <a:gd name="T158" fmla="*/ 549 w 549"/>
              <a:gd name="T159" fmla="*/ 378 h 37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9" h="378">
                <a:moveTo>
                  <a:pt x="121" y="365"/>
                </a:moveTo>
                <a:lnTo>
                  <a:pt x="125" y="343"/>
                </a:lnTo>
                <a:lnTo>
                  <a:pt x="145" y="334"/>
                </a:lnTo>
                <a:lnTo>
                  <a:pt x="180" y="365"/>
                </a:lnTo>
                <a:lnTo>
                  <a:pt x="191" y="365"/>
                </a:lnTo>
                <a:lnTo>
                  <a:pt x="224" y="360"/>
                </a:lnTo>
                <a:lnTo>
                  <a:pt x="243" y="345"/>
                </a:lnTo>
                <a:lnTo>
                  <a:pt x="269" y="367"/>
                </a:lnTo>
                <a:lnTo>
                  <a:pt x="281" y="348"/>
                </a:lnTo>
                <a:lnTo>
                  <a:pt x="283" y="336"/>
                </a:lnTo>
                <a:lnTo>
                  <a:pt x="305" y="324"/>
                </a:lnTo>
                <a:lnTo>
                  <a:pt x="311" y="297"/>
                </a:lnTo>
                <a:lnTo>
                  <a:pt x="334" y="293"/>
                </a:lnTo>
                <a:lnTo>
                  <a:pt x="394" y="189"/>
                </a:lnTo>
                <a:lnTo>
                  <a:pt x="384" y="172"/>
                </a:lnTo>
                <a:lnTo>
                  <a:pt x="394" y="160"/>
                </a:lnTo>
                <a:lnTo>
                  <a:pt x="408" y="165"/>
                </a:lnTo>
                <a:lnTo>
                  <a:pt x="427" y="154"/>
                </a:lnTo>
                <a:lnTo>
                  <a:pt x="439" y="129"/>
                </a:lnTo>
                <a:lnTo>
                  <a:pt x="489" y="83"/>
                </a:lnTo>
                <a:lnTo>
                  <a:pt x="528" y="70"/>
                </a:lnTo>
                <a:lnTo>
                  <a:pt x="548" y="52"/>
                </a:lnTo>
                <a:lnTo>
                  <a:pt x="542" y="16"/>
                </a:lnTo>
                <a:lnTo>
                  <a:pt x="515" y="13"/>
                </a:lnTo>
                <a:lnTo>
                  <a:pt x="456" y="19"/>
                </a:lnTo>
                <a:lnTo>
                  <a:pt x="415" y="0"/>
                </a:lnTo>
                <a:lnTo>
                  <a:pt x="390" y="4"/>
                </a:lnTo>
                <a:lnTo>
                  <a:pt x="329" y="83"/>
                </a:lnTo>
                <a:lnTo>
                  <a:pt x="311" y="95"/>
                </a:lnTo>
                <a:lnTo>
                  <a:pt x="272" y="77"/>
                </a:lnTo>
                <a:lnTo>
                  <a:pt x="269" y="57"/>
                </a:lnTo>
                <a:lnTo>
                  <a:pt x="260" y="21"/>
                </a:lnTo>
                <a:lnTo>
                  <a:pt x="239" y="9"/>
                </a:lnTo>
                <a:lnTo>
                  <a:pt x="204" y="17"/>
                </a:lnTo>
                <a:lnTo>
                  <a:pt x="181" y="2"/>
                </a:lnTo>
                <a:lnTo>
                  <a:pt x="149" y="43"/>
                </a:lnTo>
                <a:lnTo>
                  <a:pt x="114" y="52"/>
                </a:lnTo>
                <a:lnTo>
                  <a:pt x="66" y="96"/>
                </a:lnTo>
                <a:lnTo>
                  <a:pt x="13" y="194"/>
                </a:lnTo>
                <a:lnTo>
                  <a:pt x="26" y="220"/>
                </a:lnTo>
                <a:lnTo>
                  <a:pt x="25" y="231"/>
                </a:lnTo>
                <a:lnTo>
                  <a:pt x="25" y="244"/>
                </a:lnTo>
                <a:lnTo>
                  <a:pt x="30" y="255"/>
                </a:lnTo>
                <a:lnTo>
                  <a:pt x="49" y="242"/>
                </a:lnTo>
                <a:lnTo>
                  <a:pt x="76" y="235"/>
                </a:lnTo>
                <a:lnTo>
                  <a:pt x="0" y="321"/>
                </a:lnTo>
                <a:lnTo>
                  <a:pt x="0" y="341"/>
                </a:lnTo>
                <a:lnTo>
                  <a:pt x="16" y="345"/>
                </a:lnTo>
                <a:lnTo>
                  <a:pt x="50" y="377"/>
                </a:lnTo>
                <a:lnTo>
                  <a:pt x="105" y="370"/>
                </a:lnTo>
                <a:lnTo>
                  <a:pt x="121" y="36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2" name="Freeform 4"/>
          <p:cNvSpPr>
            <a:spLocks/>
          </p:cNvSpPr>
          <p:nvPr/>
        </p:nvSpPr>
        <p:spPr bwMode="auto">
          <a:xfrm>
            <a:off x="5987471" y="4386263"/>
            <a:ext cx="504707" cy="666443"/>
          </a:xfrm>
          <a:custGeom>
            <a:avLst/>
            <a:gdLst>
              <a:gd name="T0" fmla="*/ 0 w 369"/>
              <a:gd name="T1" fmla="*/ 357 h 465"/>
              <a:gd name="T2" fmla="*/ 12 w 369"/>
              <a:gd name="T3" fmla="*/ 275 h 465"/>
              <a:gd name="T4" fmla="*/ 26 w 369"/>
              <a:gd name="T5" fmla="*/ 256 h 465"/>
              <a:gd name="T6" fmla="*/ 33 w 369"/>
              <a:gd name="T7" fmla="*/ 234 h 465"/>
              <a:gd name="T8" fmla="*/ 48 w 369"/>
              <a:gd name="T9" fmla="*/ 200 h 465"/>
              <a:gd name="T10" fmla="*/ 38 w 369"/>
              <a:gd name="T11" fmla="*/ 186 h 465"/>
              <a:gd name="T12" fmla="*/ 41 w 369"/>
              <a:gd name="T13" fmla="*/ 159 h 465"/>
              <a:gd name="T14" fmla="*/ 78 w 369"/>
              <a:gd name="T15" fmla="*/ 116 h 465"/>
              <a:gd name="T16" fmla="*/ 76 w 369"/>
              <a:gd name="T17" fmla="*/ 87 h 465"/>
              <a:gd name="T18" fmla="*/ 100 w 369"/>
              <a:gd name="T19" fmla="*/ 46 h 465"/>
              <a:gd name="T20" fmla="*/ 124 w 369"/>
              <a:gd name="T21" fmla="*/ 53 h 465"/>
              <a:gd name="T22" fmla="*/ 172 w 369"/>
              <a:gd name="T23" fmla="*/ 17 h 465"/>
              <a:gd name="T24" fmla="*/ 181 w 369"/>
              <a:gd name="T25" fmla="*/ 0 h 465"/>
              <a:gd name="T26" fmla="*/ 210 w 369"/>
              <a:gd name="T27" fmla="*/ 3 h 465"/>
              <a:gd name="T28" fmla="*/ 225 w 369"/>
              <a:gd name="T29" fmla="*/ 43 h 465"/>
              <a:gd name="T30" fmla="*/ 238 w 369"/>
              <a:gd name="T31" fmla="*/ 70 h 465"/>
              <a:gd name="T32" fmla="*/ 270 w 369"/>
              <a:gd name="T33" fmla="*/ 70 h 465"/>
              <a:gd name="T34" fmla="*/ 289 w 369"/>
              <a:gd name="T35" fmla="*/ 46 h 465"/>
              <a:gd name="T36" fmla="*/ 317 w 369"/>
              <a:gd name="T37" fmla="*/ 75 h 465"/>
              <a:gd name="T38" fmla="*/ 368 w 369"/>
              <a:gd name="T39" fmla="*/ 56 h 465"/>
              <a:gd name="T40" fmla="*/ 337 w 369"/>
              <a:gd name="T41" fmla="*/ 132 h 465"/>
              <a:gd name="T42" fmla="*/ 317 w 369"/>
              <a:gd name="T43" fmla="*/ 123 h 465"/>
              <a:gd name="T44" fmla="*/ 304 w 369"/>
              <a:gd name="T45" fmla="*/ 130 h 465"/>
              <a:gd name="T46" fmla="*/ 304 w 369"/>
              <a:gd name="T47" fmla="*/ 136 h 465"/>
              <a:gd name="T48" fmla="*/ 318 w 369"/>
              <a:gd name="T49" fmla="*/ 156 h 465"/>
              <a:gd name="T50" fmla="*/ 315 w 369"/>
              <a:gd name="T51" fmla="*/ 225 h 465"/>
              <a:gd name="T52" fmla="*/ 318 w 369"/>
              <a:gd name="T53" fmla="*/ 247 h 465"/>
              <a:gd name="T54" fmla="*/ 315 w 369"/>
              <a:gd name="T55" fmla="*/ 253 h 465"/>
              <a:gd name="T56" fmla="*/ 294 w 369"/>
              <a:gd name="T57" fmla="*/ 249 h 465"/>
              <a:gd name="T58" fmla="*/ 282 w 369"/>
              <a:gd name="T59" fmla="*/ 263 h 465"/>
              <a:gd name="T60" fmla="*/ 292 w 369"/>
              <a:gd name="T61" fmla="*/ 280 h 465"/>
              <a:gd name="T62" fmla="*/ 267 w 369"/>
              <a:gd name="T63" fmla="*/ 304 h 465"/>
              <a:gd name="T64" fmla="*/ 270 w 369"/>
              <a:gd name="T65" fmla="*/ 313 h 465"/>
              <a:gd name="T66" fmla="*/ 246 w 369"/>
              <a:gd name="T67" fmla="*/ 326 h 465"/>
              <a:gd name="T68" fmla="*/ 251 w 369"/>
              <a:gd name="T69" fmla="*/ 343 h 465"/>
              <a:gd name="T70" fmla="*/ 242 w 369"/>
              <a:gd name="T71" fmla="*/ 353 h 465"/>
              <a:gd name="T72" fmla="*/ 210 w 369"/>
              <a:gd name="T73" fmla="*/ 353 h 465"/>
              <a:gd name="T74" fmla="*/ 192 w 369"/>
              <a:gd name="T75" fmla="*/ 368 h 465"/>
              <a:gd name="T76" fmla="*/ 189 w 369"/>
              <a:gd name="T77" fmla="*/ 375 h 465"/>
              <a:gd name="T78" fmla="*/ 205 w 369"/>
              <a:gd name="T79" fmla="*/ 386 h 465"/>
              <a:gd name="T80" fmla="*/ 188 w 369"/>
              <a:gd name="T81" fmla="*/ 413 h 465"/>
              <a:gd name="T82" fmla="*/ 165 w 369"/>
              <a:gd name="T83" fmla="*/ 442 h 465"/>
              <a:gd name="T84" fmla="*/ 157 w 369"/>
              <a:gd name="T85" fmla="*/ 439 h 465"/>
              <a:gd name="T86" fmla="*/ 133 w 369"/>
              <a:gd name="T87" fmla="*/ 464 h 465"/>
              <a:gd name="T88" fmla="*/ 107 w 369"/>
              <a:gd name="T89" fmla="*/ 406 h 465"/>
              <a:gd name="T90" fmla="*/ 83 w 369"/>
              <a:gd name="T91" fmla="*/ 375 h 465"/>
              <a:gd name="T92" fmla="*/ 67 w 369"/>
              <a:gd name="T93" fmla="*/ 377 h 465"/>
              <a:gd name="T94" fmla="*/ 57 w 369"/>
              <a:gd name="T95" fmla="*/ 368 h 465"/>
              <a:gd name="T96" fmla="*/ 0 w 369"/>
              <a:gd name="T97" fmla="*/ 357 h 465"/>
              <a:gd name="T98" fmla="*/ 0 w 369"/>
              <a:gd name="T99" fmla="*/ 357 h 46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69"/>
              <a:gd name="T151" fmla="*/ 0 h 465"/>
              <a:gd name="T152" fmla="*/ 369 w 369"/>
              <a:gd name="T153" fmla="*/ 465 h 46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69" h="465">
                <a:moveTo>
                  <a:pt x="0" y="357"/>
                </a:moveTo>
                <a:lnTo>
                  <a:pt x="12" y="275"/>
                </a:lnTo>
                <a:lnTo>
                  <a:pt x="26" y="256"/>
                </a:lnTo>
                <a:lnTo>
                  <a:pt x="33" y="234"/>
                </a:lnTo>
                <a:lnTo>
                  <a:pt x="48" y="200"/>
                </a:lnTo>
                <a:lnTo>
                  <a:pt x="38" y="186"/>
                </a:lnTo>
                <a:lnTo>
                  <a:pt x="41" y="159"/>
                </a:lnTo>
                <a:lnTo>
                  <a:pt x="78" y="116"/>
                </a:lnTo>
                <a:lnTo>
                  <a:pt x="76" y="87"/>
                </a:lnTo>
                <a:lnTo>
                  <a:pt x="100" y="46"/>
                </a:lnTo>
                <a:lnTo>
                  <a:pt x="124" y="53"/>
                </a:lnTo>
                <a:lnTo>
                  <a:pt x="172" y="17"/>
                </a:lnTo>
                <a:lnTo>
                  <a:pt x="181" y="0"/>
                </a:lnTo>
                <a:lnTo>
                  <a:pt x="210" y="3"/>
                </a:lnTo>
                <a:lnTo>
                  <a:pt x="225" y="43"/>
                </a:lnTo>
                <a:lnTo>
                  <a:pt x="238" y="70"/>
                </a:lnTo>
                <a:lnTo>
                  <a:pt x="270" y="70"/>
                </a:lnTo>
                <a:lnTo>
                  <a:pt x="289" y="46"/>
                </a:lnTo>
                <a:lnTo>
                  <a:pt x="317" y="75"/>
                </a:lnTo>
                <a:lnTo>
                  <a:pt x="368" y="56"/>
                </a:lnTo>
                <a:lnTo>
                  <a:pt x="337" y="132"/>
                </a:lnTo>
                <a:lnTo>
                  <a:pt x="317" y="123"/>
                </a:lnTo>
                <a:lnTo>
                  <a:pt x="304" y="130"/>
                </a:lnTo>
                <a:lnTo>
                  <a:pt x="304" y="136"/>
                </a:lnTo>
                <a:lnTo>
                  <a:pt x="318" y="156"/>
                </a:lnTo>
                <a:lnTo>
                  <a:pt x="315" y="225"/>
                </a:lnTo>
                <a:lnTo>
                  <a:pt x="318" y="247"/>
                </a:lnTo>
                <a:lnTo>
                  <a:pt x="315" y="253"/>
                </a:lnTo>
                <a:lnTo>
                  <a:pt x="294" y="249"/>
                </a:lnTo>
                <a:lnTo>
                  <a:pt x="282" y="263"/>
                </a:lnTo>
                <a:lnTo>
                  <a:pt x="292" y="280"/>
                </a:lnTo>
                <a:lnTo>
                  <a:pt x="267" y="304"/>
                </a:lnTo>
                <a:lnTo>
                  <a:pt x="270" y="313"/>
                </a:lnTo>
                <a:lnTo>
                  <a:pt x="246" y="326"/>
                </a:lnTo>
                <a:lnTo>
                  <a:pt x="251" y="343"/>
                </a:lnTo>
                <a:lnTo>
                  <a:pt x="242" y="353"/>
                </a:lnTo>
                <a:lnTo>
                  <a:pt x="210" y="353"/>
                </a:lnTo>
                <a:lnTo>
                  <a:pt x="192" y="368"/>
                </a:lnTo>
                <a:lnTo>
                  <a:pt x="189" y="375"/>
                </a:lnTo>
                <a:lnTo>
                  <a:pt x="205" y="386"/>
                </a:lnTo>
                <a:lnTo>
                  <a:pt x="188" y="413"/>
                </a:lnTo>
                <a:lnTo>
                  <a:pt x="165" y="442"/>
                </a:lnTo>
                <a:lnTo>
                  <a:pt x="157" y="439"/>
                </a:lnTo>
                <a:lnTo>
                  <a:pt x="133" y="464"/>
                </a:lnTo>
                <a:lnTo>
                  <a:pt x="107" y="406"/>
                </a:lnTo>
                <a:lnTo>
                  <a:pt x="83" y="375"/>
                </a:lnTo>
                <a:lnTo>
                  <a:pt x="67" y="377"/>
                </a:lnTo>
                <a:lnTo>
                  <a:pt x="57" y="368"/>
                </a:lnTo>
                <a:lnTo>
                  <a:pt x="0" y="357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3" name="Freeform 5"/>
          <p:cNvSpPr>
            <a:spLocks/>
          </p:cNvSpPr>
          <p:nvPr/>
        </p:nvSpPr>
        <p:spPr bwMode="auto">
          <a:xfrm>
            <a:off x="5791196" y="5251809"/>
            <a:ext cx="98138" cy="69133"/>
          </a:xfrm>
          <a:custGeom>
            <a:avLst/>
            <a:gdLst>
              <a:gd name="T0" fmla="*/ 6 w 72"/>
              <a:gd name="T1" fmla="*/ 14 h 50"/>
              <a:gd name="T2" fmla="*/ 30 w 72"/>
              <a:gd name="T3" fmla="*/ 21 h 50"/>
              <a:gd name="T4" fmla="*/ 59 w 72"/>
              <a:gd name="T5" fmla="*/ 0 h 50"/>
              <a:gd name="T6" fmla="*/ 71 w 72"/>
              <a:gd name="T7" fmla="*/ 36 h 50"/>
              <a:gd name="T8" fmla="*/ 42 w 72"/>
              <a:gd name="T9" fmla="*/ 49 h 50"/>
              <a:gd name="T10" fmla="*/ 6 w 72"/>
              <a:gd name="T11" fmla="*/ 47 h 50"/>
              <a:gd name="T12" fmla="*/ 0 w 72"/>
              <a:gd name="T13" fmla="*/ 21 h 50"/>
              <a:gd name="T14" fmla="*/ 6 w 72"/>
              <a:gd name="T15" fmla="*/ 14 h 50"/>
              <a:gd name="T16" fmla="*/ 6 w 72"/>
              <a:gd name="T17" fmla="*/ 14 h 5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2"/>
              <a:gd name="T28" fmla="*/ 0 h 50"/>
              <a:gd name="T29" fmla="*/ 72 w 72"/>
              <a:gd name="T30" fmla="*/ 50 h 5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2" h="50">
                <a:moveTo>
                  <a:pt x="6" y="14"/>
                </a:moveTo>
                <a:lnTo>
                  <a:pt x="30" y="21"/>
                </a:lnTo>
                <a:lnTo>
                  <a:pt x="59" y="0"/>
                </a:lnTo>
                <a:lnTo>
                  <a:pt x="71" y="36"/>
                </a:lnTo>
                <a:lnTo>
                  <a:pt x="42" y="49"/>
                </a:lnTo>
                <a:lnTo>
                  <a:pt x="6" y="47"/>
                </a:lnTo>
                <a:lnTo>
                  <a:pt x="0" y="21"/>
                </a:lnTo>
                <a:lnTo>
                  <a:pt x="6" y="1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4" name="Freeform 6"/>
          <p:cNvSpPr>
            <a:spLocks/>
          </p:cNvSpPr>
          <p:nvPr/>
        </p:nvSpPr>
        <p:spPr bwMode="auto">
          <a:xfrm>
            <a:off x="6543584" y="4723632"/>
            <a:ext cx="177582" cy="481166"/>
          </a:xfrm>
          <a:custGeom>
            <a:avLst/>
            <a:gdLst>
              <a:gd name="T0" fmla="*/ 128 w 129"/>
              <a:gd name="T1" fmla="*/ 92 h 338"/>
              <a:gd name="T2" fmla="*/ 101 w 129"/>
              <a:gd name="T3" fmla="*/ 239 h 338"/>
              <a:gd name="T4" fmla="*/ 89 w 129"/>
              <a:gd name="T5" fmla="*/ 286 h 338"/>
              <a:gd name="T6" fmla="*/ 89 w 129"/>
              <a:gd name="T7" fmla="*/ 325 h 338"/>
              <a:gd name="T8" fmla="*/ 78 w 129"/>
              <a:gd name="T9" fmla="*/ 337 h 338"/>
              <a:gd name="T10" fmla="*/ 52 w 129"/>
              <a:gd name="T11" fmla="*/ 296 h 338"/>
              <a:gd name="T12" fmla="*/ 23 w 129"/>
              <a:gd name="T13" fmla="*/ 274 h 338"/>
              <a:gd name="T14" fmla="*/ 0 w 129"/>
              <a:gd name="T15" fmla="*/ 209 h 338"/>
              <a:gd name="T16" fmla="*/ 2 w 129"/>
              <a:gd name="T17" fmla="*/ 149 h 338"/>
              <a:gd name="T18" fmla="*/ 44 w 129"/>
              <a:gd name="T19" fmla="*/ 41 h 338"/>
              <a:gd name="T20" fmla="*/ 91 w 129"/>
              <a:gd name="T21" fmla="*/ 0 h 338"/>
              <a:gd name="T22" fmla="*/ 121 w 129"/>
              <a:gd name="T23" fmla="*/ 14 h 338"/>
              <a:gd name="T24" fmla="*/ 128 w 129"/>
              <a:gd name="T25" fmla="*/ 92 h 338"/>
              <a:gd name="T26" fmla="*/ 128 w 129"/>
              <a:gd name="T27" fmla="*/ 92 h 3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9"/>
              <a:gd name="T43" fmla="*/ 0 h 338"/>
              <a:gd name="T44" fmla="*/ 129 w 129"/>
              <a:gd name="T45" fmla="*/ 338 h 3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9" h="338">
                <a:moveTo>
                  <a:pt x="128" y="92"/>
                </a:moveTo>
                <a:lnTo>
                  <a:pt x="101" y="239"/>
                </a:lnTo>
                <a:lnTo>
                  <a:pt x="89" y="286"/>
                </a:lnTo>
                <a:lnTo>
                  <a:pt x="89" y="325"/>
                </a:lnTo>
                <a:lnTo>
                  <a:pt x="78" y="337"/>
                </a:lnTo>
                <a:lnTo>
                  <a:pt x="52" y="296"/>
                </a:lnTo>
                <a:lnTo>
                  <a:pt x="23" y="274"/>
                </a:lnTo>
                <a:lnTo>
                  <a:pt x="0" y="209"/>
                </a:lnTo>
                <a:lnTo>
                  <a:pt x="2" y="149"/>
                </a:lnTo>
                <a:lnTo>
                  <a:pt x="44" y="41"/>
                </a:lnTo>
                <a:lnTo>
                  <a:pt x="91" y="0"/>
                </a:lnTo>
                <a:lnTo>
                  <a:pt x="121" y="14"/>
                </a:lnTo>
                <a:lnTo>
                  <a:pt x="128" y="92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5" name="Freeform 7"/>
          <p:cNvSpPr>
            <a:spLocks/>
          </p:cNvSpPr>
          <p:nvPr/>
        </p:nvSpPr>
        <p:spPr bwMode="auto">
          <a:xfrm>
            <a:off x="5286489" y="4848072"/>
            <a:ext cx="885574" cy="779821"/>
          </a:xfrm>
          <a:custGeom>
            <a:avLst/>
            <a:gdLst>
              <a:gd name="T0" fmla="*/ 189 w 648"/>
              <a:gd name="T1" fmla="*/ 79 h 546"/>
              <a:gd name="T2" fmla="*/ 198 w 648"/>
              <a:gd name="T3" fmla="*/ 43 h 546"/>
              <a:gd name="T4" fmla="*/ 257 w 648"/>
              <a:gd name="T5" fmla="*/ 64 h 546"/>
              <a:gd name="T6" fmla="*/ 255 w 648"/>
              <a:gd name="T7" fmla="*/ 35 h 546"/>
              <a:gd name="T8" fmla="*/ 281 w 648"/>
              <a:gd name="T9" fmla="*/ 4 h 546"/>
              <a:gd name="T10" fmla="*/ 346 w 648"/>
              <a:gd name="T11" fmla="*/ 0 h 546"/>
              <a:gd name="T12" fmla="*/ 406 w 648"/>
              <a:gd name="T13" fmla="*/ 6 h 546"/>
              <a:gd name="T14" fmla="*/ 401 w 648"/>
              <a:gd name="T15" fmla="*/ 40 h 546"/>
              <a:gd name="T16" fmla="*/ 379 w 648"/>
              <a:gd name="T17" fmla="*/ 81 h 546"/>
              <a:gd name="T18" fmla="*/ 480 w 648"/>
              <a:gd name="T19" fmla="*/ 55 h 546"/>
              <a:gd name="T20" fmla="*/ 520 w 648"/>
              <a:gd name="T21" fmla="*/ 64 h 546"/>
              <a:gd name="T22" fmla="*/ 513 w 648"/>
              <a:gd name="T23" fmla="*/ 33 h 546"/>
              <a:gd name="T24" fmla="*/ 580 w 648"/>
              <a:gd name="T25" fmla="*/ 53 h 546"/>
              <a:gd name="T26" fmla="*/ 620 w 648"/>
              <a:gd name="T27" fmla="*/ 81 h 546"/>
              <a:gd name="T28" fmla="*/ 628 w 648"/>
              <a:gd name="T29" fmla="*/ 152 h 546"/>
              <a:gd name="T30" fmla="*/ 600 w 648"/>
              <a:gd name="T31" fmla="*/ 185 h 546"/>
              <a:gd name="T32" fmla="*/ 544 w 648"/>
              <a:gd name="T33" fmla="*/ 233 h 546"/>
              <a:gd name="T34" fmla="*/ 515 w 648"/>
              <a:gd name="T35" fmla="*/ 243 h 546"/>
              <a:gd name="T36" fmla="*/ 502 w 648"/>
              <a:gd name="T37" fmla="*/ 250 h 546"/>
              <a:gd name="T38" fmla="*/ 456 w 648"/>
              <a:gd name="T39" fmla="*/ 265 h 546"/>
              <a:gd name="T40" fmla="*/ 421 w 648"/>
              <a:gd name="T41" fmla="*/ 269 h 546"/>
              <a:gd name="T42" fmla="*/ 334 w 648"/>
              <a:gd name="T43" fmla="*/ 258 h 546"/>
              <a:gd name="T44" fmla="*/ 344 w 648"/>
              <a:gd name="T45" fmla="*/ 320 h 546"/>
              <a:gd name="T46" fmla="*/ 289 w 648"/>
              <a:gd name="T47" fmla="*/ 361 h 546"/>
              <a:gd name="T48" fmla="*/ 233 w 648"/>
              <a:gd name="T49" fmla="*/ 380 h 546"/>
              <a:gd name="T50" fmla="*/ 167 w 648"/>
              <a:gd name="T51" fmla="*/ 406 h 546"/>
              <a:gd name="T52" fmla="*/ 62 w 648"/>
              <a:gd name="T53" fmla="*/ 455 h 546"/>
              <a:gd name="T54" fmla="*/ 78 w 648"/>
              <a:gd name="T55" fmla="*/ 525 h 546"/>
              <a:gd name="T56" fmla="*/ 29 w 648"/>
              <a:gd name="T57" fmla="*/ 542 h 546"/>
              <a:gd name="T58" fmla="*/ 5 w 648"/>
              <a:gd name="T59" fmla="*/ 445 h 546"/>
              <a:gd name="T60" fmla="*/ 27 w 648"/>
              <a:gd name="T61" fmla="*/ 390 h 546"/>
              <a:gd name="T62" fmla="*/ 53 w 648"/>
              <a:gd name="T63" fmla="*/ 364 h 546"/>
              <a:gd name="T64" fmla="*/ 86 w 648"/>
              <a:gd name="T65" fmla="*/ 318 h 546"/>
              <a:gd name="T66" fmla="*/ 134 w 648"/>
              <a:gd name="T67" fmla="*/ 225 h 546"/>
              <a:gd name="T68" fmla="*/ 172 w 648"/>
              <a:gd name="T69" fmla="*/ 154 h 546"/>
              <a:gd name="T70" fmla="*/ 172 w 648"/>
              <a:gd name="T71" fmla="*/ 93 h 54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8"/>
              <a:gd name="T109" fmla="*/ 0 h 546"/>
              <a:gd name="T110" fmla="*/ 648 w 648"/>
              <a:gd name="T111" fmla="*/ 546 h 54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8" h="546">
                <a:moveTo>
                  <a:pt x="172" y="93"/>
                </a:moveTo>
                <a:lnTo>
                  <a:pt x="189" y="79"/>
                </a:lnTo>
                <a:lnTo>
                  <a:pt x="189" y="53"/>
                </a:lnTo>
                <a:lnTo>
                  <a:pt x="198" y="43"/>
                </a:lnTo>
                <a:lnTo>
                  <a:pt x="220" y="46"/>
                </a:lnTo>
                <a:lnTo>
                  <a:pt x="257" y="64"/>
                </a:lnTo>
                <a:lnTo>
                  <a:pt x="263" y="50"/>
                </a:lnTo>
                <a:lnTo>
                  <a:pt x="255" y="35"/>
                </a:lnTo>
                <a:lnTo>
                  <a:pt x="257" y="24"/>
                </a:lnTo>
                <a:lnTo>
                  <a:pt x="281" y="4"/>
                </a:lnTo>
                <a:lnTo>
                  <a:pt x="322" y="16"/>
                </a:lnTo>
                <a:lnTo>
                  <a:pt x="346" y="0"/>
                </a:lnTo>
                <a:lnTo>
                  <a:pt x="364" y="17"/>
                </a:lnTo>
                <a:lnTo>
                  <a:pt x="406" y="6"/>
                </a:lnTo>
                <a:lnTo>
                  <a:pt x="415" y="21"/>
                </a:lnTo>
                <a:lnTo>
                  <a:pt x="401" y="40"/>
                </a:lnTo>
                <a:lnTo>
                  <a:pt x="379" y="72"/>
                </a:lnTo>
                <a:lnTo>
                  <a:pt x="379" y="81"/>
                </a:lnTo>
                <a:lnTo>
                  <a:pt x="392" y="91"/>
                </a:lnTo>
                <a:lnTo>
                  <a:pt x="480" y="55"/>
                </a:lnTo>
                <a:lnTo>
                  <a:pt x="511" y="72"/>
                </a:lnTo>
                <a:lnTo>
                  <a:pt x="520" y="64"/>
                </a:lnTo>
                <a:lnTo>
                  <a:pt x="511" y="43"/>
                </a:lnTo>
                <a:lnTo>
                  <a:pt x="513" y="33"/>
                </a:lnTo>
                <a:lnTo>
                  <a:pt x="570" y="43"/>
                </a:lnTo>
                <a:lnTo>
                  <a:pt x="580" y="53"/>
                </a:lnTo>
                <a:lnTo>
                  <a:pt x="596" y="50"/>
                </a:lnTo>
                <a:lnTo>
                  <a:pt x="620" y="81"/>
                </a:lnTo>
                <a:lnTo>
                  <a:pt x="647" y="139"/>
                </a:lnTo>
                <a:lnTo>
                  <a:pt x="628" y="152"/>
                </a:lnTo>
                <a:lnTo>
                  <a:pt x="613" y="180"/>
                </a:lnTo>
                <a:lnTo>
                  <a:pt x="600" y="185"/>
                </a:lnTo>
                <a:lnTo>
                  <a:pt x="587" y="212"/>
                </a:lnTo>
                <a:lnTo>
                  <a:pt x="544" y="233"/>
                </a:lnTo>
                <a:lnTo>
                  <a:pt x="526" y="225"/>
                </a:lnTo>
                <a:lnTo>
                  <a:pt x="515" y="243"/>
                </a:lnTo>
                <a:lnTo>
                  <a:pt x="515" y="250"/>
                </a:lnTo>
                <a:lnTo>
                  <a:pt x="502" y="250"/>
                </a:lnTo>
                <a:lnTo>
                  <a:pt x="478" y="250"/>
                </a:lnTo>
                <a:lnTo>
                  <a:pt x="456" y="265"/>
                </a:lnTo>
                <a:lnTo>
                  <a:pt x="441" y="255"/>
                </a:lnTo>
                <a:lnTo>
                  <a:pt x="421" y="269"/>
                </a:lnTo>
                <a:lnTo>
                  <a:pt x="373" y="289"/>
                </a:lnTo>
                <a:lnTo>
                  <a:pt x="334" y="258"/>
                </a:lnTo>
                <a:lnTo>
                  <a:pt x="332" y="282"/>
                </a:lnTo>
                <a:lnTo>
                  <a:pt x="344" y="320"/>
                </a:lnTo>
                <a:lnTo>
                  <a:pt x="310" y="335"/>
                </a:lnTo>
                <a:lnTo>
                  <a:pt x="289" y="361"/>
                </a:lnTo>
                <a:lnTo>
                  <a:pt x="253" y="371"/>
                </a:lnTo>
                <a:lnTo>
                  <a:pt x="233" y="380"/>
                </a:lnTo>
                <a:lnTo>
                  <a:pt x="193" y="380"/>
                </a:lnTo>
                <a:lnTo>
                  <a:pt x="167" y="406"/>
                </a:lnTo>
                <a:lnTo>
                  <a:pt x="98" y="430"/>
                </a:lnTo>
                <a:lnTo>
                  <a:pt x="62" y="455"/>
                </a:lnTo>
                <a:lnTo>
                  <a:pt x="45" y="472"/>
                </a:lnTo>
                <a:lnTo>
                  <a:pt x="78" y="525"/>
                </a:lnTo>
                <a:lnTo>
                  <a:pt x="55" y="545"/>
                </a:lnTo>
                <a:lnTo>
                  <a:pt x="29" y="542"/>
                </a:lnTo>
                <a:lnTo>
                  <a:pt x="0" y="486"/>
                </a:lnTo>
                <a:lnTo>
                  <a:pt x="5" y="445"/>
                </a:lnTo>
                <a:lnTo>
                  <a:pt x="5" y="426"/>
                </a:lnTo>
                <a:lnTo>
                  <a:pt x="27" y="390"/>
                </a:lnTo>
                <a:lnTo>
                  <a:pt x="55" y="383"/>
                </a:lnTo>
                <a:lnTo>
                  <a:pt x="53" y="364"/>
                </a:lnTo>
                <a:lnTo>
                  <a:pt x="82" y="351"/>
                </a:lnTo>
                <a:lnTo>
                  <a:pt x="86" y="318"/>
                </a:lnTo>
                <a:lnTo>
                  <a:pt x="136" y="277"/>
                </a:lnTo>
                <a:lnTo>
                  <a:pt x="134" y="225"/>
                </a:lnTo>
                <a:lnTo>
                  <a:pt x="174" y="173"/>
                </a:lnTo>
                <a:lnTo>
                  <a:pt x="172" y="154"/>
                </a:lnTo>
                <a:lnTo>
                  <a:pt x="184" y="137"/>
                </a:lnTo>
                <a:lnTo>
                  <a:pt x="172" y="9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6" name="Freeform 8"/>
          <p:cNvSpPr>
            <a:spLocks/>
          </p:cNvSpPr>
          <p:nvPr/>
        </p:nvSpPr>
        <p:spPr bwMode="auto">
          <a:xfrm>
            <a:off x="4615883" y="4773408"/>
            <a:ext cx="922960" cy="694096"/>
          </a:xfrm>
          <a:custGeom>
            <a:avLst/>
            <a:gdLst>
              <a:gd name="T0" fmla="*/ 30 w 673"/>
              <a:gd name="T1" fmla="*/ 189 h 490"/>
              <a:gd name="T2" fmla="*/ 74 w 673"/>
              <a:gd name="T3" fmla="*/ 170 h 490"/>
              <a:gd name="T4" fmla="*/ 145 w 673"/>
              <a:gd name="T5" fmla="*/ 187 h 490"/>
              <a:gd name="T6" fmla="*/ 157 w 673"/>
              <a:gd name="T7" fmla="*/ 156 h 490"/>
              <a:gd name="T8" fmla="*/ 256 w 673"/>
              <a:gd name="T9" fmla="*/ 119 h 490"/>
              <a:gd name="T10" fmla="*/ 334 w 673"/>
              <a:gd name="T11" fmla="*/ 97 h 490"/>
              <a:gd name="T12" fmla="*/ 368 w 673"/>
              <a:gd name="T13" fmla="*/ 105 h 490"/>
              <a:gd name="T14" fmla="*/ 394 w 673"/>
              <a:gd name="T15" fmla="*/ 86 h 490"/>
              <a:gd name="T16" fmla="*/ 405 w 673"/>
              <a:gd name="T17" fmla="*/ 66 h 490"/>
              <a:gd name="T18" fmla="*/ 437 w 673"/>
              <a:gd name="T19" fmla="*/ 42 h 490"/>
              <a:gd name="T20" fmla="*/ 482 w 673"/>
              <a:gd name="T21" fmla="*/ 18 h 490"/>
              <a:gd name="T22" fmla="*/ 499 w 673"/>
              <a:gd name="T23" fmla="*/ 40 h 490"/>
              <a:gd name="T24" fmla="*/ 542 w 673"/>
              <a:gd name="T25" fmla="*/ 9 h 490"/>
              <a:gd name="T26" fmla="*/ 587 w 673"/>
              <a:gd name="T27" fmla="*/ 9 h 490"/>
              <a:gd name="T28" fmla="*/ 609 w 673"/>
              <a:gd name="T29" fmla="*/ 44 h 490"/>
              <a:gd name="T30" fmla="*/ 582 w 673"/>
              <a:gd name="T31" fmla="*/ 108 h 490"/>
              <a:gd name="T32" fmla="*/ 582 w 673"/>
              <a:gd name="T33" fmla="*/ 136 h 490"/>
              <a:gd name="T34" fmla="*/ 626 w 673"/>
              <a:gd name="T35" fmla="*/ 158 h 490"/>
              <a:gd name="T36" fmla="*/ 659 w 673"/>
              <a:gd name="T37" fmla="*/ 148 h 490"/>
              <a:gd name="T38" fmla="*/ 659 w 673"/>
              <a:gd name="T39" fmla="*/ 209 h 490"/>
              <a:gd name="T40" fmla="*/ 621 w 673"/>
              <a:gd name="T41" fmla="*/ 280 h 490"/>
              <a:gd name="T42" fmla="*/ 573 w 673"/>
              <a:gd name="T43" fmla="*/ 372 h 490"/>
              <a:gd name="T44" fmla="*/ 540 w 673"/>
              <a:gd name="T45" fmla="*/ 418 h 490"/>
              <a:gd name="T46" fmla="*/ 514 w 673"/>
              <a:gd name="T47" fmla="*/ 445 h 490"/>
              <a:gd name="T48" fmla="*/ 435 w 673"/>
              <a:gd name="T49" fmla="*/ 489 h 490"/>
              <a:gd name="T50" fmla="*/ 374 w 673"/>
              <a:gd name="T51" fmla="*/ 454 h 490"/>
              <a:gd name="T52" fmla="*/ 310 w 673"/>
              <a:gd name="T53" fmla="*/ 487 h 490"/>
              <a:gd name="T54" fmla="*/ 210 w 673"/>
              <a:gd name="T55" fmla="*/ 449 h 490"/>
              <a:gd name="T56" fmla="*/ 214 w 673"/>
              <a:gd name="T57" fmla="*/ 379 h 490"/>
              <a:gd name="T58" fmla="*/ 169 w 673"/>
              <a:gd name="T59" fmla="*/ 363 h 490"/>
              <a:gd name="T60" fmla="*/ 133 w 673"/>
              <a:gd name="T61" fmla="*/ 363 h 490"/>
              <a:gd name="T62" fmla="*/ 116 w 673"/>
              <a:gd name="T63" fmla="*/ 312 h 490"/>
              <a:gd name="T64" fmla="*/ 147 w 673"/>
              <a:gd name="T65" fmla="*/ 304 h 490"/>
              <a:gd name="T66" fmla="*/ 145 w 673"/>
              <a:gd name="T67" fmla="*/ 260 h 490"/>
              <a:gd name="T68" fmla="*/ 57 w 673"/>
              <a:gd name="T69" fmla="*/ 225 h 490"/>
              <a:gd name="T70" fmla="*/ 16 w 673"/>
              <a:gd name="T71" fmla="*/ 225 h 490"/>
              <a:gd name="T72" fmla="*/ 2 w 673"/>
              <a:gd name="T73" fmla="*/ 187 h 49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73"/>
              <a:gd name="T112" fmla="*/ 0 h 490"/>
              <a:gd name="T113" fmla="*/ 673 w 673"/>
              <a:gd name="T114" fmla="*/ 490 h 49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73" h="490">
                <a:moveTo>
                  <a:pt x="2" y="187"/>
                </a:moveTo>
                <a:lnTo>
                  <a:pt x="30" y="189"/>
                </a:lnTo>
                <a:lnTo>
                  <a:pt x="61" y="161"/>
                </a:lnTo>
                <a:lnTo>
                  <a:pt x="74" y="170"/>
                </a:lnTo>
                <a:lnTo>
                  <a:pt x="133" y="194"/>
                </a:lnTo>
                <a:lnTo>
                  <a:pt x="145" y="187"/>
                </a:lnTo>
                <a:lnTo>
                  <a:pt x="147" y="167"/>
                </a:lnTo>
                <a:lnTo>
                  <a:pt x="157" y="156"/>
                </a:lnTo>
                <a:lnTo>
                  <a:pt x="241" y="101"/>
                </a:lnTo>
                <a:lnTo>
                  <a:pt x="256" y="119"/>
                </a:lnTo>
                <a:lnTo>
                  <a:pt x="306" y="134"/>
                </a:lnTo>
                <a:lnTo>
                  <a:pt x="334" y="97"/>
                </a:lnTo>
                <a:lnTo>
                  <a:pt x="348" y="105"/>
                </a:lnTo>
                <a:lnTo>
                  <a:pt x="368" y="105"/>
                </a:lnTo>
                <a:lnTo>
                  <a:pt x="368" y="95"/>
                </a:lnTo>
                <a:lnTo>
                  <a:pt x="394" y="86"/>
                </a:lnTo>
                <a:lnTo>
                  <a:pt x="394" y="77"/>
                </a:lnTo>
                <a:lnTo>
                  <a:pt x="405" y="66"/>
                </a:lnTo>
                <a:lnTo>
                  <a:pt x="411" y="69"/>
                </a:lnTo>
                <a:lnTo>
                  <a:pt x="437" y="42"/>
                </a:lnTo>
                <a:lnTo>
                  <a:pt x="460" y="48"/>
                </a:lnTo>
                <a:lnTo>
                  <a:pt x="482" y="18"/>
                </a:lnTo>
                <a:lnTo>
                  <a:pt x="492" y="42"/>
                </a:lnTo>
                <a:lnTo>
                  <a:pt x="499" y="40"/>
                </a:lnTo>
                <a:lnTo>
                  <a:pt x="534" y="6"/>
                </a:lnTo>
                <a:lnTo>
                  <a:pt x="542" y="9"/>
                </a:lnTo>
                <a:lnTo>
                  <a:pt x="558" y="0"/>
                </a:lnTo>
                <a:lnTo>
                  <a:pt x="587" y="9"/>
                </a:lnTo>
                <a:lnTo>
                  <a:pt x="587" y="40"/>
                </a:lnTo>
                <a:lnTo>
                  <a:pt x="609" y="44"/>
                </a:lnTo>
                <a:lnTo>
                  <a:pt x="602" y="74"/>
                </a:lnTo>
                <a:lnTo>
                  <a:pt x="582" y="108"/>
                </a:lnTo>
                <a:lnTo>
                  <a:pt x="573" y="136"/>
                </a:lnTo>
                <a:lnTo>
                  <a:pt x="582" y="136"/>
                </a:lnTo>
                <a:lnTo>
                  <a:pt x="606" y="115"/>
                </a:lnTo>
                <a:lnTo>
                  <a:pt x="626" y="158"/>
                </a:lnTo>
                <a:lnTo>
                  <a:pt x="642" y="148"/>
                </a:lnTo>
                <a:lnTo>
                  <a:pt x="659" y="148"/>
                </a:lnTo>
                <a:lnTo>
                  <a:pt x="672" y="192"/>
                </a:lnTo>
                <a:lnTo>
                  <a:pt x="659" y="209"/>
                </a:lnTo>
                <a:lnTo>
                  <a:pt x="661" y="228"/>
                </a:lnTo>
                <a:lnTo>
                  <a:pt x="621" y="280"/>
                </a:lnTo>
                <a:lnTo>
                  <a:pt x="624" y="332"/>
                </a:lnTo>
                <a:lnTo>
                  <a:pt x="573" y="372"/>
                </a:lnTo>
                <a:lnTo>
                  <a:pt x="569" y="406"/>
                </a:lnTo>
                <a:lnTo>
                  <a:pt x="540" y="418"/>
                </a:lnTo>
                <a:lnTo>
                  <a:pt x="542" y="438"/>
                </a:lnTo>
                <a:lnTo>
                  <a:pt x="514" y="445"/>
                </a:lnTo>
                <a:lnTo>
                  <a:pt x="492" y="480"/>
                </a:lnTo>
                <a:lnTo>
                  <a:pt x="435" y="489"/>
                </a:lnTo>
                <a:lnTo>
                  <a:pt x="405" y="467"/>
                </a:lnTo>
                <a:lnTo>
                  <a:pt x="374" y="454"/>
                </a:lnTo>
                <a:lnTo>
                  <a:pt x="344" y="485"/>
                </a:lnTo>
                <a:lnTo>
                  <a:pt x="310" y="487"/>
                </a:lnTo>
                <a:lnTo>
                  <a:pt x="280" y="489"/>
                </a:lnTo>
                <a:lnTo>
                  <a:pt x="210" y="449"/>
                </a:lnTo>
                <a:lnTo>
                  <a:pt x="197" y="414"/>
                </a:lnTo>
                <a:lnTo>
                  <a:pt x="214" y="379"/>
                </a:lnTo>
                <a:lnTo>
                  <a:pt x="195" y="363"/>
                </a:lnTo>
                <a:lnTo>
                  <a:pt x="169" y="363"/>
                </a:lnTo>
                <a:lnTo>
                  <a:pt x="162" y="357"/>
                </a:lnTo>
                <a:lnTo>
                  <a:pt x="133" y="363"/>
                </a:lnTo>
                <a:lnTo>
                  <a:pt x="105" y="344"/>
                </a:lnTo>
                <a:lnTo>
                  <a:pt x="116" y="312"/>
                </a:lnTo>
                <a:lnTo>
                  <a:pt x="138" y="310"/>
                </a:lnTo>
                <a:lnTo>
                  <a:pt x="147" y="304"/>
                </a:lnTo>
                <a:lnTo>
                  <a:pt x="153" y="276"/>
                </a:lnTo>
                <a:lnTo>
                  <a:pt x="145" y="260"/>
                </a:lnTo>
                <a:lnTo>
                  <a:pt x="70" y="247"/>
                </a:lnTo>
                <a:lnTo>
                  <a:pt x="57" y="225"/>
                </a:lnTo>
                <a:lnTo>
                  <a:pt x="35" y="225"/>
                </a:lnTo>
                <a:lnTo>
                  <a:pt x="16" y="225"/>
                </a:lnTo>
                <a:lnTo>
                  <a:pt x="0" y="201"/>
                </a:lnTo>
                <a:lnTo>
                  <a:pt x="2" y="187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7" name="Freeform 9"/>
          <p:cNvSpPr>
            <a:spLocks/>
          </p:cNvSpPr>
          <p:nvPr/>
        </p:nvSpPr>
        <p:spPr bwMode="auto">
          <a:xfrm>
            <a:off x="5169659" y="5647250"/>
            <a:ext cx="294413" cy="282063"/>
          </a:xfrm>
          <a:custGeom>
            <a:avLst/>
            <a:gdLst>
              <a:gd name="T0" fmla="*/ 213 w 214"/>
              <a:gd name="T1" fmla="*/ 34 h 199"/>
              <a:gd name="T2" fmla="*/ 174 w 214"/>
              <a:gd name="T3" fmla="*/ 105 h 199"/>
              <a:gd name="T4" fmla="*/ 174 w 214"/>
              <a:gd name="T5" fmla="*/ 134 h 199"/>
              <a:gd name="T6" fmla="*/ 95 w 214"/>
              <a:gd name="T7" fmla="*/ 198 h 199"/>
              <a:gd name="T8" fmla="*/ 14 w 214"/>
              <a:gd name="T9" fmla="*/ 171 h 199"/>
              <a:gd name="T10" fmla="*/ 0 w 214"/>
              <a:gd name="T11" fmla="*/ 111 h 199"/>
              <a:gd name="T12" fmla="*/ 4 w 214"/>
              <a:gd name="T13" fmla="*/ 85 h 199"/>
              <a:gd name="T14" fmla="*/ 47 w 214"/>
              <a:gd name="T15" fmla="*/ 41 h 199"/>
              <a:gd name="T16" fmla="*/ 62 w 214"/>
              <a:gd name="T17" fmla="*/ 28 h 199"/>
              <a:gd name="T18" fmla="*/ 135 w 214"/>
              <a:gd name="T19" fmla="*/ 14 h 199"/>
              <a:gd name="T20" fmla="*/ 167 w 214"/>
              <a:gd name="T21" fmla="*/ 12 h 199"/>
              <a:gd name="T22" fmla="*/ 178 w 214"/>
              <a:gd name="T23" fmla="*/ 0 h 199"/>
              <a:gd name="T24" fmla="*/ 202 w 214"/>
              <a:gd name="T25" fmla="*/ 5 h 199"/>
              <a:gd name="T26" fmla="*/ 213 w 214"/>
              <a:gd name="T27" fmla="*/ 34 h 199"/>
              <a:gd name="T28" fmla="*/ 213 w 214"/>
              <a:gd name="T29" fmla="*/ 34 h 19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14"/>
              <a:gd name="T46" fmla="*/ 0 h 199"/>
              <a:gd name="T47" fmla="*/ 214 w 214"/>
              <a:gd name="T48" fmla="*/ 199 h 199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14" h="199">
                <a:moveTo>
                  <a:pt x="213" y="34"/>
                </a:moveTo>
                <a:lnTo>
                  <a:pt x="174" y="105"/>
                </a:lnTo>
                <a:lnTo>
                  <a:pt x="174" y="134"/>
                </a:lnTo>
                <a:lnTo>
                  <a:pt x="95" y="198"/>
                </a:lnTo>
                <a:lnTo>
                  <a:pt x="14" y="171"/>
                </a:lnTo>
                <a:lnTo>
                  <a:pt x="0" y="111"/>
                </a:lnTo>
                <a:lnTo>
                  <a:pt x="4" y="85"/>
                </a:lnTo>
                <a:lnTo>
                  <a:pt x="47" y="41"/>
                </a:lnTo>
                <a:lnTo>
                  <a:pt x="62" y="28"/>
                </a:lnTo>
                <a:lnTo>
                  <a:pt x="135" y="14"/>
                </a:lnTo>
                <a:lnTo>
                  <a:pt x="167" y="12"/>
                </a:lnTo>
                <a:lnTo>
                  <a:pt x="178" y="0"/>
                </a:lnTo>
                <a:lnTo>
                  <a:pt x="202" y="5"/>
                </a:lnTo>
                <a:lnTo>
                  <a:pt x="213" y="3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8" name="Freeform 10"/>
          <p:cNvSpPr>
            <a:spLocks/>
          </p:cNvSpPr>
          <p:nvPr/>
        </p:nvSpPr>
        <p:spPr bwMode="auto">
          <a:xfrm>
            <a:off x="3772367" y="4402855"/>
            <a:ext cx="1056147" cy="1147609"/>
          </a:xfrm>
          <a:custGeom>
            <a:avLst/>
            <a:gdLst>
              <a:gd name="T0" fmla="*/ 675 w 773"/>
              <a:gd name="T1" fmla="*/ 125 h 806"/>
              <a:gd name="T2" fmla="*/ 623 w 773"/>
              <a:gd name="T3" fmla="*/ 139 h 806"/>
              <a:gd name="T4" fmla="*/ 599 w 773"/>
              <a:gd name="T5" fmla="*/ 99 h 806"/>
              <a:gd name="T6" fmla="*/ 587 w 773"/>
              <a:gd name="T7" fmla="*/ 70 h 806"/>
              <a:gd name="T8" fmla="*/ 548 w 773"/>
              <a:gd name="T9" fmla="*/ 72 h 806"/>
              <a:gd name="T10" fmla="*/ 529 w 773"/>
              <a:gd name="T11" fmla="*/ 105 h 806"/>
              <a:gd name="T12" fmla="*/ 529 w 773"/>
              <a:gd name="T13" fmla="*/ 141 h 806"/>
              <a:gd name="T14" fmla="*/ 482 w 773"/>
              <a:gd name="T15" fmla="*/ 279 h 806"/>
              <a:gd name="T16" fmla="*/ 443 w 773"/>
              <a:gd name="T17" fmla="*/ 289 h 806"/>
              <a:gd name="T18" fmla="*/ 371 w 773"/>
              <a:gd name="T19" fmla="*/ 308 h 806"/>
              <a:gd name="T20" fmla="*/ 263 w 773"/>
              <a:gd name="T21" fmla="*/ 139 h 806"/>
              <a:gd name="T22" fmla="*/ 227 w 773"/>
              <a:gd name="T23" fmla="*/ 112 h 806"/>
              <a:gd name="T24" fmla="*/ 219 w 773"/>
              <a:gd name="T25" fmla="*/ 72 h 806"/>
              <a:gd name="T26" fmla="*/ 167 w 773"/>
              <a:gd name="T27" fmla="*/ 99 h 806"/>
              <a:gd name="T28" fmla="*/ 144 w 773"/>
              <a:gd name="T29" fmla="*/ 0 h 806"/>
              <a:gd name="T30" fmla="*/ 107 w 773"/>
              <a:gd name="T31" fmla="*/ 40 h 806"/>
              <a:gd name="T32" fmla="*/ 103 w 773"/>
              <a:gd name="T33" fmla="*/ 101 h 806"/>
              <a:gd name="T34" fmla="*/ 79 w 773"/>
              <a:gd name="T35" fmla="*/ 90 h 806"/>
              <a:gd name="T36" fmla="*/ 79 w 773"/>
              <a:gd name="T37" fmla="*/ 163 h 806"/>
              <a:gd name="T38" fmla="*/ 107 w 773"/>
              <a:gd name="T39" fmla="*/ 172 h 806"/>
              <a:gd name="T40" fmla="*/ 105 w 773"/>
              <a:gd name="T41" fmla="*/ 329 h 806"/>
              <a:gd name="T42" fmla="*/ 17 w 773"/>
              <a:gd name="T43" fmla="*/ 433 h 806"/>
              <a:gd name="T44" fmla="*/ 0 w 773"/>
              <a:gd name="T45" fmla="*/ 460 h 806"/>
              <a:gd name="T46" fmla="*/ 2 w 773"/>
              <a:gd name="T47" fmla="*/ 522 h 806"/>
              <a:gd name="T48" fmla="*/ 50 w 773"/>
              <a:gd name="T49" fmla="*/ 515 h 806"/>
              <a:gd name="T50" fmla="*/ 103 w 773"/>
              <a:gd name="T51" fmla="*/ 536 h 806"/>
              <a:gd name="T52" fmla="*/ 117 w 773"/>
              <a:gd name="T53" fmla="*/ 590 h 806"/>
              <a:gd name="T54" fmla="*/ 160 w 773"/>
              <a:gd name="T55" fmla="*/ 604 h 806"/>
              <a:gd name="T56" fmla="*/ 158 w 773"/>
              <a:gd name="T57" fmla="*/ 638 h 806"/>
              <a:gd name="T58" fmla="*/ 142 w 773"/>
              <a:gd name="T59" fmla="*/ 695 h 806"/>
              <a:gd name="T60" fmla="*/ 172 w 773"/>
              <a:gd name="T61" fmla="*/ 708 h 806"/>
              <a:gd name="T62" fmla="*/ 206 w 773"/>
              <a:gd name="T63" fmla="*/ 734 h 806"/>
              <a:gd name="T64" fmla="*/ 265 w 773"/>
              <a:gd name="T65" fmla="*/ 772 h 806"/>
              <a:gd name="T66" fmla="*/ 323 w 773"/>
              <a:gd name="T67" fmla="*/ 754 h 806"/>
              <a:gd name="T68" fmla="*/ 328 w 773"/>
              <a:gd name="T69" fmla="*/ 792 h 806"/>
              <a:gd name="T70" fmla="*/ 364 w 773"/>
              <a:gd name="T71" fmla="*/ 799 h 806"/>
              <a:gd name="T72" fmla="*/ 381 w 773"/>
              <a:gd name="T73" fmla="*/ 796 h 806"/>
              <a:gd name="T74" fmla="*/ 366 w 773"/>
              <a:gd name="T75" fmla="*/ 696 h 806"/>
              <a:gd name="T76" fmla="*/ 414 w 773"/>
              <a:gd name="T77" fmla="*/ 677 h 806"/>
              <a:gd name="T78" fmla="*/ 443 w 773"/>
              <a:gd name="T79" fmla="*/ 652 h 806"/>
              <a:gd name="T80" fmla="*/ 517 w 773"/>
              <a:gd name="T81" fmla="*/ 650 h 806"/>
              <a:gd name="T82" fmla="*/ 550 w 773"/>
              <a:gd name="T83" fmla="*/ 648 h 806"/>
              <a:gd name="T84" fmla="*/ 579 w 773"/>
              <a:gd name="T85" fmla="*/ 669 h 806"/>
              <a:gd name="T86" fmla="*/ 603 w 773"/>
              <a:gd name="T87" fmla="*/ 640 h 806"/>
              <a:gd name="T88" fmla="*/ 636 w 773"/>
              <a:gd name="T89" fmla="*/ 642 h 806"/>
              <a:gd name="T90" fmla="*/ 680 w 773"/>
              <a:gd name="T91" fmla="*/ 593 h 806"/>
              <a:gd name="T92" fmla="*/ 723 w 773"/>
              <a:gd name="T93" fmla="*/ 602 h 806"/>
              <a:gd name="T94" fmla="*/ 757 w 773"/>
              <a:gd name="T95" fmla="*/ 568 h 806"/>
              <a:gd name="T96" fmla="*/ 772 w 773"/>
              <a:gd name="T97" fmla="*/ 534 h 806"/>
              <a:gd name="T98" fmla="*/ 689 w 773"/>
              <a:gd name="T99" fmla="*/ 505 h 806"/>
              <a:gd name="T100" fmla="*/ 654 w 773"/>
              <a:gd name="T101" fmla="*/ 483 h 806"/>
              <a:gd name="T102" fmla="*/ 618 w 773"/>
              <a:gd name="T103" fmla="*/ 459 h 806"/>
              <a:gd name="T104" fmla="*/ 629 w 773"/>
              <a:gd name="T105" fmla="*/ 392 h 806"/>
              <a:gd name="T106" fmla="*/ 623 w 773"/>
              <a:gd name="T107" fmla="*/ 271 h 806"/>
              <a:gd name="T108" fmla="*/ 558 w 773"/>
              <a:gd name="T109" fmla="*/ 274 h 806"/>
              <a:gd name="T110" fmla="*/ 548 w 773"/>
              <a:gd name="T111" fmla="*/ 231 h 806"/>
              <a:gd name="T112" fmla="*/ 561 w 773"/>
              <a:gd name="T113" fmla="*/ 187 h 806"/>
              <a:gd name="T114" fmla="*/ 599 w 773"/>
              <a:gd name="T115" fmla="*/ 185 h 806"/>
              <a:gd name="T116" fmla="*/ 668 w 773"/>
              <a:gd name="T117" fmla="*/ 185 h 806"/>
              <a:gd name="T118" fmla="*/ 682 w 773"/>
              <a:gd name="T119" fmla="*/ 148 h 8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73"/>
              <a:gd name="T181" fmla="*/ 0 h 806"/>
              <a:gd name="T182" fmla="*/ 773 w 773"/>
              <a:gd name="T183" fmla="*/ 806 h 80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73" h="806">
                <a:moveTo>
                  <a:pt x="682" y="148"/>
                </a:moveTo>
                <a:lnTo>
                  <a:pt x="675" y="125"/>
                </a:lnTo>
                <a:lnTo>
                  <a:pt x="656" y="119"/>
                </a:lnTo>
                <a:lnTo>
                  <a:pt x="623" y="139"/>
                </a:lnTo>
                <a:lnTo>
                  <a:pt x="601" y="127"/>
                </a:lnTo>
                <a:lnTo>
                  <a:pt x="599" y="99"/>
                </a:lnTo>
                <a:lnTo>
                  <a:pt x="587" y="86"/>
                </a:lnTo>
                <a:lnTo>
                  <a:pt x="587" y="70"/>
                </a:lnTo>
                <a:lnTo>
                  <a:pt x="557" y="64"/>
                </a:lnTo>
                <a:lnTo>
                  <a:pt x="548" y="72"/>
                </a:lnTo>
                <a:lnTo>
                  <a:pt x="553" y="95"/>
                </a:lnTo>
                <a:lnTo>
                  <a:pt x="529" y="105"/>
                </a:lnTo>
                <a:lnTo>
                  <a:pt x="522" y="122"/>
                </a:lnTo>
                <a:lnTo>
                  <a:pt x="529" y="141"/>
                </a:lnTo>
                <a:lnTo>
                  <a:pt x="474" y="204"/>
                </a:lnTo>
                <a:lnTo>
                  <a:pt x="482" y="279"/>
                </a:lnTo>
                <a:lnTo>
                  <a:pt x="455" y="302"/>
                </a:lnTo>
                <a:lnTo>
                  <a:pt x="443" y="289"/>
                </a:lnTo>
                <a:lnTo>
                  <a:pt x="390" y="320"/>
                </a:lnTo>
                <a:lnTo>
                  <a:pt x="371" y="308"/>
                </a:lnTo>
                <a:lnTo>
                  <a:pt x="294" y="161"/>
                </a:lnTo>
                <a:lnTo>
                  <a:pt x="263" y="139"/>
                </a:lnTo>
                <a:lnTo>
                  <a:pt x="239" y="132"/>
                </a:lnTo>
                <a:lnTo>
                  <a:pt x="227" y="112"/>
                </a:lnTo>
                <a:lnTo>
                  <a:pt x="241" y="90"/>
                </a:lnTo>
                <a:lnTo>
                  <a:pt x="219" y="72"/>
                </a:lnTo>
                <a:lnTo>
                  <a:pt x="193" y="95"/>
                </a:lnTo>
                <a:lnTo>
                  <a:pt x="167" y="99"/>
                </a:lnTo>
                <a:lnTo>
                  <a:pt x="148" y="19"/>
                </a:lnTo>
                <a:lnTo>
                  <a:pt x="144" y="0"/>
                </a:lnTo>
                <a:lnTo>
                  <a:pt x="117" y="33"/>
                </a:lnTo>
                <a:lnTo>
                  <a:pt x="107" y="40"/>
                </a:lnTo>
                <a:lnTo>
                  <a:pt x="109" y="90"/>
                </a:lnTo>
                <a:lnTo>
                  <a:pt x="103" y="101"/>
                </a:lnTo>
                <a:lnTo>
                  <a:pt x="89" y="101"/>
                </a:lnTo>
                <a:lnTo>
                  <a:pt x="79" y="90"/>
                </a:lnTo>
                <a:lnTo>
                  <a:pt x="65" y="105"/>
                </a:lnTo>
                <a:lnTo>
                  <a:pt x="79" y="163"/>
                </a:lnTo>
                <a:lnTo>
                  <a:pt x="93" y="163"/>
                </a:lnTo>
                <a:lnTo>
                  <a:pt x="107" y="172"/>
                </a:lnTo>
                <a:lnTo>
                  <a:pt x="112" y="207"/>
                </a:lnTo>
                <a:lnTo>
                  <a:pt x="105" y="329"/>
                </a:lnTo>
                <a:lnTo>
                  <a:pt x="21" y="404"/>
                </a:lnTo>
                <a:lnTo>
                  <a:pt x="17" y="433"/>
                </a:lnTo>
                <a:lnTo>
                  <a:pt x="2" y="445"/>
                </a:lnTo>
                <a:lnTo>
                  <a:pt x="0" y="460"/>
                </a:lnTo>
                <a:lnTo>
                  <a:pt x="12" y="496"/>
                </a:lnTo>
                <a:lnTo>
                  <a:pt x="2" y="522"/>
                </a:lnTo>
                <a:lnTo>
                  <a:pt x="9" y="527"/>
                </a:lnTo>
                <a:lnTo>
                  <a:pt x="50" y="515"/>
                </a:lnTo>
                <a:lnTo>
                  <a:pt x="109" y="512"/>
                </a:lnTo>
                <a:lnTo>
                  <a:pt x="103" y="536"/>
                </a:lnTo>
                <a:lnTo>
                  <a:pt x="114" y="558"/>
                </a:lnTo>
                <a:lnTo>
                  <a:pt x="117" y="590"/>
                </a:lnTo>
                <a:lnTo>
                  <a:pt x="124" y="602"/>
                </a:lnTo>
                <a:lnTo>
                  <a:pt x="160" y="604"/>
                </a:lnTo>
                <a:lnTo>
                  <a:pt x="175" y="616"/>
                </a:lnTo>
                <a:lnTo>
                  <a:pt x="158" y="638"/>
                </a:lnTo>
                <a:lnTo>
                  <a:pt x="155" y="664"/>
                </a:lnTo>
                <a:lnTo>
                  <a:pt x="142" y="695"/>
                </a:lnTo>
                <a:lnTo>
                  <a:pt x="151" y="705"/>
                </a:lnTo>
                <a:lnTo>
                  <a:pt x="172" y="708"/>
                </a:lnTo>
                <a:lnTo>
                  <a:pt x="210" y="722"/>
                </a:lnTo>
                <a:lnTo>
                  <a:pt x="206" y="734"/>
                </a:lnTo>
                <a:lnTo>
                  <a:pt x="230" y="772"/>
                </a:lnTo>
                <a:lnTo>
                  <a:pt x="265" y="772"/>
                </a:lnTo>
                <a:lnTo>
                  <a:pt x="309" y="747"/>
                </a:lnTo>
                <a:lnTo>
                  <a:pt x="323" y="754"/>
                </a:lnTo>
                <a:lnTo>
                  <a:pt x="323" y="770"/>
                </a:lnTo>
                <a:lnTo>
                  <a:pt x="328" y="792"/>
                </a:lnTo>
                <a:lnTo>
                  <a:pt x="340" y="802"/>
                </a:lnTo>
                <a:lnTo>
                  <a:pt x="364" y="799"/>
                </a:lnTo>
                <a:lnTo>
                  <a:pt x="373" y="805"/>
                </a:lnTo>
                <a:lnTo>
                  <a:pt x="381" y="796"/>
                </a:lnTo>
                <a:lnTo>
                  <a:pt x="381" y="761"/>
                </a:lnTo>
                <a:lnTo>
                  <a:pt x="366" y="696"/>
                </a:lnTo>
                <a:lnTo>
                  <a:pt x="376" y="677"/>
                </a:lnTo>
                <a:lnTo>
                  <a:pt x="414" y="677"/>
                </a:lnTo>
                <a:lnTo>
                  <a:pt x="423" y="677"/>
                </a:lnTo>
                <a:lnTo>
                  <a:pt x="443" y="652"/>
                </a:lnTo>
                <a:lnTo>
                  <a:pt x="495" y="670"/>
                </a:lnTo>
                <a:lnTo>
                  <a:pt x="517" y="650"/>
                </a:lnTo>
                <a:lnTo>
                  <a:pt x="529" y="662"/>
                </a:lnTo>
                <a:lnTo>
                  <a:pt x="550" y="648"/>
                </a:lnTo>
                <a:lnTo>
                  <a:pt x="570" y="669"/>
                </a:lnTo>
                <a:lnTo>
                  <a:pt x="579" y="669"/>
                </a:lnTo>
                <a:lnTo>
                  <a:pt x="585" y="657"/>
                </a:lnTo>
                <a:lnTo>
                  <a:pt x="603" y="640"/>
                </a:lnTo>
                <a:lnTo>
                  <a:pt x="611" y="646"/>
                </a:lnTo>
                <a:lnTo>
                  <a:pt x="636" y="642"/>
                </a:lnTo>
                <a:lnTo>
                  <a:pt x="660" y="621"/>
                </a:lnTo>
                <a:lnTo>
                  <a:pt x="680" y="593"/>
                </a:lnTo>
                <a:lnTo>
                  <a:pt x="709" y="587"/>
                </a:lnTo>
                <a:lnTo>
                  <a:pt x="723" y="602"/>
                </a:lnTo>
                <a:lnTo>
                  <a:pt x="735" y="571"/>
                </a:lnTo>
                <a:lnTo>
                  <a:pt x="757" y="568"/>
                </a:lnTo>
                <a:lnTo>
                  <a:pt x="766" y="563"/>
                </a:lnTo>
                <a:lnTo>
                  <a:pt x="772" y="534"/>
                </a:lnTo>
                <a:lnTo>
                  <a:pt x="763" y="518"/>
                </a:lnTo>
                <a:lnTo>
                  <a:pt x="689" y="505"/>
                </a:lnTo>
                <a:lnTo>
                  <a:pt x="675" y="483"/>
                </a:lnTo>
                <a:lnTo>
                  <a:pt x="654" y="483"/>
                </a:lnTo>
                <a:lnTo>
                  <a:pt x="634" y="483"/>
                </a:lnTo>
                <a:lnTo>
                  <a:pt x="618" y="459"/>
                </a:lnTo>
                <a:lnTo>
                  <a:pt x="620" y="445"/>
                </a:lnTo>
                <a:lnTo>
                  <a:pt x="629" y="392"/>
                </a:lnTo>
                <a:lnTo>
                  <a:pt x="601" y="363"/>
                </a:lnTo>
                <a:lnTo>
                  <a:pt x="623" y="271"/>
                </a:lnTo>
                <a:lnTo>
                  <a:pt x="608" y="257"/>
                </a:lnTo>
                <a:lnTo>
                  <a:pt x="558" y="274"/>
                </a:lnTo>
                <a:lnTo>
                  <a:pt x="548" y="253"/>
                </a:lnTo>
                <a:lnTo>
                  <a:pt x="548" y="231"/>
                </a:lnTo>
                <a:lnTo>
                  <a:pt x="537" y="221"/>
                </a:lnTo>
                <a:lnTo>
                  <a:pt x="561" y="187"/>
                </a:lnTo>
                <a:lnTo>
                  <a:pt x="587" y="196"/>
                </a:lnTo>
                <a:lnTo>
                  <a:pt x="599" y="185"/>
                </a:lnTo>
                <a:lnTo>
                  <a:pt x="647" y="192"/>
                </a:lnTo>
                <a:lnTo>
                  <a:pt x="668" y="185"/>
                </a:lnTo>
                <a:lnTo>
                  <a:pt x="682" y="148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9" name="Freeform 11"/>
          <p:cNvSpPr>
            <a:spLocks/>
          </p:cNvSpPr>
          <p:nvPr/>
        </p:nvSpPr>
        <p:spPr bwMode="auto">
          <a:xfrm>
            <a:off x="5681376" y="4173333"/>
            <a:ext cx="556113" cy="807474"/>
          </a:xfrm>
          <a:custGeom>
            <a:avLst/>
            <a:gdLst>
              <a:gd name="T0" fmla="*/ 9 w 404"/>
              <a:gd name="T1" fmla="*/ 124 h 566"/>
              <a:gd name="T2" fmla="*/ 35 w 404"/>
              <a:gd name="T3" fmla="*/ 174 h 566"/>
              <a:gd name="T4" fmla="*/ 37 w 404"/>
              <a:gd name="T5" fmla="*/ 201 h 566"/>
              <a:gd name="T6" fmla="*/ 23 w 404"/>
              <a:gd name="T7" fmla="*/ 227 h 566"/>
              <a:gd name="T8" fmla="*/ 4 w 404"/>
              <a:gd name="T9" fmla="*/ 242 h 566"/>
              <a:gd name="T10" fmla="*/ 0 w 404"/>
              <a:gd name="T11" fmla="*/ 291 h 566"/>
              <a:gd name="T12" fmla="*/ 6 w 404"/>
              <a:gd name="T13" fmla="*/ 298 h 566"/>
              <a:gd name="T14" fmla="*/ 18 w 404"/>
              <a:gd name="T15" fmla="*/ 293 h 566"/>
              <a:gd name="T16" fmla="*/ 23 w 404"/>
              <a:gd name="T17" fmla="*/ 298 h 566"/>
              <a:gd name="T18" fmla="*/ 23 w 404"/>
              <a:gd name="T19" fmla="*/ 329 h 566"/>
              <a:gd name="T20" fmla="*/ 37 w 404"/>
              <a:gd name="T21" fmla="*/ 363 h 566"/>
              <a:gd name="T22" fmla="*/ 52 w 404"/>
              <a:gd name="T23" fmla="*/ 370 h 566"/>
              <a:gd name="T24" fmla="*/ 54 w 404"/>
              <a:gd name="T25" fmla="*/ 423 h 566"/>
              <a:gd name="T26" fmla="*/ 46 w 404"/>
              <a:gd name="T27" fmla="*/ 459 h 566"/>
              <a:gd name="T28" fmla="*/ 54 w 404"/>
              <a:gd name="T29" fmla="*/ 474 h 566"/>
              <a:gd name="T30" fmla="*/ 71 w 404"/>
              <a:gd name="T31" fmla="*/ 491 h 566"/>
              <a:gd name="T32" fmla="*/ 114 w 404"/>
              <a:gd name="T33" fmla="*/ 480 h 566"/>
              <a:gd name="T34" fmla="*/ 123 w 404"/>
              <a:gd name="T35" fmla="*/ 495 h 566"/>
              <a:gd name="T36" fmla="*/ 109 w 404"/>
              <a:gd name="T37" fmla="*/ 514 h 566"/>
              <a:gd name="T38" fmla="*/ 87 w 404"/>
              <a:gd name="T39" fmla="*/ 546 h 566"/>
              <a:gd name="T40" fmla="*/ 87 w 404"/>
              <a:gd name="T41" fmla="*/ 555 h 566"/>
              <a:gd name="T42" fmla="*/ 100 w 404"/>
              <a:gd name="T43" fmla="*/ 565 h 566"/>
              <a:gd name="T44" fmla="*/ 188 w 404"/>
              <a:gd name="T45" fmla="*/ 529 h 566"/>
              <a:gd name="T46" fmla="*/ 219 w 404"/>
              <a:gd name="T47" fmla="*/ 546 h 566"/>
              <a:gd name="T48" fmla="*/ 228 w 404"/>
              <a:gd name="T49" fmla="*/ 538 h 566"/>
              <a:gd name="T50" fmla="*/ 219 w 404"/>
              <a:gd name="T51" fmla="*/ 517 h 566"/>
              <a:gd name="T52" fmla="*/ 221 w 404"/>
              <a:gd name="T53" fmla="*/ 507 h 566"/>
              <a:gd name="T54" fmla="*/ 234 w 404"/>
              <a:gd name="T55" fmla="*/ 425 h 566"/>
              <a:gd name="T56" fmla="*/ 247 w 404"/>
              <a:gd name="T57" fmla="*/ 406 h 566"/>
              <a:gd name="T58" fmla="*/ 254 w 404"/>
              <a:gd name="T59" fmla="*/ 384 h 566"/>
              <a:gd name="T60" fmla="*/ 269 w 404"/>
              <a:gd name="T61" fmla="*/ 350 h 566"/>
              <a:gd name="T62" fmla="*/ 260 w 404"/>
              <a:gd name="T63" fmla="*/ 337 h 566"/>
              <a:gd name="T64" fmla="*/ 262 w 404"/>
              <a:gd name="T65" fmla="*/ 309 h 566"/>
              <a:gd name="T66" fmla="*/ 300 w 404"/>
              <a:gd name="T67" fmla="*/ 266 h 566"/>
              <a:gd name="T68" fmla="*/ 297 w 404"/>
              <a:gd name="T69" fmla="*/ 238 h 566"/>
              <a:gd name="T70" fmla="*/ 321 w 404"/>
              <a:gd name="T71" fmla="*/ 196 h 566"/>
              <a:gd name="T72" fmla="*/ 345 w 404"/>
              <a:gd name="T73" fmla="*/ 203 h 566"/>
              <a:gd name="T74" fmla="*/ 393 w 404"/>
              <a:gd name="T75" fmla="*/ 168 h 566"/>
              <a:gd name="T76" fmla="*/ 403 w 404"/>
              <a:gd name="T77" fmla="*/ 150 h 566"/>
              <a:gd name="T78" fmla="*/ 372 w 404"/>
              <a:gd name="T79" fmla="*/ 93 h 566"/>
              <a:gd name="T80" fmla="*/ 352 w 404"/>
              <a:gd name="T81" fmla="*/ 64 h 566"/>
              <a:gd name="T82" fmla="*/ 367 w 404"/>
              <a:gd name="T83" fmla="*/ 50 h 566"/>
              <a:gd name="T84" fmla="*/ 348 w 404"/>
              <a:gd name="T85" fmla="*/ 33 h 566"/>
              <a:gd name="T86" fmla="*/ 302 w 404"/>
              <a:gd name="T87" fmla="*/ 33 h 566"/>
              <a:gd name="T88" fmla="*/ 281 w 404"/>
              <a:gd name="T89" fmla="*/ 11 h 566"/>
              <a:gd name="T90" fmla="*/ 245 w 404"/>
              <a:gd name="T91" fmla="*/ 48 h 566"/>
              <a:gd name="T92" fmla="*/ 231 w 404"/>
              <a:gd name="T93" fmla="*/ 42 h 566"/>
              <a:gd name="T94" fmla="*/ 247 w 404"/>
              <a:gd name="T95" fmla="*/ 13 h 566"/>
              <a:gd name="T96" fmla="*/ 245 w 404"/>
              <a:gd name="T97" fmla="*/ 4 h 566"/>
              <a:gd name="T98" fmla="*/ 231 w 404"/>
              <a:gd name="T99" fmla="*/ 0 h 566"/>
              <a:gd name="T100" fmla="*/ 188 w 404"/>
              <a:gd name="T101" fmla="*/ 24 h 566"/>
              <a:gd name="T102" fmla="*/ 152 w 404"/>
              <a:gd name="T103" fmla="*/ 35 h 566"/>
              <a:gd name="T104" fmla="*/ 124 w 404"/>
              <a:gd name="T105" fmla="*/ 33 h 566"/>
              <a:gd name="T106" fmla="*/ 63 w 404"/>
              <a:gd name="T107" fmla="*/ 90 h 566"/>
              <a:gd name="T108" fmla="*/ 30 w 404"/>
              <a:gd name="T109" fmla="*/ 101 h 566"/>
              <a:gd name="T110" fmla="*/ 9 w 404"/>
              <a:gd name="T111" fmla="*/ 124 h 566"/>
              <a:gd name="T112" fmla="*/ 9 w 404"/>
              <a:gd name="T113" fmla="*/ 124 h 5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04"/>
              <a:gd name="T172" fmla="*/ 0 h 566"/>
              <a:gd name="T173" fmla="*/ 404 w 404"/>
              <a:gd name="T174" fmla="*/ 566 h 5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04" h="566">
                <a:moveTo>
                  <a:pt x="9" y="124"/>
                </a:moveTo>
                <a:lnTo>
                  <a:pt x="35" y="174"/>
                </a:lnTo>
                <a:lnTo>
                  <a:pt x="37" y="201"/>
                </a:lnTo>
                <a:lnTo>
                  <a:pt x="23" y="227"/>
                </a:lnTo>
                <a:lnTo>
                  <a:pt x="4" y="242"/>
                </a:lnTo>
                <a:lnTo>
                  <a:pt x="0" y="291"/>
                </a:lnTo>
                <a:lnTo>
                  <a:pt x="6" y="298"/>
                </a:lnTo>
                <a:lnTo>
                  <a:pt x="18" y="293"/>
                </a:lnTo>
                <a:lnTo>
                  <a:pt x="23" y="298"/>
                </a:lnTo>
                <a:lnTo>
                  <a:pt x="23" y="329"/>
                </a:lnTo>
                <a:lnTo>
                  <a:pt x="37" y="363"/>
                </a:lnTo>
                <a:lnTo>
                  <a:pt x="52" y="370"/>
                </a:lnTo>
                <a:lnTo>
                  <a:pt x="54" y="423"/>
                </a:lnTo>
                <a:lnTo>
                  <a:pt x="46" y="459"/>
                </a:lnTo>
                <a:lnTo>
                  <a:pt x="54" y="474"/>
                </a:lnTo>
                <a:lnTo>
                  <a:pt x="71" y="491"/>
                </a:lnTo>
                <a:lnTo>
                  <a:pt x="114" y="480"/>
                </a:lnTo>
                <a:lnTo>
                  <a:pt x="123" y="495"/>
                </a:lnTo>
                <a:lnTo>
                  <a:pt x="109" y="514"/>
                </a:lnTo>
                <a:lnTo>
                  <a:pt x="87" y="546"/>
                </a:lnTo>
                <a:lnTo>
                  <a:pt x="87" y="555"/>
                </a:lnTo>
                <a:lnTo>
                  <a:pt x="100" y="565"/>
                </a:lnTo>
                <a:lnTo>
                  <a:pt x="188" y="529"/>
                </a:lnTo>
                <a:lnTo>
                  <a:pt x="219" y="546"/>
                </a:lnTo>
                <a:lnTo>
                  <a:pt x="228" y="538"/>
                </a:lnTo>
                <a:lnTo>
                  <a:pt x="219" y="517"/>
                </a:lnTo>
                <a:lnTo>
                  <a:pt x="221" y="507"/>
                </a:lnTo>
                <a:lnTo>
                  <a:pt x="234" y="425"/>
                </a:lnTo>
                <a:lnTo>
                  <a:pt x="247" y="406"/>
                </a:lnTo>
                <a:lnTo>
                  <a:pt x="254" y="384"/>
                </a:lnTo>
                <a:lnTo>
                  <a:pt x="269" y="350"/>
                </a:lnTo>
                <a:lnTo>
                  <a:pt x="260" y="337"/>
                </a:lnTo>
                <a:lnTo>
                  <a:pt x="262" y="309"/>
                </a:lnTo>
                <a:lnTo>
                  <a:pt x="300" y="266"/>
                </a:lnTo>
                <a:lnTo>
                  <a:pt x="297" y="238"/>
                </a:lnTo>
                <a:lnTo>
                  <a:pt x="321" y="196"/>
                </a:lnTo>
                <a:lnTo>
                  <a:pt x="345" y="203"/>
                </a:lnTo>
                <a:lnTo>
                  <a:pt x="393" y="168"/>
                </a:lnTo>
                <a:lnTo>
                  <a:pt x="403" y="150"/>
                </a:lnTo>
                <a:lnTo>
                  <a:pt x="372" y="93"/>
                </a:lnTo>
                <a:lnTo>
                  <a:pt x="352" y="64"/>
                </a:lnTo>
                <a:lnTo>
                  <a:pt x="367" y="50"/>
                </a:lnTo>
                <a:lnTo>
                  <a:pt x="348" y="33"/>
                </a:lnTo>
                <a:lnTo>
                  <a:pt x="302" y="33"/>
                </a:lnTo>
                <a:lnTo>
                  <a:pt x="281" y="11"/>
                </a:lnTo>
                <a:lnTo>
                  <a:pt x="245" y="48"/>
                </a:lnTo>
                <a:lnTo>
                  <a:pt x="231" y="42"/>
                </a:lnTo>
                <a:lnTo>
                  <a:pt x="247" y="13"/>
                </a:lnTo>
                <a:lnTo>
                  <a:pt x="245" y="4"/>
                </a:lnTo>
                <a:lnTo>
                  <a:pt x="231" y="0"/>
                </a:lnTo>
                <a:lnTo>
                  <a:pt x="188" y="24"/>
                </a:lnTo>
                <a:lnTo>
                  <a:pt x="152" y="35"/>
                </a:lnTo>
                <a:lnTo>
                  <a:pt x="124" y="33"/>
                </a:lnTo>
                <a:lnTo>
                  <a:pt x="63" y="90"/>
                </a:lnTo>
                <a:lnTo>
                  <a:pt x="30" y="101"/>
                </a:lnTo>
                <a:lnTo>
                  <a:pt x="9" y="12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0" name="Freeform 12"/>
          <p:cNvSpPr>
            <a:spLocks/>
          </p:cNvSpPr>
          <p:nvPr/>
        </p:nvSpPr>
        <p:spPr bwMode="auto">
          <a:xfrm>
            <a:off x="5122926" y="4250762"/>
            <a:ext cx="637894" cy="749402"/>
          </a:xfrm>
          <a:custGeom>
            <a:avLst/>
            <a:gdLst>
              <a:gd name="T0" fmla="*/ 398 w 465"/>
              <a:gd name="T1" fmla="*/ 64 h 524"/>
              <a:gd name="T2" fmla="*/ 389 w 465"/>
              <a:gd name="T3" fmla="*/ 19 h 524"/>
              <a:gd name="T4" fmla="*/ 356 w 465"/>
              <a:gd name="T5" fmla="*/ 26 h 524"/>
              <a:gd name="T6" fmla="*/ 330 w 465"/>
              <a:gd name="T7" fmla="*/ 42 h 524"/>
              <a:gd name="T8" fmla="*/ 306 w 465"/>
              <a:gd name="T9" fmla="*/ 24 h 524"/>
              <a:gd name="T10" fmla="*/ 262 w 465"/>
              <a:gd name="T11" fmla="*/ 31 h 524"/>
              <a:gd name="T12" fmla="*/ 126 w 465"/>
              <a:gd name="T13" fmla="*/ 0 h 524"/>
              <a:gd name="T14" fmla="*/ 136 w 465"/>
              <a:gd name="T15" fmla="*/ 35 h 524"/>
              <a:gd name="T16" fmla="*/ 74 w 465"/>
              <a:gd name="T17" fmla="*/ 35 h 524"/>
              <a:gd name="T18" fmla="*/ 21 w 465"/>
              <a:gd name="T19" fmla="*/ 99 h 524"/>
              <a:gd name="T20" fmla="*/ 43 w 465"/>
              <a:gd name="T21" fmla="*/ 249 h 524"/>
              <a:gd name="T22" fmla="*/ 4 w 465"/>
              <a:gd name="T23" fmla="*/ 305 h 524"/>
              <a:gd name="T24" fmla="*/ 57 w 465"/>
              <a:gd name="T25" fmla="*/ 311 h 524"/>
              <a:gd name="T26" fmla="*/ 67 w 465"/>
              <a:gd name="T27" fmla="*/ 406 h 524"/>
              <a:gd name="T28" fmla="*/ 112 w 465"/>
              <a:gd name="T29" fmla="*/ 382 h 524"/>
              <a:gd name="T30" fmla="*/ 129 w 465"/>
              <a:gd name="T31" fmla="*/ 404 h 524"/>
              <a:gd name="T32" fmla="*/ 172 w 465"/>
              <a:gd name="T33" fmla="*/ 373 h 524"/>
              <a:gd name="T34" fmla="*/ 217 w 465"/>
              <a:gd name="T35" fmla="*/ 373 h 524"/>
              <a:gd name="T36" fmla="*/ 238 w 465"/>
              <a:gd name="T37" fmla="*/ 408 h 524"/>
              <a:gd name="T38" fmla="*/ 212 w 465"/>
              <a:gd name="T39" fmla="*/ 472 h 524"/>
              <a:gd name="T40" fmla="*/ 212 w 465"/>
              <a:gd name="T41" fmla="*/ 501 h 524"/>
              <a:gd name="T42" fmla="*/ 256 w 465"/>
              <a:gd name="T43" fmla="*/ 523 h 524"/>
              <a:gd name="T44" fmla="*/ 289 w 465"/>
              <a:gd name="T45" fmla="*/ 512 h 524"/>
              <a:gd name="T46" fmla="*/ 306 w 465"/>
              <a:gd name="T47" fmla="*/ 472 h 524"/>
              <a:gd name="T48" fmla="*/ 337 w 465"/>
              <a:gd name="T49" fmla="*/ 465 h 524"/>
              <a:gd name="T50" fmla="*/ 380 w 465"/>
              <a:gd name="T51" fmla="*/ 470 h 524"/>
              <a:gd name="T52" fmla="*/ 374 w 465"/>
              <a:gd name="T53" fmla="*/ 443 h 524"/>
              <a:gd name="T54" fmla="*/ 440 w 465"/>
              <a:gd name="T55" fmla="*/ 435 h 524"/>
              <a:gd name="T56" fmla="*/ 456 w 465"/>
              <a:gd name="T57" fmla="*/ 404 h 524"/>
              <a:gd name="T58" fmla="*/ 461 w 465"/>
              <a:gd name="T59" fmla="*/ 315 h 524"/>
              <a:gd name="T60" fmla="*/ 433 w 465"/>
              <a:gd name="T61" fmla="*/ 274 h 524"/>
              <a:gd name="T62" fmla="*/ 427 w 465"/>
              <a:gd name="T63" fmla="*/ 238 h 524"/>
              <a:gd name="T64" fmla="*/ 409 w 465"/>
              <a:gd name="T65" fmla="*/ 236 h 524"/>
              <a:gd name="T66" fmla="*/ 433 w 465"/>
              <a:gd name="T67" fmla="*/ 172 h 524"/>
              <a:gd name="T68" fmla="*/ 444 w 465"/>
              <a:gd name="T69" fmla="*/ 119 h 524"/>
              <a:gd name="T70" fmla="*/ 418 w 465"/>
              <a:gd name="T71" fmla="*/ 69 h 52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65"/>
              <a:gd name="T109" fmla="*/ 0 h 524"/>
              <a:gd name="T110" fmla="*/ 465 w 465"/>
              <a:gd name="T111" fmla="*/ 524 h 52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65" h="524">
                <a:moveTo>
                  <a:pt x="418" y="69"/>
                </a:moveTo>
                <a:lnTo>
                  <a:pt x="398" y="64"/>
                </a:lnTo>
                <a:lnTo>
                  <a:pt x="389" y="50"/>
                </a:lnTo>
                <a:lnTo>
                  <a:pt x="389" y="19"/>
                </a:lnTo>
                <a:lnTo>
                  <a:pt x="378" y="4"/>
                </a:lnTo>
                <a:lnTo>
                  <a:pt x="356" y="26"/>
                </a:lnTo>
                <a:lnTo>
                  <a:pt x="346" y="42"/>
                </a:lnTo>
                <a:lnTo>
                  <a:pt x="330" y="42"/>
                </a:lnTo>
                <a:lnTo>
                  <a:pt x="325" y="18"/>
                </a:lnTo>
                <a:lnTo>
                  <a:pt x="306" y="24"/>
                </a:lnTo>
                <a:lnTo>
                  <a:pt x="280" y="42"/>
                </a:lnTo>
                <a:lnTo>
                  <a:pt x="262" y="31"/>
                </a:lnTo>
                <a:lnTo>
                  <a:pt x="227" y="6"/>
                </a:lnTo>
                <a:lnTo>
                  <a:pt x="126" y="0"/>
                </a:lnTo>
                <a:lnTo>
                  <a:pt x="116" y="11"/>
                </a:lnTo>
                <a:lnTo>
                  <a:pt x="136" y="35"/>
                </a:lnTo>
                <a:lnTo>
                  <a:pt x="112" y="50"/>
                </a:lnTo>
                <a:lnTo>
                  <a:pt x="74" y="35"/>
                </a:lnTo>
                <a:lnTo>
                  <a:pt x="35" y="69"/>
                </a:lnTo>
                <a:lnTo>
                  <a:pt x="21" y="99"/>
                </a:lnTo>
                <a:lnTo>
                  <a:pt x="24" y="172"/>
                </a:lnTo>
                <a:lnTo>
                  <a:pt x="43" y="249"/>
                </a:lnTo>
                <a:lnTo>
                  <a:pt x="0" y="298"/>
                </a:lnTo>
                <a:lnTo>
                  <a:pt x="4" y="305"/>
                </a:lnTo>
                <a:lnTo>
                  <a:pt x="43" y="293"/>
                </a:lnTo>
                <a:lnTo>
                  <a:pt x="57" y="311"/>
                </a:lnTo>
                <a:lnTo>
                  <a:pt x="45" y="366"/>
                </a:lnTo>
                <a:lnTo>
                  <a:pt x="67" y="406"/>
                </a:lnTo>
                <a:lnTo>
                  <a:pt x="90" y="412"/>
                </a:lnTo>
                <a:lnTo>
                  <a:pt x="112" y="382"/>
                </a:lnTo>
                <a:lnTo>
                  <a:pt x="122" y="406"/>
                </a:lnTo>
                <a:lnTo>
                  <a:pt x="129" y="404"/>
                </a:lnTo>
                <a:lnTo>
                  <a:pt x="164" y="370"/>
                </a:lnTo>
                <a:lnTo>
                  <a:pt x="172" y="373"/>
                </a:lnTo>
                <a:lnTo>
                  <a:pt x="188" y="364"/>
                </a:lnTo>
                <a:lnTo>
                  <a:pt x="217" y="373"/>
                </a:lnTo>
                <a:lnTo>
                  <a:pt x="217" y="404"/>
                </a:lnTo>
                <a:lnTo>
                  <a:pt x="238" y="408"/>
                </a:lnTo>
                <a:lnTo>
                  <a:pt x="232" y="438"/>
                </a:lnTo>
                <a:lnTo>
                  <a:pt x="212" y="472"/>
                </a:lnTo>
                <a:lnTo>
                  <a:pt x="203" y="501"/>
                </a:lnTo>
                <a:lnTo>
                  <a:pt x="212" y="501"/>
                </a:lnTo>
                <a:lnTo>
                  <a:pt x="236" y="479"/>
                </a:lnTo>
                <a:lnTo>
                  <a:pt x="256" y="523"/>
                </a:lnTo>
                <a:lnTo>
                  <a:pt x="272" y="512"/>
                </a:lnTo>
                <a:lnTo>
                  <a:pt x="289" y="512"/>
                </a:lnTo>
                <a:lnTo>
                  <a:pt x="306" y="498"/>
                </a:lnTo>
                <a:lnTo>
                  <a:pt x="306" y="472"/>
                </a:lnTo>
                <a:lnTo>
                  <a:pt x="315" y="463"/>
                </a:lnTo>
                <a:lnTo>
                  <a:pt x="337" y="465"/>
                </a:lnTo>
                <a:lnTo>
                  <a:pt x="374" y="483"/>
                </a:lnTo>
                <a:lnTo>
                  <a:pt x="380" y="470"/>
                </a:lnTo>
                <a:lnTo>
                  <a:pt x="372" y="455"/>
                </a:lnTo>
                <a:lnTo>
                  <a:pt x="374" y="443"/>
                </a:lnTo>
                <a:lnTo>
                  <a:pt x="398" y="423"/>
                </a:lnTo>
                <a:lnTo>
                  <a:pt x="440" y="435"/>
                </a:lnTo>
                <a:lnTo>
                  <a:pt x="464" y="419"/>
                </a:lnTo>
                <a:lnTo>
                  <a:pt x="456" y="404"/>
                </a:lnTo>
                <a:lnTo>
                  <a:pt x="464" y="368"/>
                </a:lnTo>
                <a:lnTo>
                  <a:pt x="461" y="315"/>
                </a:lnTo>
                <a:lnTo>
                  <a:pt x="446" y="308"/>
                </a:lnTo>
                <a:lnTo>
                  <a:pt x="433" y="274"/>
                </a:lnTo>
                <a:lnTo>
                  <a:pt x="433" y="243"/>
                </a:lnTo>
                <a:lnTo>
                  <a:pt x="427" y="238"/>
                </a:lnTo>
                <a:lnTo>
                  <a:pt x="416" y="243"/>
                </a:lnTo>
                <a:lnTo>
                  <a:pt x="409" y="236"/>
                </a:lnTo>
                <a:lnTo>
                  <a:pt x="413" y="187"/>
                </a:lnTo>
                <a:lnTo>
                  <a:pt x="433" y="172"/>
                </a:lnTo>
                <a:lnTo>
                  <a:pt x="446" y="146"/>
                </a:lnTo>
                <a:lnTo>
                  <a:pt x="444" y="119"/>
                </a:lnTo>
                <a:lnTo>
                  <a:pt x="418" y="69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1" name="Freeform 13"/>
          <p:cNvSpPr>
            <a:spLocks/>
          </p:cNvSpPr>
          <p:nvPr/>
        </p:nvSpPr>
        <p:spPr bwMode="auto">
          <a:xfrm>
            <a:off x="4506062" y="4397324"/>
            <a:ext cx="707992" cy="655381"/>
          </a:xfrm>
          <a:custGeom>
            <a:avLst/>
            <a:gdLst>
              <a:gd name="T0" fmla="*/ 145 w 520"/>
              <a:gd name="T1" fmla="*/ 153 h 459"/>
              <a:gd name="T2" fmla="*/ 131 w 520"/>
              <a:gd name="T3" fmla="*/ 190 h 459"/>
              <a:gd name="T4" fmla="*/ 109 w 520"/>
              <a:gd name="T5" fmla="*/ 197 h 459"/>
              <a:gd name="T6" fmla="*/ 61 w 520"/>
              <a:gd name="T7" fmla="*/ 190 h 459"/>
              <a:gd name="T8" fmla="*/ 50 w 520"/>
              <a:gd name="T9" fmla="*/ 201 h 459"/>
              <a:gd name="T10" fmla="*/ 24 w 520"/>
              <a:gd name="T11" fmla="*/ 192 h 459"/>
              <a:gd name="T12" fmla="*/ 0 w 520"/>
              <a:gd name="T13" fmla="*/ 226 h 459"/>
              <a:gd name="T14" fmla="*/ 11 w 520"/>
              <a:gd name="T15" fmla="*/ 236 h 459"/>
              <a:gd name="T16" fmla="*/ 11 w 520"/>
              <a:gd name="T17" fmla="*/ 258 h 459"/>
              <a:gd name="T18" fmla="*/ 21 w 520"/>
              <a:gd name="T19" fmla="*/ 279 h 459"/>
              <a:gd name="T20" fmla="*/ 70 w 520"/>
              <a:gd name="T21" fmla="*/ 263 h 459"/>
              <a:gd name="T22" fmla="*/ 85 w 520"/>
              <a:gd name="T23" fmla="*/ 276 h 459"/>
              <a:gd name="T24" fmla="*/ 64 w 520"/>
              <a:gd name="T25" fmla="*/ 369 h 459"/>
              <a:gd name="T26" fmla="*/ 92 w 520"/>
              <a:gd name="T27" fmla="*/ 398 h 459"/>
              <a:gd name="T28" fmla="*/ 83 w 520"/>
              <a:gd name="T29" fmla="*/ 451 h 459"/>
              <a:gd name="T30" fmla="*/ 112 w 520"/>
              <a:gd name="T31" fmla="*/ 453 h 459"/>
              <a:gd name="T32" fmla="*/ 142 w 520"/>
              <a:gd name="T33" fmla="*/ 424 h 459"/>
              <a:gd name="T34" fmla="*/ 155 w 520"/>
              <a:gd name="T35" fmla="*/ 433 h 459"/>
              <a:gd name="T36" fmla="*/ 214 w 520"/>
              <a:gd name="T37" fmla="*/ 458 h 459"/>
              <a:gd name="T38" fmla="*/ 226 w 520"/>
              <a:gd name="T39" fmla="*/ 451 h 459"/>
              <a:gd name="T40" fmla="*/ 228 w 520"/>
              <a:gd name="T41" fmla="*/ 431 h 459"/>
              <a:gd name="T42" fmla="*/ 238 w 520"/>
              <a:gd name="T43" fmla="*/ 419 h 459"/>
              <a:gd name="T44" fmla="*/ 322 w 520"/>
              <a:gd name="T45" fmla="*/ 364 h 459"/>
              <a:gd name="T46" fmla="*/ 337 w 520"/>
              <a:gd name="T47" fmla="*/ 383 h 459"/>
              <a:gd name="T48" fmla="*/ 387 w 520"/>
              <a:gd name="T49" fmla="*/ 398 h 459"/>
              <a:gd name="T50" fmla="*/ 416 w 520"/>
              <a:gd name="T51" fmla="*/ 361 h 459"/>
              <a:gd name="T52" fmla="*/ 429 w 520"/>
              <a:gd name="T53" fmla="*/ 369 h 459"/>
              <a:gd name="T54" fmla="*/ 449 w 520"/>
              <a:gd name="T55" fmla="*/ 369 h 459"/>
              <a:gd name="T56" fmla="*/ 449 w 520"/>
              <a:gd name="T57" fmla="*/ 358 h 459"/>
              <a:gd name="T58" fmla="*/ 475 w 520"/>
              <a:gd name="T59" fmla="*/ 349 h 459"/>
              <a:gd name="T60" fmla="*/ 475 w 520"/>
              <a:gd name="T61" fmla="*/ 340 h 459"/>
              <a:gd name="T62" fmla="*/ 486 w 520"/>
              <a:gd name="T63" fmla="*/ 329 h 459"/>
              <a:gd name="T64" fmla="*/ 492 w 520"/>
              <a:gd name="T65" fmla="*/ 332 h 459"/>
              <a:gd name="T66" fmla="*/ 519 w 520"/>
              <a:gd name="T67" fmla="*/ 305 h 459"/>
              <a:gd name="T68" fmla="*/ 497 w 520"/>
              <a:gd name="T69" fmla="*/ 265 h 459"/>
              <a:gd name="T70" fmla="*/ 508 w 520"/>
              <a:gd name="T71" fmla="*/ 209 h 459"/>
              <a:gd name="T72" fmla="*/ 494 w 520"/>
              <a:gd name="T73" fmla="*/ 192 h 459"/>
              <a:gd name="T74" fmla="*/ 456 w 520"/>
              <a:gd name="T75" fmla="*/ 204 h 459"/>
              <a:gd name="T76" fmla="*/ 451 w 520"/>
              <a:gd name="T77" fmla="*/ 197 h 459"/>
              <a:gd name="T78" fmla="*/ 494 w 520"/>
              <a:gd name="T79" fmla="*/ 148 h 459"/>
              <a:gd name="T80" fmla="*/ 475 w 520"/>
              <a:gd name="T81" fmla="*/ 71 h 459"/>
              <a:gd name="T82" fmla="*/ 446 w 520"/>
              <a:gd name="T83" fmla="*/ 93 h 459"/>
              <a:gd name="T84" fmla="*/ 420 w 520"/>
              <a:gd name="T85" fmla="*/ 66 h 459"/>
              <a:gd name="T86" fmla="*/ 396 w 520"/>
              <a:gd name="T87" fmla="*/ 33 h 459"/>
              <a:gd name="T88" fmla="*/ 394 w 520"/>
              <a:gd name="T89" fmla="*/ 13 h 459"/>
              <a:gd name="T90" fmla="*/ 377 w 520"/>
              <a:gd name="T91" fmla="*/ 9 h 459"/>
              <a:gd name="T92" fmla="*/ 357 w 520"/>
              <a:gd name="T93" fmla="*/ 16 h 459"/>
              <a:gd name="T94" fmla="*/ 324 w 520"/>
              <a:gd name="T95" fmla="*/ 0 h 459"/>
              <a:gd name="T96" fmla="*/ 308 w 520"/>
              <a:gd name="T97" fmla="*/ 38 h 459"/>
              <a:gd name="T98" fmla="*/ 281 w 520"/>
              <a:gd name="T99" fmla="*/ 40 h 459"/>
              <a:gd name="T100" fmla="*/ 260 w 520"/>
              <a:gd name="T101" fmla="*/ 71 h 459"/>
              <a:gd name="T102" fmla="*/ 248 w 520"/>
              <a:gd name="T103" fmla="*/ 64 h 459"/>
              <a:gd name="T104" fmla="*/ 228 w 520"/>
              <a:gd name="T105" fmla="*/ 71 h 459"/>
              <a:gd name="T106" fmla="*/ 197 w 520"/>
              <a:gd name="T107" fmla="*/ 53 h 459"/>
              <a:gd name="T108" fmla="*/ 173 w 520"/>
              <a:gd name="T109" fmla="*/ 81 h 459"/>
              <a:gd name="T110" fmla="*/ 173 w 520"/>
              <a:gd name="T111" fmla="*/ 95 h 459"/>
              <a:gd name="T112" fmla="*/ 221 w 520"/>
              <a:gd name="T113" fmla="*/ 122 h 459"/>
              <a:gd name="T114" fmla="*/ 232 w 520"/>
              <a:gd name="T115" fmla="*/ 141 h 459"/>
              <a:gd name="T116" fmla="*/ 197 w 520"/>
              <a:gd name="T117" fmla="*/ 154 h 459"/>
              <a:gd name="T118" fmla="*/ 145 w 520"/>
              <a:gd name="T119" fmla="*/ 153 h 459"/>
              <a:gd name="T120" fmla="*/ 145 w 520"/>
              <a:gd name="T121" fmla="*/ 153 h 4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520"/>
              <a:gd name="T184" fmla="*/ 0 h 459"/>
              <a:gd name="T185" fmla="*/ 520 w 520"/>
              <a:gd name="T186" fmla="*/ 459 h 45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520" h="459">
                <a:moveTo>
                  <a:pt x="145" y="153"/>
                </a:moveTo>
                <a:lnTo>
                  <a:pt x="131" y="190"/>
                </a:lnTo>
                <a:lnTo>
                  <a:pt x="109" y="197"/>
                </a:lnTo>
                <a:lnTo>
                  <a:pt x="61" y="190"/>
                </a:lnTo>
                <a:lnTo>
                  <a:pt x="50" y="201"/>
                </a:lnTo>
                <a:lnTo>
                  <a:pt x="24" y="192"/>
                </a:lnTo>
                <a:lnTo>
                  <a:pt x="0" y="226"/>
                </a:lnTo>
                <a:lnTo>
                  <a:pt x="11" y="236"/>
                </a:lnTo>
                <a:lnTo>
                  <a:pt x="11" y="258"/>
                </a:lnTo>
                <a:lnTo>
                  <a:pt x="21" y="279"/>
                </a:lnTo>
                <a:lnTo>
                  <a:pt x="70" y="263"/>
                </a:lnTo>
                <a:lnTo>
                  <a:pt x="85" y="276"/>
                </a:lnTo>
                <a:lnTo>
                  <a:pt x="64" y="369"/>
                </a:lnTo>
                <a:lnTo>
                  <a:pt x="92" y="398"/>
                </a:lnTo>
                <a:lnTo>
                  <a:pt x="83" y="451"/>
                </a:lnTo>
                <a:lnTo>
                  <a:pt x="112" y="453"/>
                </a:lnTo>
                <a:lnTo>
                  <a:pt x="142" y="424"/>
                </a:lnTo>
                <a:lnTo>
                  <a:pt x="155" y="433"/>
                </a:lnTo>
                <a:lnTo>
                  <a:pt x="214" y="458"/>
                </a:lnTo>
                <a:lnTo>
                  <a:pt x="226" y="451"/>
                </a:lnTo>
                <a:lnTo>
                  <a:pt x="228" y="431"/>
                </a:lnTo>
                <a:lnTo>
                  <a:pt x="238" y="419"/>
                </a:lnTo>
                <a:lnTo>
                  <a:pt x="322" y="364"/>
                </a:lnTo>
                <a:lnTo>
                  <a:pt x="337" y="383"/>
                </a:lnTo>
                <a:lnTo>
                  <a:pt x="387" y="398"/>
                </a:lnTo>
                <a:lnTo>
                  <a:pt x="416" y="361"/>
                </a:lnTo>
                <a:lnTo>
                  <a:pt x="429" y="369"/>
                </a:lnTo>
                <a:lnTo>
                  <a:pt x="449" y="369"/>
                </a:lnTo>
                <a:lnTo>
                  <a:pt x="449" y="358"/>
                </a:lnTo>
                <a:lnTo>
                  <a:pt x="475" y="349"/>
                </a:lnTo>
                <a:lnTo>
                  <a:pt x="475" y="340"/>
                </a:lnTo>
                <a:lnTo>
                  <a:pt x="486" y="329"/>
                </a:lnTo>
                <a:lnTo>
                  <a:pt x="492" y="332"/>
                </a:lnTo>
                <a:lnTo>
                  <a:pt x="519" y="305"/>
                </a:lnTo>
                <a:lnTo>
                  <a:pt x="497" y="265"/>
                </a:lnTo>
                <a:lnTo>
                  <a:pt x="508" y="209"/>
                </a:lnTo>
                <a:lnTo>
                  <a:pt x="494" y="192"/>
                </a:lnTo>
                <a:lnTo>
                  <a:pt x="456" y="204"/>
                </a:lnTo>
                <a:lnTo>
                  <a:pt x="451" y="197"/>
                </a:lnTo>
                <a:lnTo>
                  <a:pt x="494" y="148"/>
                </a:lnTo>
                <a:lnTo>
                  <a:pt x="475" y="71"/>
                </a:lnTo>
                <a:lnTo>
                  <a:pt x="446" y="93"/>
                </a:lnTo>
                <a:lnTo>
                  <a:pt x="420" y="66"/>
                </a:lnTo>
                <a:lnTo>
                  <a:pt x="396" y="33"/>
                </a:lnTo>
                <a:lnTo>
                  <a:pt x="394" y="13"/>
                </a:lnTo>
                <a:lnTo>
                  <a:pt x="377" y="9"/>
                </a:lnTo>
                <a:lnTo>
                  <a:pt x="357" y="16"/>
                </a:lnTo>
                <a:lnTo>
                  <a:pt x="324" y="0"/>
                </a:lnTo>
                <a:lnTo>
                  <a:pt x="308" y="38"/>
                </a:lnTo>
                <a:lnTo>
                  <a:pt x="281" y="40"/>
                </a:lnTo>
                <a:lnTo>
                  <a:pt x="260" y="71"/>
                </a:lnTo>
                <a:lnTo>
                  <a:pt x="248" y="64"/>
                </a:lnTo>
                <a:lnTo>
                  <a:pt x="228" y="71"/>
                </a:lnTo>
                <a:lnTo>
                  <a:pt x="197" y="53"/>
                </a:lnTo>
                <a:lnTo>
                  <a:pt x="173" y="81"/>
                </a:lnTo>
                <a:lnTo>
                  <a:pt x="173" y="95"/>
                </a:lnTo>
                <a:lnTo>
                  <a:pt x="221" y="122"/>
                </a:lnTo>
                <a:lnTo>
                  <a:pt x="232" y="141"/>
                </a:lnTo>
                <a:lnTo>
                  <a:pt x="197" y="154"/>
                </a:lnTo>
                <a:lnTo>
                  <a:pt x="145" y="15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2" name="Freeform 14"/>
          <p:cNvSpPr>
            <a:spLocks/>
          </p:cNvSpPr>
          <p:nvPr/>
        </p:nvSpPr>
        <p:spPr bwMode="auto">
          <a:xfrm>
            <a:off x="6169727" y="3949342"/>
            <a:ext cx="443955" cy="547534"/>
          </a:xfrm>
          <a:custGeom>
            <a:avLst/>
            <a:gdLst>
              <a:gd name="T0" fmla="*/ 236 w 327"/>
              <a:gd name="T1" fmla="*/ 361 h 381"/>
              <a:gd name="T2" fmla="*/ 186 w 327"/>
              <a:gd name="T3" fmla="*/ 380 h 381"/>
              <a:gd name="T4" fmla="*/ 157 w 327"/>
              <a:gd name="T5" fmla="*/ 351 h 381"/>
              <a:gd name="T6" fmla="*/ 139 w 327"/>
              <a:gd name="T7" fmla="*/ 375 h 381"/>
              <a:gd name="T8" fmla="*/ 107 w 327"/>
              <a:gd name="T9" fmla="*/ 375 h 381"/>
              <a:gd name="T10" fmla="*/ 93 w 327"/>
              <a:gd name="T11" fmla="*/ 348 h 381"/>
              <a:gd name="T12" fmla="*/ 78 w 327"/>
              <a:gd name="T13" fmla="*/ 308 h 381"/>
              <a:gd name="T14" fmla="*/ 50 w 327"/>
              <a:gd name="T15" fmla="*/ 305 h 381"/>
              <a:gd name="T16" fmla="*/ 19 w 327"/>
              <a:gd name="T17" fmla="*/ 247 h 381"/>
              <a:gd name="T18" fmla="*/ 0 w 327"/>
              <a:gd name="T19" fmla="*/ 218 h 381"/>
              <a:gd name="T20" fmla="*/ 14 w 327"/>
              <a:gd name="T21" fmla="*/ 204 h 381"/>
              <a:gd name="T22" fmla="*/ 19 w 327"/>
              <a:gd name="T23" fmla="*/ 199 h 381"/>
              <a:gd name="T24" fmla="*/ 52 w 327"/>
              <a:gd name="T25" fmla="*/ 152 h 381"/>
              <a:gd name="T26" fmla="*/ 50 w 327"/>
              <a:gd name="T27" fmla="*/ 115 h 381"/>
              <a:gd name="T28" fmla="*/ 60 w 327"/>
              <a:gd name="T29" fmla="*/ 99 h 381"/>
              <a:gd name="T30" fmla="*/ 86 w 327"/>
              <a:gd name="T31" fmla="*/ 95 h 381"/>
              <a:gd name="T32" fmla="*/ 93 w 327"/>
              <a:gd name="T33" fmla="*/ 84 h 381"/>
              <a:gd name="T34" fmla="*/ 84 w 327"/>
              <a:gd name="T35" fmla="*/ 66 h 381"/>
              <a:gd name="T36" fmla="*/ 98 w 327"/>
              <a:gd name="T37" fmla="*/ 48 h 381"/>
              <a:gd name="T38" fmla="*/ 98 w 327"/>
              <a:gd name="T39" fmla="*/ 13 h 381"/>
              <a:gd name="T40" fmla="*/ 115 w 327"/>
              <a:gd name="T41" fmla="*/ 4 h 381"/>
              <a:gd name="T42" fmla="*/ 146 w 327"/>
              <a:gd name="T43" fmla="*/ 21 h 381"/>
              <a:gd name="T44" fmla="*/ 184 w 327"/>
              <a:gd name="T45" fmla="*/ 28 h 381"/>
              <a:gd name="T46" fmla="*/ 210 w 327"/>
              <a:gd name="T47" fmla="*/ 0 h 381"/>
              <a:gd name="T48" fmla="*/ 240 w 327"/>
              <a:gd name="T49" fmla="*/ 24 h 381"/>
              <a:gd name="T50" fmla="*/ 227 w 327"/>
              <a:gd name="T51" fmla="*/ 35 h 381"/>
              <a:gd name="T52" fmla="*/ 210 w 327"/>
              <a:gd name="T53" fmla="*/ 59 h 381"/>
              <a:gd name="T54" fmla="*/ 186 w 327"/>
              <a:gd name="T55" fmla="*/ 66 h 381"/>
              <a:gd name="T56" fmla="*/ 177 w 327"/>
              <a:gd name="T57" fmla="*/ 72 h 381"/>
              <a:gd name="T58" fmla="*/ 201 w 327"/>
              <a:gd name="T59" fmla="*/ 86 h 381"/>
              <a:gd name="T60" fmla="*/ 244 w 327"/>
              <a:gd name="T61" fmla="*/ 66 h 381"/>
              <a:gd name="T62" fmla="*/ 317 w 327"/>
              <a:gd name="T63" fmla="*/ 97 h 381"/>
              <a:gd name="T64" fmla="*/ 326 w 327"/>
              <a:gd name="T65" fmla="*/ 158 h 381"/>
              <a:gd name="T66" fmla="*/ 295 w 327"/>
              <a:gd name="T67" fmla="*/ 158 h 381"/>
              <a:gd name="T68" fmla="*/ 292 w 327"/>
              <a:gd name="T69" fmla="*/ 177 h 381"/>
              <a:gd name="T70" fmla="*/ 308 w 327"/>
              <a:gd name="T71" fmla="*/ 202 h 381"/>
              <a:gd name="T72" fmla="*/ 295 w 327"/>
              <a:gd name="T73" fmla="*/ 218 h 381"/>
              <a:gd name="T74" fmla="*/ 311 w 327"/>
              <a:gd name="T75" fmla="*/ 242 h 381"/>
              <a:gd name="T76" fmla="*/ 287 w 327"/>
              <a:gd name="T77" fmla="*/ 271 h 381"/>
              <a:gd name="T78" fmla="*/ 275 w 327"/>
              <a:gd name="T79" fmla="*/ 257 h 381"/>
              <a:gd name="T80" fmla="*/ 240 w 327"/>
              <a:gd name="T81" fmla="*/ 348 h 381"/>
              <a:gd name="T82" fmla="*/ 236 w 327"/>
              <a:gd name="T83" fmla="*/ 361 h 381"/>
              <a:gd name="T84" fmla="*/ 236 w 327"/>
              <a:gd name="T85" fmla="*/ 361 h 38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327"/>
              <a:gd name="T130" fmla="*/ 0 h 381"/>
              <a:gd name="T131" fmla="*/ 327 w 327"/>
              <a:gd name="T132" fmla="*/ 381 h 38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327" h="381">
                <a:moveTo>
                  <a:pt x="236" y="361"/>
                </a:moveTo>
                <a:lnTo>
                  <a:pt x="186" y="380"/>
                </a:lnTo>
                <a:lnTo>
                  <a:pt x="157" y="351"/>
                </a:lnTo>
                <a:lnTo>
                  <a:pt x="139" y="375"/>
                </a:lnTo>
                <a:lnTo>
                  <a:pt x="107" y="375"/>
                </a:lnTo>
                <a:lnTo>
                  <a:pt x="93" y="348"/>
                </a:lnTo>
                <a:lnTo>
                  <a:pt x="78" y="308"/>
                </a:lnTo>
                <a:lnTo>
                  <a:pt x="50" y="305"/>
                </a:lnTo>
                <a:lnTo>
                  <a:pt x="19" y="247"/>
                </a:lnTo>
                <a:lnTo>
                  <a:pt x="0" y="218"/>
                </a:lnTo>
                <a:lnTo>
                  <a:pt x="14" y="204"/>
                </a:lnTo>
                <a:lnTo>
                  <a:pt x="19" y="199"/>
                </a:lnTo>
                <a:lnTo>
                  <a:pt x="52" y="152"/>
                </a:lnTo>
                <a:lnTo>
                  <a:pt x="50" y="115"/>
                </a:lnTo>
                <a:lnTo>
                  <a:pt x="60" y="99"/>
                </a:lnTo>
                <a:lnTo>
                  <a:pt x="86" y="95"/>
                </a:lnTo>
                <a:lnTo>
                  <a:pt x="93" y="84"/>
                </a:lnTo>
                <a:lnTo>
                  <a:pt x="84" y="66"/>
                </a:lnTo>
                <a:lnTo>
                  <a:pt x="98" y="48"/>
                </a:lnTo>
                <a:lnTo>
                  <a:pt x="98" y="13"/>
                </a:lnTo>
                <a:lnTo>
                  <a:pt x="115" y="4"/>
                </a:lnTo>
                <a:lnTo>
                  <a:pt x="146" y="21"/>
                </a:lnTo>
                <a:lnTo>
                  <a:pt x="184" y="28"/>
                </a:lnTo>
                <a:lnTo>
                  <a:pt x="210" y="0"/>
                </a:lnTo>
                <a:lnTo>
                  <a:pt x="240" y="24"/>
                </a:lnTo>
                <a:lnTo>
                  <a:pt x="227" y="35"/>
                </a:lnTo>
                <a:lnTo>
                  <a:pt x="210" y="59"/>
                </a:lnTo>
                <a:lnTo>
                  <a:pt x="186" y="66"/>
                </a:lnTo>
                <a:lnTo>
                  <a:pt x="177" y="72"/>
                </a:lnTo>
                <a:lnTo>
                  <a:pt x="201" y="86"/>
                </a:lnTo>
                <a:lnTo>
                  <a:pt x="244" y="66"/>
                </a:lnTo>
                <a:lnTo>
                  <a:pt x="317" y="97"/>
                </a:lnTo>
                <a:lnTo>
                  <a:pt x="326" y="158"/>
                </a:lnTo>
                <a:lnTo>
                  <a:pt x="295" y="158"/>
                </a:lnTo>
                <a:lnTo>
                  <a:pt x="292" y="177"/>
                </a:lnTo>
                <a:lnTo>
                  <a:pt x="308" y="202"/>
                </a:lnTo>
                <a:lnTo>
                  <a:pt x="295" y="218"/>
                </a:lnTo>
                <a:lnTo>
                  <a:pt x="311" y="242"/>
                </a:lnTo>
                <a:lnTo>
                  <a:pt x="287" y="271"/>
                </a:lnTo>
                <a:lnTo>
                  <a:pt x="275" y="257"/>
                </a:lnTo>
                <a:lnTo>
                  <a:pt x="240" y="348"/>
                </a:lnTo>
                <a:lnTo>
                  <a:pt x="236" y="361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3" name="Freeform 15"/>
          <p:cNvSpPr>
            <a:spLocks/>
          </p:cNvSpPr>
          <p:nvPr/>
        </p:nvSpPr>
        <p:spPr bwMode="auto">
          <a:xfrm>
            <a:off x="5749137" y="3551136"/>
            <a:ext cx="556113" cy="694096"/>
          </a:xfrm>
          <a:custGeom>
            <a:avLst/>
            <a:gdLst>
              <a:gd name="T0" fmla="*/ 96 w 406"/>
              <a:gd name="T1" fmla="*/ 0 h 488"/>
              <a:gd name="T2" fmla="*/ 165 w 406"/>
              <a:gd name="T3" fmla="*/ 41 h 488"/>
              <a:gd name="T4" fmla="*/ 220 w 406"/>
              <a:gd name="T5" fmla="*/ 66 h 488"/>
              <a:gd name="T6" fmla="*/ 247 w 406"/>
              <a:gd name="T7" fmla="*/ 70 h 488"/>
              <a:gd name="T8" fmla="*/ 261 w 406"/>
              <a:gd name="T9" fmla="*/ 130 h 488"/>
              <a:gd name="T10" fmla="*/ 304 w 406"/>
              <a:gd name="T11" fmla="*/ 154 h 488"/>
              <a:gd name="T12" fmla="*/ 337 w 406"/>
              <a:gd name="T13" fmla="*/ 134 h 488"/>
              <a:gd name="T14" fmla="*/ 347 w 406"/>
              <a:gd name="T15" fmla="*/ 168 h 488"/>
              <a:gd name="T16" fmla="*/ 308 w 406"/>
              <a:gd name="T17" fmla="*/ 189 h 488"/>
              <a:gd name="T18" fmla="*/ 292 w 406"/>
              <a:gd name="T19" fmla="*/ 221 h 488"/>
              <a:gd name="T20" fmla="*/ 337 w 406"/>
              <a:gd name="T21" fmla="*/ 262 h 488"/>
              <a:gd name="T22" fmla="*/ 405 w 406"/>
              <a:gd name="T23" fmla="*/ 295 h 488"/>
              <a:gd name="T24" fmla="*/ 391 w 406"/>
              <a:gd name="T25" fmla="*/ 348 h 488"/>
              <a:gd name="T26" fmla="*/ 393 w 406"/>
              <a:gd name="T27" fmla="*/ 377 h 488"/>
              <a:gd name="T28" fmla="*/ 356 w 406"/>
              <a:gd name="T29" fmla="*/ 397 h 488"/>
              <a:gd name="T30" fmla="*/ 326 w 406"/>
              <a:gd name="T31" fmla="*/ 481 h 488"/>
              <a:gd name="T32" fmla="*/ 302 w 406"/>
              <a:gd name="T33" fmla="*/ 469 h 488"/>
              <a:gd name="T34" fmla="*/ 235 w 406"/>
              <a:gd name="T35" fmla="*/ 447 h 488"/>
              <a:gd name="T36" fmla="*/ 185 w 406"/>
              <a:gd name="T37" fmla="*/ 478 h 488"/>
              <a:gd name="T38" fmla="*/ 199 w 406"/>
              <a:gd name="T39" fmla="*/ 440 h 488"/>
              <a:gd name="T40" fmla="*/ 141 w 406"/>
              <a:gd name="T41" fmla="*/ 460 h 488"/>
              <a:gd name="T42" fmla="*/ 113 w 406"/>
              <a:gd name="T43" fmla="*/ 356 h 488"/>
              <a:gd name="T44" fmla="*/ 86 w 406"/>
              <a:gd name="T45" fmla="*/ 341 h 488"/>
              <a:gd name="T46" fmla="*/ 65 w 406"/>
              <a:gd name="T47" fmla="*/ 288 h 488"/>
              <a:gd name="T48" fmla="*/ 91 w 406"/>
              <a:gd name="T49" fmla="*/ 253 h 488"/>
              <a:gd name="T50" fmla="*/ 77 w 406"/>
              <a:gd name="T51" fmla="*/ 204 h 488"/>
              <a:gd name="T52" fmla="*/ 24 w 406"/>
              <a:gd name="T53" fmla="*/ 200 h 488"/>
              <a:gd name="T54" fmla="*/ 24 w 406"/>
              <a:gd name="T55" fmla="*/ 151 h 488"/>
              <a:gd name="T56" fmla="*/ 45 w 406"/>
              <a:gd name="T57" fmla="*/ 110 h 488"/>
              <a:gd name="T58" fmla="*/ 53 w 406"/>
              <a:gd name="T59" fmla="*/ 59 h 488"/>
              <a:gd name="T60" fmla="*/ 86 w 406"/>
              <a:gd name="T61" fmla="*/ 90 h 488"/>
              <a:gd name="T62" fmla="*/ 122 w 406"/>
              <a:gd name="T63" fmla="*/ 62 h 488"/>
              <a:gd name="T64" fmla="*/ 86 w 406"/>
              <a:gd name="T65" fmla="*/ 24 h 488"/>
              <a:gd name="T66" fmla="*/ 80 w 406"/>
              <a:gd name="T67" fmla="*/ 4 h 4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06"/>
              <a:gd name="T103" fmla="*/ 0 h 488"/>
              <a:gd name="T104" fmla="*/ 406 w 406"/>
              <a:gd name="T105" fmla="*/ 488 h 4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06" h="488">
                <a:moveTo>
                  <a:pt x="80" y="4"/>
                </a:moveTo>
                <a:lnTo>
                  <a:pt x="96" y="0"/>
                </a:lnTo>
                <a:lnTo>
                  <a:pt x="144" y="19"/>
                </a:lnTo>
                <a:lnTo>
                  <a:pt x="165" y="41"/>
                </a:lnTo>
                <a:lnTo>
                  <a:pt x="205" y="52"/>
                </a:lnTo>
                <a:lnTo>
                  <a:pt x="220" y="66"/>
                </a:lnTo>
                <a:lnTo>
                  <a:pt x="242" y="62"/>
                </a:lnTo>
                <a:lnTo>
                  <a:pt x="247" y="70"/>
                </a:lnTo>
                <a:lnTo>
                  <a:pt x="240" y="117"/>
                </a:lnTo>
                <a:lnTo>
                  <a:pt x="261" y="130"/>
                </a:lnTo>
                <a:lnTo>
                  <a:pt x="271" y="147"/>
                </a:lnTo>
                <a:lnTo>
                  <a:pt x="304" y="154"/>
                </a:lnTo>
                <a:lnTo>
                  <a:pt x="316" y="132"/>
                </a:lnTo>
                <a:lnTo>
                  <a:pt x="337" y="134"/>
                </a:lnTo>
                <a:lnTo>
                  <a:pt x="350" y="151"/>
                </a:lnTo>
                <a:lnTo>
                  <a:pt x="347" y="168"/>
                </a:lnTo>
                <a:lnTo>
                  <a:pt x="308" y="172"/>
                </a:lnTo>
                <a:lnTo>
                  <a:pt x="308" y="189"/>
                </a:lnTo>
                <a:lnTo>
                  <a:pt x="308" y="202"/>
                </a:lnTo>
                <a:lnTo>
                  <a:pt x="292" y="221"/>
                </a:lnTo>
                <a:lnTo>
                  <a:pt x="304" y="240"/>
                </a:lnTo>
                <a:lnTo>
                  <a:pt x="337" y="262"/>
                </a:lnTo>
                <a:lnTo>
                  <a:pt x="338" y="288"/>
                </a:lnTo>
                <a:lnTo>
                  <a:pt x="405" y="295"/>
                </a:lnTo>
                <a:lnTo>
                  <a:pt x="405" y="330"/>
                </a:lnTo>
                <a:lnTo>
                  <a:pt x="391" y="348"/>
                </a:lnTo>
                <a:lnTo>
                  <a:pt x="400" y="366"/>
                </a:lnTo>
                <a:lnTo>
                  <a:pt x="393" y="377"/>
                </a:lnTo>
                <a:lnTo>
                  <a:pt x="367" y="381"/>
                </a:lnTo>
                <a:lnTo>
                  <a:pt x="356" y="397"/>
                </a:lnTo>
                <a:lnTo>
                  <a:pt x="359" y="434"/>
                </a:lnTo>
                <a:lnTo>
                  <a:pt x="326" y="481"/>
                </a:lnTo>
                <a:lnTo>
                  <a:pt x="321" y="487"/>
                </a:lnTo>
                <a:lnTo>
                  <a:pt x="302" y="469"/>
                </a:lnTo>
                <a:lnTo>
                  <a:pt x="256" y="469"/>
                </a:lnTo>
                <a:lnTo>
                  <a:pt x="235" y="447"/>
                </a:lnTo>
                <a:lnTo>
                  <a:pt x="199" y="484"/>
                </a:lnTo>
                <a:lnTo>
                  <a:pt x="185" y="478"/>
                </a:lnTo>
                <a:lnTo>
                  <a:pt x="201" y="450"/>
                </a:lnTo>
                <a:lnTo>
                  <a:pt x="199" y="440"/>
                </a:lnTo>
                <a:lnTo>
                  <a:pt x="185" y="436"/>
                </a:lnTo>
                <a:lnTo>
                  <a:pt x="141" y="460"/>
                </a:lnTo>
                <a:lnTo>
                  <a:pt x="100" y="381"/>
                </a:lnTo>
                <a:lnTo>
                  <a:pt x="113" y="356"/>
                </a:lnTo>
                <a:lnTo>
                  <a:pt x="108" y="348"/>
                </a:lnTo>
                <a:lnTo>
                  <a:pt x="86" y="341"/>
                </a:lnTo>
                <a:lnTo>
                  <a:pt x="50" y="320"/>
                </a:lnTo>
                <a:lnTo>
                  <a:pt x="65" y="288"/>
                </a:lnTo>
                <a:lnTo>
                  <a:pt x="86" y="277"/>
                </a:lnTo>
                <a:lnTo>
                  <a:pt x="91" y="253"/>
                </a:lnTo>
                <a:lnTo>
                  <a:pt x="82" y="209"/>
                </a:lnTo>
                <a:lnTo>
                  <a:pt x="77" y="204"/>
                </a:lnTo>
                <a:lnTo>
                  <a:pt x="56" y="226"/>
                </a:lnTo>
                <a:lnTo>
                  <a:pt x="24" y="200"/>
                </a:lnTo>
                <a:lnTo>
                  <a:pt x="0" y="170"/>
                </a:lnTo>
                <a:lnTo>
                  <a:pt x="24" y="151"/>
                </a:lnTo>
                <a:lnTo>
                  <a:pt x="29" y="120"/>
                </a:lnTo>
                <a:lnTo>
                  <a:pt x="45" y="110"/>
                </a:lnTo>
                <a:lnTo>
                  <a:pt x="43" y="67"/>
                </a:lnTo>
                <a:lnTo>
                  <a:pt x="53" y="59"/>
                </a:lnTo>
                <a:lnTo>
                  <a:pt x="74" y="72"/>
                </a:lnTo>
                <a:lnTo>
                  <a:pt x="86" y="90"/>
                </a:lnTo>
                <a:lnTo>
                  <a:pt x="113" y="72"/>
                </a:lnTo>
                <a:lnTo>
                  <a:pt x="122" y="62"/>
                </a:lnTo>
                <a:lnTo>
                  <a:pt x="117" y="41"/>
                </a:lnTo>
                <a:lnTo>
                  <a:pt x="86" y="24"/>
                </a:lnTo>
                <a:lnTo>
                  <a:pt x="80" y="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4" name="Freeform 16"/>
          <p:cNvSpPr>
            <a:spLocks/>
          </p:cNvSpPr>
          <p:nvPr/>
        </p:nvSpPr>
        <p:spPr bwMode="auto">
          <a:xfrm>
            <a:off x="6459466" y="3880209"/>
            <a:ext cx="98138" cy="107848"/>
          </a:xfrm>
          <a:custGeom>
            <a:avLst/>
            <a:gdLst>
              <a:gd name="T0" fmla="*/ 29 w 73"/>
              <a:gd name="T1" fmla="*/ 75 h 76"/>
              <a:gd name="T2" fmla="*/ 0 w 73"/>
              <a:gd name="T3" fmla="*/ 50 h 76"/>
              <a:gd name="T4" fmla="*/ 12 w 73"/>
              <a:gd name="T5" fmla="*/ 33 h 76"/>
              <a:gd name="T6" fmla="*/ 24 w 73"/>
              <a:gd name="T7" fmla="*/ 0 h 76"/>
              <a:gd name="T8" fmla="*/ 56 w 73"/>
              <a:gd name="T9" fmla="*/ 13 h 76"/>
              <a:gd name="T10" fmla="*/ 72 w 73"/>
              <a:gd name="T11" fmla="*/ 35 h 76"/>
              <a:gd name="T12" fmla="*/ 60 w 73"/>
              <a:gd name="T13" fmla="*/ 50 h 76"/>
              <a:gd name="T14" fmla="*/ 29 w 73"/>
              <a:gd name="T15" fmla="*/ 75 h 76"/>
              <a:gd name="T16" fmla="*/ 29 w 73"/>
              <a:gd name="T17" fmla="*/ 75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3"/>
              <a:gd name="T28" fmla="*/ 0 h 76"/>
              <a:gd name="T29" fmla="*/ 73 w 73"/>
              <a:gd name="T30" fmla="*/ 76 h 7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3" h="76">
                <a:moveTo>
                  <a:pt x="29" y="75"/>
                </a:moveTo>
                <a:lnTo>
                  <a:pt x="0" y="50"/>
                </a:lnTo>
                <a:lnTo>
                  <a:pt x="12" y="33"/>
                </a:lnTo>
                <a:lnTo>
                  <a:pt x="24" y="0"/>
                </a:lnTo>
                <a:lnTo>
                  <a:pt x="56" y="13"/>
                </a:lnTo>
                <a:lnTo>
                  <a:pt x="72" y="35"/>
                </a:lnTo>
                <a:lnTo>
                  <a:pt x="60" y="50"/>
                </a:lnTo>
                <a:lnTo>
                  <a:pt x="29" y="7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5" name="Freeform 17"/>
          <p:cNvSpPr>
            <a:spLocks/>
          </p:cNvSpPr>
          <p:nvPr/>
        </p:nvSpPr>
        <p:spPr bwMode="auto">
          <a:xfrm>
            <a:off x="5879987" y="3451584"/>
            <a:ext cx="658923" cy="542003"/>
          </a:xfrm>
          <a:custGeom>
            <a:avLst/>
            <a:gdLst>
              <a:gd name="T0" fmla="*/ 444 w 478"/>
              <a:gd name="T1" fmla="*/ 304 h 385"/>
              <a:gd name="T2" fmla="*/ 433 w 478"/>
              <a:gd name="T3" fmla="*/ 337 h 385"/>
              <a:gd name="T4" fmla="*/ 420 w 478"/>
              <a:gd name="T5" fmla="*/ 355 h 385"/>
              <a:gd name="T6" fmla="*/ 394 w 478"/>
              <a:gd name="T7" fmla="*/ 384 h 385"/>
              <a:gd name="T8" fmla="*/ 356 w 478"/>
              <a:gd name="T9" fmla="*/ 377 h 385"/>
              <a:gd name="T10" fmla="*/ 326 w 478"/>
              <a:gd name="T11" fmla="*/ 359 h 385"/>
              <a:gd name="T12" fmla="*/ 308 w 478"/>
              <a:gd name="T13" fmla="*/ 369 h 385"/>
              <a:gd name="T14" fmla="*/ 242 w 478"/>
              <a:gd name="T15" fmla="*/ 362 h 385"/>
              <a:gd name="T16" fmla="*/ 241 w 478"/>
              <a:gd name="T17" fmla="*/ 335 h 385"/>
              <a:gd name="T18" fmla="*/ 208 w 478"/>
              <a:gd name="T19" fmla="*/ 313 h 385"/>
              <a:gd name="T20" fmla="*/ 196 w 478"/>
              <a:gd name="T21" fmla="*/ 294 h 385"/>
              <a:gd name="T22" fmla="*/ 212 w 478"/>
              <a:gd name="T23" fmla="*/ 275 h 385"/>
              <a:gd name="T24" fmla="*/ 212 w 478"/>
              <a:gd name="T25" fmla="*/ 262 h 385"/>
              <a:gd name="T26" fmla="*/ 212 w 478"/>
              <a:gd name="T27" fmla="*/ 245 h 385"/>
              <a:gd name="T28" fmla="*/ 251 w 478"/>
              <a:gd name="T29" fmla="*/ 241 h 385"/>
              <a:gd name="T30" fmla="*/ 253 w 478"/>
              <a:gd name="T31" fmla="*/ 224 h 385"/>
              <a:gd name="T32" fmla="*/ 241 w 478"/>
              <a:gd name="T33" fmla="*/ 207 h 385"/>
              <a:gd name="T34" fmla="*/ 220 w 478"/>
              <a:gd name="T35" fmla="*/ 205 h 385"/>
              <a:gd name="T36" fmla="*/ 208 w 478"/>
              <a:gd name="T37" fmla="*/ 227 h 385"/>
              <a:gd name="T38" fmla="*/ 175 w 478"/>
              <a:gd name="T39" fmla="*/ 220 h 385"/>
              <a:gd name="T40" fmla="*/ 165 w 478"/>
              <a:gd name="T41" fmla="*/ 202 h 385"/>
              <a:gd name="T42" fmla="*/ 144 w 478"/>
              <a:gd name="T43" fmla="*/ 190 h 385"/>
              <a:gd name="T44" fmla="*/ 150 w 478"/>
              <a:gd name="T45" fmla="*/ 142 h 385"/>
              <a:gd name="T46" fmla="*/ 146 w 478"/>
              <a:gd name="T47" fmla="*/ 134 h 385"/>
              <a:gd name="T48" fmla="*/ 124 w 478"/>
              <a:gd name="T49" fmla="*/ 139 h 385"/>
              <a:gd name="T50" fmla="*/ 109 w 478"/>
              <a:gd name="T51" fmla="*/ 125 h 385"/>
              <a:gd name="T52" fmla="*/ 69 w 478"/>
              <a:gd name="T53" fmla="*/ 114 h 385"/>
              <a:gd name="T54" fmla="*/ 48 w 478"/>
              <a:gd name="T55" fmla="*/ 92 h 385"/>
              <a:gd name="T56" fmla="*/ 0 w 478"/>
              <a:gd name="T57" fmla="*/ 72 h 385"/>
              <a:gd name="T58" fmla="*/ 4 w 478"/>
              <a:gd name="T59" fmla="*/ 50 h 385"/>
              <a:gd name="T60" fmla="*/ 24 w 478"/>
              <a:gd name="T61" fmla="*/ 41 h 385"/>
              <a:gd name="T62" fmla="*/ 59 w 478"/>
              <a:gd name="T63" fmla="*/ 72 h 385"/>
              <a:gd name="T64" fmla="*/ 69 w 478"/>
              <a:gd name="T65" fmla="*/ 72 h 385"/>
              <a:gd name="T66" fmla="*/ 102 w 478"/>
              <a:gd name="T67" fmla="*/ 68 h 385"/>
              <a:gd name="T68" fmla="*/ 122 w 478"/>
              <a:gd name="T69" fmla="*/ 53 h 385"/>
              <a:gd name="T70" fmla="*/ 148 w 478"/>
              <a:gd name="T71" fmla="*/ 74 h 385"/>
              <a:gd name="T72" fmla="*/ 160 w 478"/>
              <a:gd name="T73" fmla="*/ 55 h 385"/>
              <a:gd name="T74" fmla="*/ 162 w 478"/>
              <a:gd name="T75" fmla="*/ 43 h 385"/>
              <a:gd name="T76" fmla="*/ 184 w 478"/>
              <a:gd name="T77" fmla="*/ 31 h 385"/>
              <a:gd name="T78" fmla="*/ 189 w 478"/>
              <a:gd name="T79" fmla="*/ 4 h 385"/>
              <a:gd name="T80" fmla="*/ 212 w 478"/>
              <a:gd name="T81" fmla="*/ 0 h 385"/>
              <a:gd name="T82" fmla="*/ 267 w 478"/>
              <a:gd name="T83" fmla="*/ 36 h 385"/>
              <a:gd name="T84" fmla="*/ 306 w 478"/>
              <a:gd name="T85" fmla="*/ 53 h 385"/>
              <a:gd name="T86" fmla="*/ 383 w 478"/>
              <a:gd name="T87" fmla="*/ 178 h 385"/>
              <a:gd name="T88" fmla="*/ 378 w 478"/>
              <a:gd name="T89" fmla="*/ 192 h 385"/>
              <a:gd name="T90" fmla="*/ 428 w 478"/>
              <a:gd name="T91" fmla="*/ 216 h 385"/>
              <a:gd name="T92" fmla="*/ 442 w 478"/>
              <a:gd name="T93" fmla="*/ 238 h 385"/>
              <a:gd name="T94" fmla="*/ 466 w 478"/>
              <a:gd name="T95" fmla="*/ 249 h 385"/>
              <a:gd name="T96" fmla="*/ 477 w 478"/>
              <a:gd name="T97" fmla="*/ 270 h 385"/>
              <a:gd name="T98" fmla="*/ 462 w 478"/>
              <a:gd name="T99" fmla="*/ 277 h 385"/>
              <a:gd name="T100" fmla="*/ 438 w 478"/>
              <a:gd name="T101" fmla="*/ 269 h 385"/>
              <a:gd name="T102" fmla="*/ 400 w 478"/>
              <a:gd name="T103" fmla="*/ 269 h 385"/>
              <a:gd name="T104" fmla="*/ 368 w 478"/>
              <a:gd name="T105" fmla="*/ 258 h 385"/>
              <a:gd name="T106" fmla="*/ 354 w 478"/>
              <a:gd name="T107" fmla="*/ 269 h 385"/>
              <a:gd name="T108" fmla="*/ 385 w 478"/>
              <a:gd name="T109" fmla="*/ 277 h 385"/>
              <a:gd name="T110" fmla="*/ 416 w 478"/>
              <a:gd name="T111" fmla="*/ 291 h 385"/>
              <a:gd name="T112" fmla="*/ 444 w 478"/>
              <a:gd name="T113" fmla="*/ 304 h 385"/>
              <a:gd name="T114" fmla="*/ 444 w 478"/>
              <a:gd name="T115" fmla="*/ 304 h 38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78"/>
              <a:gd name="T175" fmla="*/ 0 h 385"/>
              <a:gd name="T176" fmla="*/ 478 w 478"/>
              <a:gd name="T177" fmla="*/ 385 h 38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78" h="385">
                <a:moveTo>
                  <a:pt x="444" y="304"/>
                </a:moveTo>
                <a:lnTo>
                  <a:pt x="433" y="337"/>
                </a:lnTo>
                <a:lnTo>
                  <a:pt x="420" y="355"/>
                </a:lnTo>
                <a:lnTo>
                  <a:pt x="394" y="384"/>
                </a:lnTo>
                <a:lnTo>
                  <a:pt x="356" y="377"/>
                </a:lnTo>
                <a:lnTo>
                  <a:pt x="326" y="359"/>
                </a:lnTo>
                <a:lnTo>
                  <a:pt x="308" y="369"/>
                </a:lnTo>
                <a:lnTo>
                  <a:pt x="242" y="362"/>
                </a:lnTo>
                <a:lnTo>
                  <a:pt x="241" y="335"/>
                </a:lnTo>
                <a:lnTo>
                  <a:pt x="208" y="313"/>
                </a:lnTo>
                <a:lnTo>
                  <a:pt x="196" y="294"/>
                </a:lnTo>
                <a:lnTo>
                  <a:pt x="212" y="275"/>
                </a:lnTo>
                <a:lnTo>
                  <a:pt x="212" y="262"/>
                </a:lnTo>
                <a:lnTo>
                  <a:pt x="212" y="245"/>
                </a:lnTo>
                <a:lnTo>
                  <a:pt x="251" y="241"/>
                </a:lnTo>
                <a:lnTo>
                  <a:pt x="253" y="224"/>
                </a:lnTo>
                <a:lnTo>
                  <a:pt x="241" y="207"/>
                </a:lnTo>
                <a:lnTo>
                  <a:pt x="220" y="205"/>
                </a:lnTo>
                <a:lnTo>
                  <a:pt x="208" y="227"/>
                </a:lnTo>
                <a:lnTo>
                  <a:pt x="175" y="220"/>
                </a:lnTo>
                <a:lnTo>
                  <a:pt x="165" y="202"/>
                </a:lnTo>
                <a:lnTo>
                  <a:pt x="144" y="190"/>
                </a:lnTo>
                <a:lnTo>
                  <a:pt x="150" y="142"/>
                </a:lnTo>
                <a:lnTo>
                  <a:pt x="146" y="134"/>
                </a:lnTo>
                <a:lnTo>
                  <a:pt x="124" y="139"/>
                </a:lnTo>
                <a:lnTo>
                  <a:pt x="109" y="125"/>
                </a:lnTo>
                <a:lnTo>
                  <a:pt x="69" y="114"/>
                </a:lnTo>
                <a:lnTo>
                  <a:pt x="48" y="92"/>
                </a:lnTo>
                <a:lnTo>
                  <a:pt x="0" y="72"/>
                </a:lnTo>
                <a:lnTo>
                  <a:pt x="4" y="50"/>
                </a:lnTo>
                <a:lnTo>
                  <a:pt x="24" y="41"/>
                </a:lnTo>
                <a:lnTo>
                  <a:pt x="59" y="72"/>
                </a:lnTo>
                <a:lnTo>
                  <a:pt x="69" y="72"/>
                </a:lnTo>
                <a:lnTo>
                  <a:pt x="102" y="68"/>
                </a:lnTo>
                <a:lnTo>
                  <a:pt x="122" y="53"/>
                </a:lnTo>
                <a:lnTo>
                  <a:pt x="148" y="74"/>
                </a:lnTo>
                <a:lnTo>
                  <a:pt x="160" y="55"/>
                </a:lnTo>
                <a:lnTo>
                  <a:pt x="162" y="43"/>
                </a:lnTo>
                <a:lnTo>
                  <a:pt x="184" y="31"/>
                </a:lnTo>
                <a:lnTo>
                  <a:pt x="189" y="4"/>
                </a:lnTo>
                <a:lnTo>
                  <a:pt x="212" y="0"/>
                </a:lnTo>
                <a:lnTo>
                  <a:pt x="267" y="36"/>
                </a:lnTo>
                <a:lnTo>
                  <a:pt x="306" y="53"/>
                </a:lnTo>
                <a:lnTo>
                  <a:pt x="383" y="178"/>
                </a:lnTo>
                <a:lnTo>
                  <a:pt x="378" y="192"/>
                </a:lnTo>
                <a:lnTo>
                  <a:pt x="428" y="216"/>
                </a:lnTo>
                <a:lnTo>
                  <a:pt x="442" y="238"/>
                </a:lnTo>
                <a:lnTo>
                  <a:pt x="466" y="249"/>
                </a:lnTo>
                <a:lnTo>
                  <a:pt x="477" y="270"/>
                </a:lnTo>
                <a:lnTo>
                  <a:pt x="462" y="277"/>
                </a:lnTo>
                <a:lnTo>
                  <a:pt x="438" y="269"/>
                </a:lnTo>
                <a:lnTo>
                  <a:pt x="400" y="269"/>
                </a:lnTo>
                <a:lnTo>
                  <a:pt x="368" y="258"/>
                </a:lnTo>
                <a:lnTo>
                  <a:pt x="354" y="269"/>
                </a:lnTo>
                <a:lnTo>
                  <a:pt x="385" y="277"/>
                </a:lnTo>
                <a:lnTo>
                  <a:pt x="416" y="291"/>
                </a:lnTo>
                <a:lnTo>
                  <a:pt x="444" y="30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6" name="Freeform 18"/>
          <p:cNvSpPr>
            <a:spLocks/>
          </p:cNvSpPr>
          <p:nvPr/>
        </p:nvSpPr>
        <p:spPr bwMode="auto">
          <a:xfrm>
            <a:off x="5050492" y="3811076"/>
            <a:ext cx="894921" cy="583483"/>
          </a:xfrm>
          <a:custGeom>
            <a:avLst/>
            <a:gdLst>
              <a:gd name="T0" fmla="*/ 90 w 654"/>
              <a:gd name="T1" fmla="*/ 380 h 411"/>
              <a:gd name="T2" fmla="*/ 166 w 654"/>
              <a:gd name="T3" fmla="*/ 361 h 411"/>
              <a:gd name="T4" fmla="*/ 171 w 654"/>
              <a:gd name="T5" fmla="*/ 322 h 411"/>
              <a:gd name="T6" fmla="*/ 282 w 654"/>
              <a:gd name="T7" fmla="*/ 317 h 411"/>
              <a:gd name="T8" fmla="*/ 335 w 654"/>
              <a:gd name="T9" fmla="*/ 353 h 411"/>
              <a:gd name="T10" fmla="*/ 380 w 654"/>
              <a:gd name="T11" fmla="*/ 329 h 411"/>
              <a:gd name="T12" fmla="*/ 401 w 654"/>
              <a:gd name="T13" fmla="*/ 353 h 411"/>
              <a:gd name="T14" fmla="*/ 433 w 654"/>
              <a:gd name="T15" fmla="*/ 315 h 411"/>
              <a:gd name="T16" fmla="*/ 444 w 654"/>
              <a:gd name="T17" fmla="*/ 361 h 411"/>
              <a:gd name="T18" fmla="*/ 473 w 654"/>
              <a:gd name="T19" fmla="*/ 380 h 411"/>
              <a:gd name="T20" fmla="*/ 528 w 654"/>
              <a:gd name="T21" fmla="*/ 346 h 411"/>
              <a:gd name="T22" fmla="*/ 617 w 654"/>
              <a:gd name="T23" fmla="*/ 291 h 411"/>
              <a:gd name="T24" fmla="*/ 611 w 654"/>
              <a:gd name="T25" fmla="*/ 200 h 411"/>
              <a:gd name="T26" fmla="*/ 619 w 654"/>
              <a:gd name="T27" fmla="*/ 168 h 411"/>
              <a:gd name="T28" fmla="*/ 561 w 654"/>
              <a:gd name="T29" fmla="*/ 139 h 411"/>
              <a:gd name="T30" fmla="*/ 519 w 654"/>
              <a:gd name="T31" fmla="*/ 139 h 411"/>
              <a:gd name="T32" fmla="*/ 458 w 654"/>
              <a:gd name="T33" fmla="*/ 117 h 411"/>
              <a:gd name="T34" fmla="*/ 425 w 654"/>
              <a:gd name="T35" fmla="*/ 79 h 411"/>
              <a:gd name="T36" fmla="*/ 392 w 654"/>
              <a:gd name="T37" fmla="*/ 77 h 411"/>
              <a:gd name="T38" fmla="*/ 320 w 654"/>
              <a:gd name="T39" fmla="*/ 77 h 411"/>
              <a:gd name="T40" fmla="*/ 188 w 654"/>
              <a:gd name="T41" fmla="*/ 0 h 411"/>
              <a:gd name="T42" fmla="*/ 160 w 654"/>
              <a:gd name="T43" fmla="*/ 9 h 411"/>
              <a:gd name="T44" fmla="*/ 78 w 654"/>
              <a:gd name="T45" fmla="*/ 9 h 411"/>
              <a:gd name="T46" fmla="*/ 90 w 654"/>
              <a:gd name="T47" fmla="*/ 38 h 411"/>
              <a:gd name="T48" fmla="*/ 126 w 654"/>
              <a:gd name="T49" fmla="*/ 48 h 411"/>
              <a:gd name="T50" fmla="*/ 85 w 654"/>
              <a:gd name="T51" fmla="*/ 77 h 411"/>
              <a:gd name="T52" fmla="*/ 85 w 654"/>
              <a:gd name="T53" fmla="*/ 112 h 411"/>
              <a:gd name="T54" fmla="*/ 109 w 654"/>
              <a:gd name="T55" fmla="*/ 147 h 411"/>
              <a:gd name="T56" fmla="*/ 138 w 654"/>
              <a:gd name="T57" fmla="*/ 225 h 411"/>
              <a:gd name="T58" fmla="*/ 118 w 654"/>
              <a:gd name="T59" fmla="*/ 238 h 411"/>
              <a:gd name="T60" fmla="*/ 17 w 654"/>
              <a:gd name="T61" fmla="*/ 278 h 411"/>
              <a:gd name="T62" fmla="*/ 13 w 654"/>
              <a:gd name="T63" fmla="*/ 313 h 411"/>
              <a:gd name="T64" fmla="*/ 33 w 654"/>
              <a:gd name="T65" fmla="*/ 355 h 411"/>
              <a:gd name="T66" fmla="*/ 76 w 654"/>
              <a:gd name="T67" fmla="*/ 410 h 41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54"/>
              <a:gd name="T103" fmla="*/ 0 h 411"/>
              <a:gd name="T104" fmla="*/ 654 w 654"/>
              <a:gd name="T105" fmla="*/ 411 h 41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54" h="411">
                <a:moveTo>
                  <a:pt x="76" y="410"/>
                </a:moveTo>
                <a:lnTo>
                  <a:pt x="90" y="380"/>
                </a:lnTo>
                <a:lnTo>
                  <a:pt x="129" y="346"/>
                </a:lnTo>
                <a:lnTo>
                  <a:pt x="166" y="361"/>
                </a:lnTo>
                <a:lnTo>
                  <a:pt x="190" y="346"/>
                </a:lnTo>
                <a:lnTo>
                  <a:pt x="171" y="322"/>
                </a:lnTo>
                <a:lnTo>
                  <a:pt x="181" y="310"/>
                </a:lnTo>
                <a:lnTo>
                  <a:pt x="282" y="317"/>
                </a:lnTo>
                <a:lnTo>
                  <a:pt x="317" y="342"/>
                </a:lnTo>
                <a:lnTo>
                  <a:pt x="335" y="353"/>
                </a:lnTo>
                <a:lnTo>
                  <a:pt x="361" y="335"/>
                </a:lnTo>
                <a:lnTo>
                  <a:pt x="380" y="329"/>
                </a:lnTo>
                <a:lnTo>
                  <a:pt x="385" y="353"/>
                </a:lnTo>
                <a:lnTo>
                  <a:pt x="401" y="353"/>
                </a:lnTo>
                <a:lnTo>
                  <a:pt x="411" y="337"/>
                </a:lnTo>
                <a:lnTo>
                  <a:pt x="433" y="315"/>
                </a:lnTo>
                <a:lnTo>
                  <a:pt x="444" y="330"/>
                </a:lnTo>
                <a:lnTo>
                  <a:pt x="444" y="361"/>
                </a:lnTo>
                <a:lnTo>
                  <a:pt x="454" y="375"/>
                </a:lnTo>
                <a:lnTo>
                  <a:pt x="473" y="380"/>
                </a:lnTo>
                <a:lnTo>
                  <a:pt x="495" y="357"/>
                </a:lnTo>
                <a:lnTo>
                  <a:pt x="528" y="346"/>
                </a:lnTo>
                <a:lnTo>
                  <a:pt x="588" y="289"/>
                </a:lnTo>
                <a:lnTo>
                  <a:pt x="617" y="291"/>
                </a:lnTo>
                <a:lnTo>
                  <a:pt x="653" y="279"/>
                </a:lnTo>
                <a:lnTo>
                  <a:pt x="611" y="200"/>
                </a:lnTo>
                <a:lnTo>
                  <a:pt x="624" y="176"/>
                </a:lnTo>
                <a:lnTo>
                  <a:pt x="619" y="168"/>
                </a:lnTo>
                <a:lnTo>
                  <a:pt x="598" y="161"/>
                </a:lnTo>
                <a:lnTo>
                  <a:pt x="561" y="139"/>
                </a:lnTo>
                <a:lnTo>
                  <a:pt x="543" y="127"/>
                </a:lnTo>
                <a:lnTo>
                  <a:pt x="519" y="139"/>
                </a:lnTo>
                <a:lnTo>
                  <a:pt x="492" y="117"/>
                </a:lnTo>
                <a:lnTo>
                  <a:pt x="458" y="117"/>
                </a:lnTo>
                <a:lnTo>
                  <a:pt x="432" y="101"/>
                </a:lnTo>
                <a:lnTo>
                  <a:pt x="425" y="79"/>
                </a:lnTo>
                <a:lnTo>
                  <a:pt x="411" y="66"/>
                </a:lnTo>
                <a:lnTo>
                  <a:pt x="392" y="77"/>
                </a:lnTo>
                <a:lnTo>
                  <a:pt x="375" y="69"/>
                </a:lnTo>
                <a:lnTo>
                  <a:pt x="320" y="77"/>
                </a:lnTo>
                <a:lnTo>
                  <a:pt x="260" y="64"/>
                </a:lnTo>
                <a:lnTo>
                  <a:pt x="188" y="0"/>
                </a:lnTo>
                <a:lnTo>
                  <a:pt x="169" y="16"/>
                </a:lnTo>
                <a:lnTo>
                  <a:pt x="160" y="9"/>
                </a:lnTo>
                <a:lnTo>
                  <a:pt x="145" y="9"/>
                </a:lnTo>
                <a:lnTo>
                  <a:pt x="78" y="9"/>
                </a:lnTo>
                <a:lnTo>
                  <a:pt x="69" y="17"/>
                </a:lnTo>
                <a:lnTo>
                  <a:pt x="90" y="38"/>
                </a:lnTo>
                <a:lnTo>
                  <a:pt x="109" y="42"/>
                </a:lnTo>
                <a:lnTo>
                  <a:pt x="126" y="48"/>
                </a:lnTo>
                <a:lnTo>
                  <a:pt x="118" y="62"/>
                </a:lnTo>
                <a:lnTo>
                  <a:pt x="85" y="77"/>
                </a:lnTo>
                <a:lnTo>
                  <a:pt x="78" y="103"/>
                </a:lnTo>
                <a:lnTo>
                  <a:pt x="85" y="112"/>
                </a:lnTo>
                <a:lnTo>
                  <a:pt x="90" y="146"/>
                </a:lnTo>
                <a:lnTo>
                  <a:pt x="109" y="147"/>
                </a:lnTo>
                <a:lnTo>
                  <a:pt x="129" y="173"/>
                </a:lnTo>
                <a:lnTo>
                  <a:pt x="138" y="225"/>
                </a:lnTo>
                <a:lnTo>
                  <a:pt x="131" y="243"/>
                </a:lnTo>
                <a:lnTo>
                  <a:pt x="118" y="238"/>
                </a:lnTo>
                <a:lnTo>
                  <a:pt x="81" y="267"/>
                </a:lnTo>
                <a:lnTo>
                  <a:pt x="17" y="278"/>
                </a:lnTo>
                <a:lnTo>
                  <a:pt x="0" y="295"/>
                </a:lnTo>
                <a:lnTo>
                  <a:pt x="13" y="313"/>
                </a:lnTo>
                <a:lnTo>
                  <a:pt x="16" y="351"/>
                </a:lnTo>
                <a:lnTo>
                  <a:pt x="33" y="355"/>
                </a:lnTo>
                <a:lnTo>
                  <a:pt x="76" y="41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7" name="Freeform 19"/>
          <p:cNvSpPr>
            <a:spLocks/>
          </p:cNvSpPr>
          <p:nvPr/>
        </p:nvSpPr>
        <p:spPr bwMode="auto">
          <a:xfrm>
            <a:off x="3800407" y="3722586"/>
            <a:ext cx="1437014" cy="1139313"/>
          </a:xfrm>
          <a:custGeom>
            <a:avLst/>
            <a:gdLst>
              <a:gd name="T0" fmla="*/ 409 w 1051"/>
              <a:gd name="T1" fmla="*/ 67 h 799"/>
              <a:gd name="T2" fmla="*/ 392 w 1051"/>
              <a:gd name="T3" fmla="*/ 24 h 799"/>
              <a:gd name="T4" fmla="*/ 459 w 1051"/>
              <a:gd name="T5" fmla="*/ 0 h 799"/>
              <a:gd name="T6" fmla="*/ 471 w 1051"/>
              <a:gd name="T7" fmla="*/ 46 h 799"/>
              <a:gd name="T8" fmla="*/ 533 w 1051"/>
              <a:gd name="T9" fmla="*/ 99 h 799"/>
              <a:gd name="T10" fmla="*/ 565 w 1051"/>
              <a:gd name="T11" fmla="*/ 99 h 799"/>
              <a:gd name="T12" fmla="*/ 591 w 1051"/>
              <a:gd name="T13" fmla="*/ 149 h 799"/>
              <a:gd name="T14" fmla="*/ 657 w 1051"/>
              <a:gd name="T15" fmla="*/ 142 h 799"/>
              <a:gd name="T16" fmla="*/ 688 w 1051"/>
              <a:gd name="T17" fmla="*/ 118 h 799"/>
              <a:gd name="T18" fmla="*/ 708 w 1051"/>
              <a:gd name="T19" fmla="*/ 142 h 799"/>
              <a:gd name="T20" fmla="*/ 780 w 1051"/>
              <a:gd name="T21" fmla="*/ 133 h 799"/>
              <a:gd name="T22" fmla="*/ 793 w 1051"/>
              <a:gd name="T23" fmla="*/ 154 h 799"/>
              <a:gd name="T24" fmla="*/ 868 w 1051"/>
              <a:gd name="T25" fmla="*/ 184 h 799"/>
              <a:gd name="T26" fmla="*/ 957 w 1051"/>
              <a:gd name="T27" fmla="*/ 195 h 799"/>
              <a:gd name="T28" fmla="*/ 1001 w 1051"/>
              <a:gd name="T29" fmla="*/ 207 h 799"/>
              <a:gd name="T30" fmla="*/ 1040 w 1051"/>
              <a:gd name="T31" fmla="*/ 234 h 799"/>
              <a:gd name="T32" fmla="*/ 1043 w 1051"/>
              <a:gd name="T33" fmla="*/ 304 h 799"/>
              <a:gd name="T34" fmla="*/ 992 w 1051"/>
              <a:gd name="T35" fmla="*/ 328 h 799"/>
              <a:gd name="T36" fmla="*/ 911 w 1051"/>
              <a:gd name="T37" fmla="*/ 356 h 799"/>
              <a:gd name="T38" fmla="*/ 927 w 1051"/>
              <a:gd name="T39" fmla="*/ 412 h 799"/>
              <a:gd name="T40" fmla="*/ 988 w 1051"/>
              <a:gd name="T41" fmla="*/ 470 h 799"/>
              <a:gd name="T42" fmla="*/ 961 w 1051"/>
              <a:gd name="T43" fmla="*/ 566 h 799"/>
              <a:gd name="T44" fmla="*/ 911 w 1051"/>
              <a:gd name="T45" fmla="*/ 506 h 799"/>
              <a:gd name="T46" fmla="*/ 892 w 1051"/>
              <a:gd name="T47" fmla="*/ 482 h 799"/>
              <a:gd name="T48" fmla="*/ 839 w 1051"/>
              <a:gd name="T49" fmla="*/ 473 h 799"/>
              <a:gd name="T50" fmla="*/ 796 w 1051"/>
              <a:gd name="T51" fmla="*/ 513 h 799"/>
              <a:gd name="T52" fmla="*/ 762 w 1051"/>
              <a:gd name="T53" fmla="*/ 537 h 799"/>
              <a:gd name="T54" fmla="*/ 712 w 1051"/>
              <a:gd name="T55" fmla="*/ 526 h 799"/>
              <a:gd name="T56" fmla="*/ 688 w 1051"/>
              <a:gd name="T57" fmla="*/ 568 h 799"/>
              <a:gd name="T58" fmla="*/ 746 w 1051"/>
              <a:gd name="T59" fmla="*/ 614 h 799"/>
              <a:gd name="T60" fmla="*/ 659 w 1051"/>
              <a:gd name="T61" fmla="*/ 626 h 799"/>
              <a:gd name="T62" fmla="*/ 633 w 1051"/>
              <a:gd name="T63" fmla="*/ 597 h 799"/>
              <a:gd name="T64" fmla="*/ 578 w 1051"/>
              <a:gd name="T65" fmla="*/ 605 h 799"/>
              <a:gd name="T66" fmla="*/ 565 w 1051"/>
              <a:gd name="T67" fmla="*/ 564 h 799"/>
              <a:gd name="T68" fmla="*/ 535 w 1051"/>
              <a:gd name="T69" fmla="*/ 542 h 799"/>
              <a:gd name="T70" fmla="*/ 530 w 1051"/>
              <a:gd name="T71" fmla="*/ 573 h 799"/>
              <a:gd name="T72" fmla="*/ 499 w 1051"/>
              <a:gd name="T73" fmla="*/ 599 h 799"/>
              <a:gd name="T74" fmla="*/ 451 w 1051"/>
              <a:gd name="T75" fmla="*/ 682 h 799"/>
              <a:gd name="T76" fmla="*/ 433 w 1051"/>
              <a:gd name="T77" fmla="*/ 780 h 799"/>
              <a:gd name="T78" fmla="*/ 368 w 1051"/>
              <a:gd name="T79" fmla="*/ 798 h 799"/>
              <a:gd name="T80" fmla="*/ 272 w 1051"/>
              <a:gd name="T81" fmla="*/ 639 h 799"/>
              <a:gd name="T82" fmla="*/ 217 w 1051"/>
              <a:gd name="T83" fmla="*/ 610 h 799"/>
              <a:gd name="T84" fmla="*/ 219 w 1051"/>
              <a:gd name="T85" fmla="*/ 568 h 799"/>
              <a:gd name="T86" fmla="*/ 171 w 1051"/>
              <a:gd name="T87" fmla="*/ 573 h 799"/>
              <a:gd name="T88" fmla="*/ 126 w 1051"/>
              <a:gd name="T89" fmla="*/ 497 h 799"/>
              <a:gd name="T90" fmla="*/ 118 w 1051"/>
              <a:gd name="T91" fmla="*/ 350 h 799"/>
              <a:gd name="T92" fmla="*/ 112 w 1051"/>
              <a:gd name="T93" fmla="*/ 272 h 799"/>
              <a:gd name="T94" fmla="*/ 0 w 1051"/>
              <a:gd name="T95" fmla="*/ 131 h 799"/>
              <a:gd name="T96" fmla="*/ 16 w 1051"/>
              <a:gd name="T97" fmla="*/ 94 h 799"/>
              <a:gd name="T98" fmla="*/ 164 w 1051"/>
              <a:gd name="T99" fmla="*/ 99 h 799"/>
              <a:gd name="T100" fmla="*/ 212 w 1051"/>
              <a:gd name="T101" fmla="*/ 109 h 799"/>
              <a:gd name="T102" fmla="*/ 291 w 1051"/>
              <a:gd name="T103" fmla="*/ 147 h 799"/>
              <a:gd name="T104" fmla="*/ 300 w 1051"/>
              <a:gd name="T105" fmla="*/ 103 h 799"/>
              <a:gd name="T106" fmla="*/ 348 w 1051"/>
              <a:gd name="T107" fmla="*/ 111 h 799"/>
              <a:gd name="T108" fmla="*/ 396 w 1051"/>
              <a:gd name="T109" fmla="*/ 101 h 799"/>
              <a:gd name="T110" fmla="*/ 396 w 1051"/>
              <a:gd name="T111" fmla="*/ 99 h 79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51"/>
              <a:gd name="T169" fmla="*/ 0 h 799"/>
              <a:gd name="T170" fmla="*/ 1051 w 1051"/>
              <a:gd name="T171" fmla="*/ 799 h 79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51" h="799">
                <a:moveTo>
                  <a:pt x="396" y="99"/>
                </a:moveTo>
                <a:lnTo>
                  <a:pt x="409" y="67"/>
                </a:lnTo>
                <a:lnTo>
                  <a:pt x="394" y="50"/>
                </a:lnTo>
                <a:lnTo>
                  <a:pt x="392" y="24"/>
                </a:lnTo>
                <a:lnTo>
                  <a:pt x="447" y="0"/>
                </a:lnTo>
                <a:lnTo>
                  <a:pt x="459" y="0"/>
                </a:lnTo>
                <a:lnTo>
                  <a:pt x="468" y="19"/>
                </a:lnTo>
                <a:lnTo>
                  <a:pt x="471" y="46"/>
                </a:lnTo>
                <a:lnTo>
                  <a:pt x="497" y="63"/>
                </a:lnTo>
                <a:lnTo>
                  <a:pt x="533" y="99"/>
                </a:lnTo>
                <a:lnTo>
                  <a:pt x="552" y="85"/>
                </a:lnTo>
                <a:lnTo>
                  <a:pt x="565" y="99"/>
                </a:lnTo>
                <a:lnTo>
                  <a:pt x="569" y="133"/>
                </a:lnTo>
                <a:lnTo>
                  <a:pt x="591" y="149"/>
                </a:lnTo>
                <a:lnTo>
                  <a:pt x="648" y="154"/>
                </a:lnTo>
                <a:lnTo>
                  <a:pt x="657" y="142"/>
                </a:lnTo>
                <a:lnTo>
                  <a:pt x="655" y="127"/>
                </a:lnTo>
                <a:lnTo>
                  <a:pt x="688" y="118"/>
                </a:lnTo>
                <a:lnTo>
                  <a:pt x="705" y="123"/>
                </a:lnTo>
                <a:lnTo>
                  <a:pt x="708" y="142"/>
                </a:lnTo>
                <a:lnTo>
                  <a:pt x="722" y="145"/>
                </a:lnTo>
                <a:lnTo>
                  <a:pt x="780" y="133"/>
                </a:lnTo>
                <a:lnTo>
                  <a:pt x="791" y="138"/>
                </a:lnTo>
                <a:lnTo>
                  <a:pt x="793" y="154"/>
                </a:lnTo>
                <a:lnTo>
                  <a:pt x="817" y="160"/>
                </a:lnTo>
                <a:lnTo>
                  <a:pt x="868" y="184"/>
                </a:lnTo>
                <a:lnTo>
                  <a:pt x="896" y="173"/>
                </a:lnTo>
                <a:lnTo>
                  <a:pt x="957" y="195"/>
                </a:lnTo>
                <a:lnTo>
                  <a:pt x="971" y="213"/>
                </a:lnTo>
                <a:lnTo>
                  <a:pt x="1001" y="207"/>
                </a:lnTo>
                <a:lnTo>
                  <a:pt x="1021" y="208"/>
                </a:lnTo>
                <a:lnTo>
                  <a:pt x="1040" y="234"/>
                </a:lnTo>
                <a:lnTo>
                  <a:pt x="1050" y="286"/>
                </a:lnTo>
                <a:lnTo>
                  <a:pt x="1043" y="304"/>
                </a:lnTo>
                <a:lnTo>
                  <a:pt x="1030" y="299"/>
                </a:lnTo>
                <a:lnTo>
                  <a:pt x="992" y="328"/>
                </a:lnTo>
                <a:lnTo>
                  <a:pt x="928" y="339"/>
                </a:lnTo>
                <a:lnTo>
                  <a:pt x="911" y="356"/>
                </a:lnTo>
                <a:lnTo>
                  <a:pt x="925" y="374"/>
                </a:lnTo>
                <a:lnTo>
                  <a:pt x="927" y="412"/>
                </a:lnTo>
                <a:lnTo>
                  <a:pt x="944" y="416"/>
                </a:lnTo>
                <a:lnTo>
                  <a:pt x="988" y="470"/>
                </a:lnTo>
                <a:lnTo>
                  <a:pt x="990" y="544"/>
                </a:lnTo>
                <a:lnTo>
                  <a:pt x="961" y="566"/>
                </a:lnTo>
                <a:lnTo>
                  <a:pt x="935" y="540"/>
                </a:lnTo>
                <a:lnTo>
                  <a:pt x="911" y="506"/>
                </a:lnTo>
                <a:lnTo>
                  <a:pt x="909" y="487"/>
                </a:lnTo>
                <a:lnTo>
                  <a:pt x="892" y="482"/>
                </a:lnTo>
                <a:lnTo>
                  <a:pt x="872" y="489"/>
                </a:lnTo>
                <a:lnTo>
                  <a:pt x="839" y="473"/>
                </a:lnTo>
                <a:lnTo>
                  <a:pt x="823" y="511"/>
                </a:lnTo>
                <a:lnTo>
                  <a:pt x="796" y="513"/>
                </a:lnTo>
                <a:lnTo>
                  <a:pt x="775" y="544"/>
                </a:lnTo>
                <a:lnTo>
                  <a:pt x="762" y="537"/>
                </a:lnTo>
                <a:lnTo>
                  <a:pt x="743" y="544"/>
                </a:lnTo>
                <a:lnTo>
                  <a:pt x="712" y="526"/>
                </a:lnTo>
                <a:lnTo>
                  <a:pt x="688" y="555"/>
                </a:lnTo>
                <a:lnTo>
                  <a:pt x="688" y="568"/>
                </a:lnTo>
                <a:lnTo>
                  <a:pt x="736" y="595"/>
                </a:lnTo>
                <a:lnTo>
                  <a:pt x="746" y="614"/>
                </a:lnTo>
                <a:lnTo>
                  <a:pt x="712" y="627"/>
                </a:lnTo>
                <a:lnTo>
                  <a:pt x="659" y="626"/>
                </a:lnTo>
                <a:lnTo>
                  <a:pt x="653" y="603"/>
                </a:lnTo>
                <a:lnTo>
                  <a:pt x="633" y="597"/>
                </a:lnTo>
                <a:lnTo>
                  <a:pt x="600" y="617"/>
                </a:lnTo>
                <a:lnTo>
                  <a:pt x="578" y="605"/>
                </a:lnTo>
                <a:lnTo>
                  <a:pt x="576" y="576"/>
                </a:lnTo>
                <a:lnTo>
                  <a:pt x="565" y="564"/>
                </a:lnTo>
                <a:lnTo>
                  <a:pt x="565" y="548"/>
                </a:lnTo>
                <a:lnTo>
                  <a:pt x="535" y="542"/>
                </a:lnTo>
                <a:lnTo>
                  <a:pt x="526" y="550"/>
                </a:lnTo>
                <a:lnTo>
                  <a:pt x="530" y="573"/>
                </a:lnTo>
                <a:lnTo>
                  <a:pt x="506" y="583"/>
                </a:lnTo>
                <a:lnTo>
                  <a:pt x="499" y="599"/>
                </a:lnTo>
                <a:lnTo>
                  <a:pt x="506" y="619"/>
                </a:lnTo>
                <a:lnTo>
                  <a:pt x="451" y="682"/>
                </a:lnTo>
                <a:lnTo>
                  <a:pt x="459" y="757"/>
                </a:lnTo>
                <a:lnTo>
                  <a:pt x="433" y="780"/>
                </a:lnTo>
                <a:lnTo>
                  <a:pt x="420" y="766"/>
                </a:lnTo>
                <a:lnTo>
                  <a:pt x="368" y="798"/>
                </a:lnTo>
                <a:lnTo>
                  <a:pt x="348" y="786"/>
                </a:lnTo>
                <a:lnTo>
                  <a:pt x="272" y="639"/>
                </a:lnTo>
                <a:lnTo>
                  <a:pt x="241" y="617"/>
                </a:lnTo>
                <a:lnTo>
                  <a:pt x="217" y="610"/>
                </a:lnTo>
                <a:lnTo>
                  <a:pt x="205" y="590"/>
                </a:lnTo>
                <a:lnTo>
                  <a:pt x="219" y="568"/>
                </a:lnTo>
                <a:lnTo>
                  <a:pt x="197" y="550"/>
                </a:lnTo>
                <a:lnTo>
                  <a:pt x="171" y="573"/>
                </a:lnTo>
                <a:lnTo>
                  <a:pt x="145" y="576"/>
                </a:lnTo>
                <a:lnTo>
                  <a:pt x="126" y="497"/>
                </a:lnTo>
                <a:lnTo>
                  <a:pt x="122" y="477"/>
                </a:lnTo>
                <a:lnTo>
                  <a:pt x="118" y="350"/>
                </a:lnTo>
                <a:lnTo>
                  <a:pt x="93" y="286"/>
                </a:lnTo>
                <a:lnTo>
                  <a:pt x="112" y="272"/>
                </a:lnTo>
                <a:lnTo>
                  <a:pt x="61" y="180"/>
                </a:lnTo>
                <a:lnTo>
                  <a:pt x="0" y="131"/>
                </a:lnTo>
                <a:lnTo>
                  <a:pt x="9" y="103"/>
                </a:lnTo>
                <a:lnTo>
                  <a:pt x="16" y="94"/>
                </a:lnTo>
                <a:lnTo>
                  <a:pt x="105" y="80"/>
                </a:lnTo>
                <a:lnTo>
                  <a:pt x="164" y="99"/>
                </a:lnTo>
                <a:lnTo>
                  <a:pt x="199" y="87"/>
                </a:lnTo>
                <a:lnTo>
                  <a:pt x="212" y="109"/>
                </a:lnTo>
                <a:lnTo>
                  <a:pt x="256" y="154"/>
                </a:lnTo>
                <a:lnTo>
                  <a:pt x="291" y="147"/>
                </a:lnTo>
                <a:lnTo>
                  <a:pt x="291" y="120"/>
                </a:lnTo>
                <a:lnTo>
                  <a:pt x="300" y="103"/>
                </a:lnTo>
                <a:lnTo>
                  <a:pt x="335" y="89"/>
                </a:lnTo>
                <a:lnTo>
                  <a:pt x="348" y="111"/>
                </a:lnTo>
                <a:lnTo>
                  <a:pt x="368" y="96"/>
                </a:lnTo>
                <a:lnTo>
                  <a:pt x="396" y="101"/>
                </a:lnTo>
                <a:lnTo>
                  <a:pt x="396" y="99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8" name="Freeform 20"/>
          <p:cNvSpPr>
            <a:spLocks/>
          </p:cNvSpPr>
          <p:nvPr/>
        </p:nvSpPr>
        <p:spPr bwMode="auto">
          <a:xfrm>
            <a:off x="1706806" y="3288430"/>
            <a:ext cx="2261836" cy="1285875"/>
          </a:xfrm>
          <a:custGeom>
            <a:avLst/>
            <a:gdLst>
              <a:gd name="T0" fmla="*/ 1005 w 1652"/>
              <a:gd name="T1" fmla="*/ 860 h 902"/>
              <a:gd name="T2" fmla="*/ 1031 w 1652"/>
              <a:gd name="T3" fmla="*/ 889 h 902"/>
              <a:gd name="T4" fmla="*/ 1114 w 1652"/>
              <a:gd name="T5" fmla="*/ 860 h 902"/>
              <a:gd name="T6" fmla="*/ 1167 w 1652"/>
              <a:gd name="T7" fmla="*/ 821 h 902"/>
              <a:gd name="T8" fmla="*/ 1231 w 1652"/>
              <a:gd name="T9" fmla="*/ 797 h 902"/>
              <a:gd name="T10" fmla="*/ 1296 w 1652"/>
              <a:gd name="T11" fmla="*/ 774 h 902"/>
              <a:gd name="T12" fmla="*/ 1404 w 1652"/>
              <a:gd name="T13" fmla="*/ 756 h 902"/>
              <a:gd name="T14" fmla="*/ 1406 w 1652"/>
              <a:gd name="T15" fmla="*/ 797 h 902"/>
              <a:gd name="T16" fmla="*/ 1439 w 1652"/>
              <a:gd name="T17" fmla="*/ 803 h 902"/>
              <a:gd name="T18" fmla="*/ 1418 w 1652"/>
              <a:gd name="T19" fmla="*/ 853 h 902"/>
              <a:gd name="T20" fmla="*/ 1439 w 1652"/>
              <a:gd name="T21" fmla="*/ 860 h 902"/>
              <a:gd name="T22" fmla="*/ 1530 w 1652"/>
              <a:gd name="T23" fmla="*/ 853 h 902"/>
              <a:gd name="T24" fmla="*/ 1585 w 1652"/>
              <a:gd name="T25" fmla="*/ 872 h 902"/>
              <a:gd name="T26" fmla="*/ 1609 w 1652"/>
              <a:gd name="T27" fmla="*/ 882 h 902"/>
              <a:gd name="T28" fmla="*/ 1614 w 1652"/>
              <a:gd name="T29" fmla="*/ 821 h 902"/>
              <a:gd name="T30" fmla="*/ 1651 w 1652"/>
              <a:gd name="T31" fmla="*/ 781 h 902"/>
              <a:gd name="T32" fmla="*/ 1622 w 1652"/>
              <a:gd name="T33" fmla="*/ 589 h 902"/>
              <a:gd name="T34" fmla="*/ 1590 w 1652"/>
              <a:gd name="T35" fmla="*/ 483 h 902"/>
              <a:gd name="T36" fmla="*/ 1511 w 1652"/>
              <a:gd name="T37" fmla="*/ 445 h 902"/>
              <a:gd name="T38" fmla="*/ 1461 w 1652"/>
              <a:gd name="T39" fmla="*/ 542 h 902"/>
              <a:gd name="T40" fmla="*/ 1366 w 1652"/>
              <a:gd name="T41" fmla="*/ 491 h 902"/>
              <a:gd name="T42" fmla="*/ 1191 w 1652"/>
              <a:gd name="T43" fmla="*/ 428 h 902"/>
              <a:gd name="T44" fmla="*/ 1119 w 1652"/>
              <a:gd name="T45" fmla="*/ 417 h 902"/>
              <a:gd name="T46" fmla="*/ 978 w 1652"/>
              <a:gd name="T47" fmla="*/ 357 h 902"/>
              <a:gd name="T48" fmla="*/ 911 w 1652"/>
              <a:gd name="T49" fmla="*/ 194 h 902"/>
              <a:gd name="T50" fmla="*/ 937 w 1652"/>
              <a:gd name="T51" fmla="*/ 141 h 902"/>
              <a:gd name="T52" fmla="*/ 935 w 1652"/>
              <a:gd name="T53" fmla="*/ 70 h 902"/>
              <a:gd name="T54" fmla="*/ 945 w 1652"/>
              <a:gd name="T55" fmla="*/ 35 h 902"/>
              <a:gd name="T56" fmla="*/ 823 w 1652"/>
              <a:gd name="T57" fmla="*/ 0 h 902"/>
              <a:gd name="T58" fmla="*/ 734 w 1652"/>
              <a:gd name="T59" fmla="*/ 11 h 902"/>
              <a:gd name="T60" fmla="*/ 621 w 1652"/>
              <a:gd name="T61" fmla="*/ 48 h 902"/>
              <a:gd name="T62" fmla="*/ 512 w 1652"/>
              <a:gd name="T63" fmla="*/ 62 h 902"/>
              <a:gd name="T64" fmla="*/ 437 w 1652"/>
              <a:gd name="T65" fmla="*/ 21 h 902"/>
              <a:gd name="T66" fmla="*/ 317 w 1652"/>
              <a:gd name="T67" fmla="*/ 43 h 902"/>
              <a:gd name="T68" fmla="*/ 268 w 1652"/>
              <a:gd name="T69" fmla="*/ 16 h 902"/>
              <a:gd name="T70" fmla="*/ 177 w 1652"/>
              <a:gd name="T71" fmla="*/ 28 h 902"/>
              <a:gd name="T72" fmla="*/ 133 w 1652"/>
              <a:gd name="T73" fmla="*/ 86 h 902"/>
              <a:gd name="T74" fmla="*/ 109 w 1652"/>
              <a:gd name="T75" fmla="*/ 117 h 902"/>
              <a:gd name="T76" fmla="*/ 78 w 1652"/>
              <a:gd name="T77" fmla="*/ 132 h 902"/>
              <a:gd name="T78" fmla="*/ 62 w 1652"/>
              <a:gd name="T79" fmla="*/ 156 h 902"/>
              <a:gd name="T80" fmla="*/ 89 w 1652"/>
              <a:gd name="T81" fmla="*/ 207 h 902"/>
              <a:gd name="T82" fmla="*/ 83 w 1652"/>
              <a:gd name="T83" fmla="*/ 260 h 902"/>
              <a:gd name="T84" fmla="*/ 24 w 1652"/>
              <a:gd name="T85" fmla="*/ 243 h 902"/>
              <a:gd name="T86" fmla="*/ 0 w 1652"/>
              <a:gd name="T87" fmla="*/ 262 h 902"/>
              <a:gd name="T88" fmla="*/ 12 w 1652"/>
              <a:gd name="T89" fmla="*/ 311 h 902"/>
              <a:gd name="T90" fmla="*/ 9 w 1652"/>
              <a:gd name="T91" fmla="*/ 356 h 902"/>
              <a:gd name="T92" fmla="*/ 34 w 1652"/>
              <a:gd name="T93" fmla="*/ 373 h 902"/>
              <a:gd name="T94" fmla="*/ 109 w 1652"/>
              <a:gd name="T95" fmla="*/ 443 h 902"/>
              <a:gd name="T96" fmla="*/ 153 w 1652"/>
              <a:gd name="T97" fmla="*/ 508 h 902"/>
              <a:gd name="T98" fmla="*/ 181 w 1652"/>
              <a:gd name="T99" fmla="*/ 530 h 902"/>
              <a:gd name="T100" fmla="*/ 232 w 1652"/>
              <a:gd name="T101" fmla="*/ 525 h 902"/>
              <a:gd name="T102" fmla="*/ 349 w 1652"/>
              <a:gd name="T103" fmla="*/ 655 h 902"/>
              <a:gd name="T104" fmla="*/ 385 w 1652"/>
              <a:gd name="T105" fmla="*/ 642 h 902"/>
              <a:gd name="T106" fmla="*/ 396 w 1652"/>
              <a:gd name="T107" fmla="*/ 693 h 902"/>
              <a:gd name="T108" fmla="*/ 468 w 1652"/>
              <a:gd name="T109" fmla="*/ 723 h 902"/>
              <a:gd name="T110" fmla="*/ 528 w 1652"/>
              <a:gd name="T111" fmla="*/ 785 h 902"/>
              <a:gd name="T112" fmla="*/ 538 w 1652"/>
              <a:gd name="T113" fmla="*/ 812 h 902"/>
              <a:gd name="T114" fmla="*/ 607 w 1652"/>
              <a:gd name="T115" fmla="*/ 809 h 902"/>
              <a:gd name="T116" fmla="*/ 720 w 1652"/>
              <a:gd name="T117" fmla="*/ 834 h 902"/>
              <a:gd name="T118" fmla="*/ 772 w 1652"/>
              <a:gd name="T119" fmla="*/ 850 h 902"/>
              <a:gd name="T120" fmla="*/ 775 w 1652"/>
              <a:gd name="T121" fmla="*/ 901 h 902"/>
              <a:gd name="T122" fmla="*/ 873 w 1652"/>
              <a:gd name="T123" fmla="*/ 823 h 902"/>
              <a:gd name="T124" fmla="*/ 952 w 1652"/>
              <a:gd name="T125" fmla="*/ 853 h 90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652"/>
              <a:gd name="T190" fmla="*/ 0 h 902"/>
              <a:gd name="T191" fmla="*/ 1652 w 1652"/>
              <a:gd name="T192" fmla="*/ 902 h 90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652" h="902">
                <a:moveTo>
                  <a:pt x="952" y="853"/>
                </a:moveTo>
                <a:lnTo>
                  <a:pt x="1005" y="860"/>
                </a:lnTo>
                <a:lnTo>
                  <a:pt x="1023" y="884"/>
                </a:lnTo>
                <a:lnTo>
                  <a:pt x="1031" y="889"/>
                </a:lnTo>
                <a:lnTo>
                  <a:pt x="1110" y="874"/>
                </a:lnTo>
                <a:lnTo>
                  <a:pt x="1114" y="860"/>
                </a:lnTo>
                <a:lnTo>
                  <a:pt x="1129" y="851"/>
                </a:lnTo>
                <a:lnTo>
                  <a:pt x="1167" y="821"/>
                </a:lnTo>
                <a:lnTo>
                  <a:pt x="1200" y="816"/>
                </a:lnTo>
                <a:lnTo>
                  <a:pt x="1231" y="797"/>
                </a:lnTo>
                <a:lnTo>
                  <a:pt x="1289" y="763"/>
                </a:lnTo>
                <a:lnTo>
                  <a:pt x="1296" y="774"/>
                </a:lnTo>
                <a:lnTo>
                  <a:pt x="1340" y="790"/>
                </a:lnTo>
                <a:lnTo>
                  <a:pt x="1404" y="756"/>
                </a:lnTo>
                <a:lnTo>
                  <a:pt x="1423" y="770"/>
                </a:lnTo>
                <a:lnTo>
                  <a:pt x="1406" y="797"/>
                </a:lnTo>
                <a:lnTo>
                  <a:pt x="1413" y="803"/>
                </a:lnTo>
                <a:lnTo>
                  <a:pt x="1439" y="803"/>
                </a:lnTo>
                <a:lnTo>
                  <a:pt x="1440" y="814"/>
                </a:lnTo>
                <a:lnTo>
                  <a:pt x="1418" y="853"/>
                </a:lnTo>
                <a:lnTo>
                  <a:pt x="1425" y="860"/>
                </a:lnTo>
                <a:lnTo>
                  <a:pt x="1439" y="860"/>
                </a:lnTo>
                <a:lnTo>
                  <a:pt x="1502" y="877"/>
                </a:lnTo>
                <a:lnTo>
                  <a:pt x="1530" y="853"/>
                </a:lnTo>
                <a:lnTo>
                  <a:pt x="1572" y="887"/>
                </a:lnTo>
                <a:lnTo>
                  <a:pt x="1585" y="872"/>
                </a:lnTo>
                <a:lnTo>
                  <a:pt x="1596" y="882"/>
                </a:lnTo>
                <a:lnTo>
                  <a:pt x="1609" y="882"/>
                </a:lnTo>
                <a:lnTo>
                  <a:pt x="1616" y="872"/>
                </a:lnTo>
                <a:lnTo>
                  <a:pt x="1614" y="821"/>
                </a:lnTo>
                <a:lnTo>
                  <a:pt x="1624" y="814"/>
                </a:lnTo>
                <a:lnTo>
                  <a:pt x="1651" y="781"/>
                </a:lnTo>
                <a:lnTo>
                  <a:pt x="1647" y="653"/>
                </a:lnTo>
                <a:lnTo>
                  <a:pt x="1622" y="589"/>
                </a:lnTo>
                <a:lnTo>
                  <a:pt x="1640" y="576"/>
                </a:lnTo>
                <a:lnTo>
                  <a:pt x="1590" y="483"/>
                </a:lnTo>
                <a:lnTo>
                  <a:pt x="1528" y="434"/>
                </a:lnTo>
                <a:lnTo>
                  <a:pt x="1511" y="445"/>
                </a:lnTo>
                <a:lnTo>
                  <a:pt x="1513" y="474"/>
                </a:lnTo>
                <a:lnTo>
                  <a:pt x="1461" y="542"/>
                </a:lnTo>
                <a:lnTo>
                  <a:pt x="1373" y="525"/>
                </a:lnTo>
                <a:lnTo>
                  <a:pt x="1366" y="491"/>
                </a:lnTo>
                <a:lnTo>
                  <a:pt x="1311" y="448"/>
                </a:lnTo>
                <a:lnTo>
                  <a:pt x="1191" y="428"/>
                </a:lnTo>
                <a:lnTo>
                  <a:pt x="1138" y="419"/>
                </a:lnTo>
                <a:lnTo>
                  <a:pt x="1119" y="417"/>
                </a:lnTo>
                <a:lnTo>
                  <a:pt x="1073" y="380"/>
                </a:lnTo>
                <a:lnTo>
                  <a:pt x="978" y="357"/>
                </a:lnTo>
                <a:lnTo>
                  <a:pt x="913" y="229"/>
                </a:lnTo>
                <a:lnTo>
                  <a:pt x="911" y="194"/>
                </a:lnTo>
                <a:lnTo>
                  <a:pt x="937" y="180"/>
                </a:lnTo>
                <a:lnTo>
                  <a:pt x="937" y="141"/>
                </a:lnTo>
                <a:lnTo>
                  <a:pt x="956" y="93"/>
                </a:lnTo>
                <a:lnTo>
                  <a:pt x="935" y="70"/>
                </a:lnTo>
                <a:lnTo>
                  <a:pt x="963" y="46"/>
                </a:lnTo>
                <a:lnTo>
                  <a:pt x="945" y="35"/>
                </a:lnTo>
                <a:lnTo>
                  <a:pt x="902" y="35"/>
                </a:lnTo>
                <a:lnTo>
                  <a:pt x="823" y="0"/>
                </a:lnTo>
                <a:lnTo>
                  <a:pt x="772" y="0"/>
                </a:lnTo>
                <a:lnTo>
                  <a:pt x="734" y="11"/>
                </a:lnTo>
                <a:lnTo>
                  <a:pt x="689" y="11"/>
                </a:lnTo>
                <a:lnTo>
                  <a:pt x="621" y="48"/>
                </a:lnTo>
                <a:lnTo>
                  <a:pt x="567" y="42"/>
                </a:lnTo>
                <a:lnTo>
                  <a:pt x="512" y="62"/>
                </a:lnTo>
                <a:lnTo>
                  <a:pt x="466" y="46"/>
                </a:lnTo>
                <a:lnTo>
                  <a:pt x="437" y="21"/>
                </a:lnTo>
                <a:lnTo>
                  <a:pt x="365" y="11"/>
                </a:lnTo>
                <a:lnTo>
                  <a:pt x="317" y="43"/>
                </a:lnTo>
                <a:lnTo>
                  <a:pt x="291" y="33"/>
                </a:lnTo>
                <a:lnTo>
                  <a:pt x="268" y="16"/>
                </a:lnTo>
                <a:lnTo>
                  <a:pt x="217" y="2"/>
                </a:lnTo>
                <a:lnTo>
                  <a:pt x="177" y="28"/>
                </a:lnTo>
                <a:lnTo>
                  <a:pt x="164" y="69"/>
                </a:lnTo>
                <a:lnTo>
                  <a:pt x="133" y="86"/>
                </a:lnTo>
                <a:lnTo>
                  <a:pt x="129" y="110"/>
                </a:lnTo>
                <a:lnTo>
                  <a:pt x="109" y="117"/>
                </a:lnTo>
                <a:lnTo>
                  <a:pt x="86" y="115"/>
                </a:lnTo>
                <a:lnTo>
                  <a:pt x="78" y="132"/>
                </a:lnTo>
                <a:lnTo>
                  <a:pt x="74" y="156"/>
                </a:lnTo>
                <a:lnTo>
                  <a:pt x="62" y="156"/>
                </a:lnTo>
                <a:lnTo>
                  <a:pt x="62" y="180"/>
                </a:lnTo>
                <a:lnTo>
                  <a:pt x="89" y="207"/>
                </a:lnTo>
                <a:lnTo>
                  <a:pt x="89" y="245"/>
                </a:lnTo>
                <a:lnTo>
                  <a:pt x="83" y="260"/>
                </a:lnTo>
                <a:lnTo>
                  <a:pt x="43" y="265"/>
                </a:lnTo>
                <a:lnTo>
                  <a:pt x="24" y="243"/>
                </a:lnTo>
                <a:lnTo>
                  <a:pt x="2" y="245"/>
                </a:lnTo>
                <a:lnTo>
                  <a:pt x="0" y="262"/>
                </a:lnTo>
                <a:lnTo>
                  <a:pt x="10" y="291"/>
                </a:lnTo>
                <a:lnTo>
                  <a:pt x="12" y="311"/>
                </a:lnTo>
                <a:lnTo>
                  <a:pt x="12" y="337"/>
                </a:lnTo>
                <a:lnTo>
                  <a:pt x="9" y="356"/>
                </a:lnTo>
                <a:lnTo>
                  <a:pt x="10" y="371"/>
                </a:lnTo>
                <a:lnTo>
                  <a:pt x="34" y="373"/>
                </a:lnTo>
                <a:lnTo>
                  <a:pt x="50" y="397"/>
                </a:lnTo>
                <a:lnTo>
                  <a:pt x="109" y="443"/>
                </a:lnTo>
                <a:lnTo>
                  <a:pt x="109" y="459"/>
                </a:lnTo>
                <a:lnTo>
                  <a:pt x="153" y="508"/>
                </a:lnTo>
                <a:lnTo>
                  <a:pt x="165" y="525"/>
                </a:lnTo>
                <a:lnTo>
                  <a:pt x="181" y="530"/>
                </a:lnTo>
                <a:lnTo>
                  <a:pt x="208" y="503"/>
                </a:lnTo>
                <a:lnTo>
                  <a:pt x="232" y="525"/>
                </a:lnTo>
                <a:lnTo>
                  <a:pt x="332" y="611"/>
                </a:lnTo>
                <a:lnTo>
                  <a:pt x="349" y="655"/>
                </a:lnTo>
                <a:lnTo>
                  <a:pt x="372" y="655"/>
                </a:lnTo>
                <a:lnTo>
                  <a:pt x="385" y="642"/>
                </a:lnTo>
                <a:lnTo>
                  <a:pt x="396" y="653"/>
                </a:lnTo>
                <a:lnTo>
                  <a:pt x="396" y="693"/>
                </a:lnTo>
                <a:lnTo>
                  <a:pt x="455" y="725"/>
                </a:lnTo>
                <a:lnTo>
                  <a:pt x="468" y="723"/>
                </a:lnTo>
                <a:lnTo>
                  <a:pt x="476" y="756"/>
                </a:lnTo>
                <a:lnTo>
                  <a:pt x="528" y="785"/>
                </a:lnTo>
                <a:lnTo>
                  <a:pt x="529" y="805"/>
                </a:lnTo>
                <a:lnTo>
                  <a:pt x="538" y="812"/>
                </a:lnTo>
                <a:lnTo>
                  <a:pt x="581" y="809"/>
                </a:lnTo>
                <a:lnTo>
                  <a:pt x="607" y="809"/>
                </a:lnTo>
                <a:lnTo>
                  <a:pt x="641" y="836"/>
                </a:lnTo>
                <a:lnTo>
                  <a:pt x="720" y="834"/>
                </a:lnTo>
                <a:lnTo>
                  <a:pt x="762" y="831"/>
                </a:lnTo>
                <a:lnTo>
                  <a:pt x="772" y="850"/>
                </a:lnTo>
                <a:lnTo>
                  <a:pt x="763" y="887"/>
                </a:lnTo>
                <a:lnTo>
                  <a:pt x="775" y="901"/>
                </a:lnTo>
                <a:lnTo>
                  <a:pt x="818" y="862"/>
                </a:lnTo>
                <a:lnTo>
                  <a:pt x="873" y="823"/>
                </a:lnTo>
                <a:lnTo>
                  <a:pt x="913" y="829"/>
                </a:lnTo>
                <a:lnTo>
                  <a:pt x="952" y="85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9" name="Freeform 21"/>
          <p:cNvSpPr>
            <a:spLocks/>
          </p:cNvSpPr>
          <p:nvPr/>
        </p:nvSpPr>
        <p:spPr bwMode="auto">
          <a:xfrm>
            <a:off x="2952218" y="2964887"/>
            <a:ext cx="1462716" cy="1095068"/>
          </a:xfrm>
          <a:custGeom>
            <a:avLst/>
            <a:gdLst>
              <a:gd name="T0" fmla="*/ 86 w 1067"/>
              <a:gd name="T1" fmla="*/ 286 h 770"/>
              <a:gd name="T2" fmla="*/ 138 w 1067"/>
              <a:gd name="T3" fmla="*/ 255 h 770"/>
              <a:gd name="T4" fmla="*/ 115 w 1067"/>
              <a:gd name="T5" fmla="*/ 238 h 770"/>
              <a:gd name="T6" fmla="*/ 148 w 1067"/>
              <a:gd name="T7" fmla="*/ 209 h 770"/>
              <a:gd name="T8" fmla="*/ 107 w 1067"/>
              <a:gd name="T9" fmla="*/ 125 h 770"/>
              <a:gd name="T10" fmla="*/ 133 w 1067"/>
              <a:gd name="T11" fmla="*/ 50 h 770"/>
              <a:gd name="T12" fmla="*/ 347 w 1067"/>
              <a:gd name="T13" fmla="*/ 0 h 770"/>
              <a:gd name="T14" fmla="*/ 478 w 1067"/>
              <a:gd name="T15" fmla="*/ 28 h 770"/>
              <a:gd name="T16" fmla="*/ 554 w 1067"/>
              <a:gd name="T17" fmla="*/ 72 h 770"/>
              <a:gd name="T18" fmla="*/ 626 w 1067"/>
              <a:gd name="T19" fmla="*/ 43 h 770"/>
              <a:gd name="T20" fmla="*/ 719 w 1067"/>
              <a:gd name="T21" fmla="*/ 33 h 770"/>
              <a:gd name="T22" fmla="*/ 838 w 1067"/>
              <a:gd name="T23" fmla="*/ 65 h 770"/>
              <a:gd name="T24" fmla="*/ 912 w 1067"/>
              <a:gd name="T25" fmla="*/ 151 h 770"/>
              <a:gd name="T26" fmla="*/ 980 w 1067"/>
              <a:gd name="T27" fmla="*/ 176 h 770"/>
              <a:gd name="T28" fmla="*/ 1046 w 1067"/>
              <a:gd name="T29" fmla="*/ 295 h 770"/>
              <a:gd name="T30" fmla="*/ 1059 w 1067"/>
              <a:gd name="T31" fmla="*/ 378 h 770"/>
              <a:gd name="T32" fmla="*/ 1023 w 1067"/>
              <a:gd name="T33" fmla="*/ 436 h 770"/>
              <a:gd name="T34" fmla="*/ 984 w 1067"/>
              <a:gd name="T35" fmla="*/ 474 h 770"/>
              <a:gd name="T36" fmla="*/ 965 w 1067"/>
              <a:gd name="T37" fmla="*/ 527 h 770"/>
              <a:gd name="T38" fmla="*/ 920 w 1067"/>
              <a:gd name="T39" fmla="*/ 500 h 770"/>
              <a:gd name="T40" fmla="*/ 923 w 1067"/>
              <a:gd name="T41" fmla="*/ 542 h 770"/>
              <a:gd name="T42" fmla="*/ 991 w 1067"/>
              <a:gd name="T43" fmla="*/ 580 h 770"/>
              <a:gd name="T44" fmla="*/ 1026 w 1067"/>
              <a:gd name="T45" fmla="*/ 597 h 770"/>
              <a:gd name="T46" fmla="*/ 1013 w 1067"/>
              <a:gd name="T47" fmla="*/ 630 h 770"/>
              <a:gd name="T48" fmla="*/ 965 w 1067"/>
              <a:gd name="T49" fmla="*/ 641 h 770"/>
              <a:gd name="T50" fmla="*/ 917 w 1067"/>
              <a:gd name="T51" fmla="*/ 633 h 770"/>
              <a:gd name="T52" fmla="*/ 908 w 1067"/>
              <a:gd name="T53" fmla="*/ 676 h 770"/>
              <a:gd name="T54" fmla="*/ 829 w 1067"/>
              <a:gd name="T55" fmla="*/ 638 h 770"/>
              <a:gd name="T56" fmla="*/ 781 w 1067"/>
              <a:gd name="T57" fmla="*/ 628 h 770"/>
              <a:gd name="T58" fmla="*/ 632 w 1067"/>
              <a:gd name="T59" fmla="*/ 623 h 770"/>
              <a:gd name="T60" fmla="*/ 616 w 1067"/>
              <a:gd name="T61" fmla="*/ 660 h 770"/>
              <a:gd name="T62" fmla="*/ 602 w 1067"/>
              <a:gd name="T63" fmla="*/ 701 h 770"/>
              <a:gd name="T64" fmla="*/ 461 w 1067"/>
              <a:gd name="T65" fmla="*/ 751 h 770"/>
              <a:gd name="T66" fmla="*/ 399 w 1067"/>
              <a:gd name="T67" fmla="*/ 674 h 770"/>
              <a:gd name="T68" fmla="*/ 227 w 1067"/>
              <a:gd name="T69" fmla="*/ 645 h 770"/>
              <a:gd name="T70" fmla="*/ 162 w 1067"/>
              <a:gd name="T71" fmla="*/ 606 h 770"/>
              <a:gd name="T72" fmla="*/ 2 w 1067"/>
              <a:gd name="T73" fmla="*/ 455 h 770"/>
              <a:gd name="T74" fmla="*/ 26 w 1067"/>
              <a:gd name="T75" fmla="*/ 407 h 770"/>
              <a:gd name="T76" fmla="*/ 45 w 1067"/>
              <a:gd name="T77" fmla="*/ 320 h 770"/>
              <a:gd name="T78" fmla="*/ 52 w 1067"/>
              <a:gd name="T79" fmla="*/ 272 h 7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7"/>
              <a:gd name="T121" fmla="*/ 0 h 770"/>
              <a:gd name="T122" fmla="*/ 1067 w 1067"/>
              <a:gd name="T123" fmla="*/ 770 h 77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7" h="770">
                <a:moveTo>
                  <a:pt x="52" y="272"/>
                </a:moveTo>
                <a:lnTo>
                  <a:pt x="86" y="286"/>
                </a:lnTo>
                <a:lnTo>
                  <a:pt x="146" y="267"/>
                </a:lnTo>
                <a:lnTo>
                  <a:pt x="138" y="255"/>
                </a:lnTo>
                <a:lnTo>
                  <a:pt x="122" y="255"/>
                </a:lnTo>
                <a:lnTo>
                  <a:pt x="115" y="238"/>
                </a:lnTo>
                <a:lnTo>
                  <a:pt x="119" y="222"/>
                </a:lnTo>
                <a:lnTo>
                  <a:pt x="148" y="209"/>
                </a:lnTo>
                <a:lnTo>
                  <a:pt x="167" y="176"/>
                </a:lnTo>
                <a:lnTo>
                  <a:pt x="107" y="125"/>
                </a:lnTo>
                <a:lnTo>
                  <a:pt x="105" y="72"/>
                </a:lnTo>
                <a:lnTo>
                  <a:pt x="133" y="50"/>
                </a:lnTo>
                <a:lnTo>
                  <a:pt x="334" y="10"/>
                </a:lnTo>
                <a:lnTo>
                  <a:pt x="347" y="0"/>
                </a:lnTo>
                <a:lnTo>
                  <a:pt x="378" y="4"/>
                </a:lnTo>
                <a:lnTo>
                  <a:pt x="478" y="28"/>
                </a:lnTo>
                <a:lnTo>
                  <a:pt x="509" y="46"/>
                </a:lnTo>
                <a:lnTo>
                  <a:pt x="554" y="72"/>
                </a:lnTo>
                <a:lnTo>
                  <a:pt x="581" y="70"/>
                </a:lnTo>
                <a:lnTo>
                  <a:pt x="626" y="43"/>
                </a:lnTo>
                <a:lnTo>
                  <a:pt x="683" y="52"/>
                </a:lnTo>
                <a:lnTo>
                  <a:pt x="719" y="33"/>
                </a:lnTo>
                <a:lnTo>
                  <a:pt x="796" y="81"/>
                </a:lnTo>
                <a:lnTo>
                  <a:pt x="838" y="65"/>
                </a:lnTo>
                <a:lnTo>
                  <a:pt x="860" y="118"/>
                </a:lnTo>
                <a:lnTo>
                  <a:pt x="912" y="151"/>
                </a:lnTo>
                <a:lnTo>
                  <a:pt x="951" y="187"/>
                </a:lnTo>
                <a:lnTo>
                  <a:pt x="980" y="176"/>
                </a:lnTo>
                <a:lnTo>
                  <a:pt x="1035" y="248"/>
                </a:lnTo>
                <a:lnTo>
                  <a:pt x="1046" y="295"/>
                </a:lnTo>
                <a:lnTo>
                  <a:pt x="1066" y="323"/>
                </a:lnTo>
                <a:lnTo>
                  <a:pt x="1059" y="378"/>
                </a:lnTo>
                <a:lnTo>
                  <a:pt x="1015" y="414"/>
                </a:lnTo>
                <a:lnTo>
                  <a:pt x="1023" y="436"/>
                </a:lnTo>
                <a:lnTo>
                  <a:pt x="1006" y="453"/>
                </a:lnTo>
                <a:lnTo>
                  <a:pt x="984" y="474"/>
                </a:lnTo>
                <a:lnTo>
                  <a:pt x="984" y="511"/>
                </a:lnTo>
                <a:lnTo>
                  <a:pt x="965" y="527"/>
                </a:lnTo>
                <a:lnTo>
                  <a:pt x="941" y="520"/>
                </a:lnTo>
                <a:lnTo>
                  <a:pt x="920" y="500"/>
                </a:lnTo>
                <a:lnTo>
                  <a:pt x="910" y="522"/>
                </a:lnTo>
                <a:lnTo>
                  <a:pt x="923" y="542"/>
                </a:lnTo>
                <a:lnTo>
                  <a:pt x="958" y="546"/>
                </a:lnTo>
                <a:lnTo>
                  <a:pt x="991" y="580"/>
                </a:lnTo>
                <a:lnTo>
                  <a:pt x="1011" y="580"/>
                </a:lnTo>
                <a:lnTo>
                  <a:pt x="1026" y="597"/>
                </a:lnTo>
                <a:lnTo>
                  <a:pt x="1013" y="628"/>
                </a:lnTo>
                <a:lnTo>
                  <a:pt x="1013" y="630"/>
                </a:lnTo>
                <a:lnTo>
                  <a:pt x="984" y="626"/>
                </a:lnTo>
                <a:lnTo>
                  <a:pt x="965" y="641"/>
                </a:lnTo>
                <a:lnTo>
                  <a:pt x="951" y="619"/>
                </a:lnTo>
                <a:lnTo>
                  <a:pt x="917" y="633"/>
                </a:lnTo>
                <a:lnTo>
                  <a:pt x="908" y="650"/>
                </a:lnTo>
                <a:lnTo>
                  <a:pt x="908" y="676"/>
                </a:lnTo>
                <a:lnTo>
                  <a:pt x="872" y="683"/>
                </a:lnTo>
                <a:lnTo>
                  <a:pt x="829" y="638"/>
                </a:lnTo>
                <a:lnTo>
                  <a:pt x="815" y="617"/>
                </a:lnTo>
                <a:lnTo>
                  <a:pt x="781" y="628"/>
                </a:lnTo>
                <a:lnTo>
                  <a:pt x="722" y="610"/>
                </a:lnTo>
                <a:lnTo>
                  <a:pt x="632" y="623"/>
                </a:lnTo>
                <a:lnTo>
                  <a:pt x="626" y="633"/>
                </a:lnTo>
                <a:lnTo>
                  <a:pt x="616" y="660"/>
                </a:lnTo>
                <a:lnTo>
                  <a:pt x="599" y="672"/>
                </a:lnTo>
                <a:lnTo>
                  <a:pt x="602" y="701"/>
                </a:lnTo>
                <a:lnTo>
                  <a:pt x="549" y="769"/>
                </a:lnTo>
                <a:lnTo>
                  <a:pt x="461" y="751"/>
                </a:lnTo>
                <a:lnTo>
                  <a:pt x="454" y="718"/>
                </a:lnTo>
                <a:lnTo>
                  <a:pt x="399" y="674"/>
                </a:lnTo>
                <a:lnTo>
                  <a:pt x="279" y="655"/>
                </a:lnTo>
                <a:lnTo>
                  <a:pt x="227" y="645"/>
                </a:lnTo>
                <a:lnTo>
                  <a:pt x="207" y="643"/>
                </a:lnTo>
                <a:lnTo>
                  <a:pt x="162" y="606"/>
                </a:lnTo>
                <a:lnTo>
                  <a:pt x="67" y="583"/>
                </a:lnTo>
                <a:lnTo>
                  <a:pt x="2" y="455"/>
                </a:lnTo>
                <a:lnTo>
                  <a:pt x="0" y="421"/>
                </a:lnTo>
                <a:lnTo>
                  <a:pt x="26" y="407"/>
                </a:lnTo>
                <a:lnTo>
                  <a:pt x="26" y="368"/>
                </a:lnTo>
                <a:lnTo>
                  <a:pt x="45" y="320"/>
                </a:lnTo>
                <a:lnTo>
                  <a:pt x="23" y="297"/>
                </a:lnTo>
                <a:lnTo>
                  <a:pt x="52" y="272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0" name="Freeform 22"/>
          <p:cNvSpPr>
            <a:spLocks/>
          </p:cNvSpPr>
          <p:nvPr/>
        </p:nvSpPr>
        <p:spPr bwMode="auto">
          <a:xfrm>
            <a:off x="3454589" y="2525201"/>
            <a:ext cx="1586556" cy="1418610"/>
          </a:xfrm>
          <a:custGeom>
            <a:avLst/>
            <a:gdLst>
              <a:gd name="T0" fmla="*/ 5 w 1155"/>
              <a:gd name="T1" fmla="*/ 158 h 994"/>
              <a:gd name="T2" fmla="*/ 177 w 1155"/>
              <a:gd name="T3" fmla="*/ 63 h 994"/>
              <a:gd name="T4" fmla="*/ 225 w 1155"/>
              <a:gd name="T5" fmla="*/ 0 h 994"/>
              <a:gd name="T6" fmla="*/ 291 w 1155"/>
              <a:gd name="T7" fmla="*/ 34 h 994"/>
              <a:gd name="T8" fmla="*/ 341 w 1155"/>
              <a:gd name="T9" fmla="*/ 202 h 994"/>
              <a:gd name="T10" fmla="*/ 481 w 1155"/>
              <a:gd name="T11" fmla="*/ 188 h 994"/>
              <a:gd name="T12" fmla="*/ 503 w 1155"/>
              <a:gd name="T13" fmla="*/ 233 h 994"/>
              <a:gd name="T14" fmla="*/ 514 w 1155"/>
              <a:gd name="T15" fmla="*/ 323 h 994"/>
              <a:gd name="T16" fmla="*/ 536 w 1155"/>
              <a:gd name="T17" fmla="*/ 347 h 994"/>
              <a:gd name="T18" fmla="*/ 674 w 1155"/>
              <a:gd name="T19" fmla="*/ 374 h 994"/>
              <a:gd name="T20" fmla="*/ 792 w 1155"/>
              <a:gd name="T21" fmla="*/ 368 h 994"/>
              <a:gd name="T22" fmla="*/ 755 w 1155"/>
              <a:gd name="T23" fmla="*/ 434 h 994"/>
              <a:gd name="T24" fmla="*/ 797 w 1155"/>
              <a:gd name="T25" fmla="*/ 522 h 994"/>
              <a:gd name="T26" fmla="*/ 890 w 1155"/>
              <a:gd name="T27" fmla="*/ 646 h 994"/>
              <a:gd name="T28" fmla="*/ 926 w 1155"/>
              <a:gd name="T29" fmla="*/ 711 h 994"/>
              <a:gd name="T30" fmla="*/ 974 w 1155"/>
              <a:gd name="T31" fmla="*/ 690 h 994"/>
              <a:gd name="T32" fmla="*/ 990 w 1155"/>
              <a:gd name="T33" fmla="*/ 632 h 994"/>
              <a:gd name="T34" fmla="*/ 996 w 1155"/>
              <a:gd name="T35" fmla="*/ 537 h 994"/>
              <a:gd name="T36" fmla="*/ 1040 w 1155"/>
              <a:gd name="T37" fmla="*/ 557 h 994"/>
              <a:gd name="T38" fmla="*/ 1154 w 1155"/>
              <a:gd name="T39" fmla="*/ 639 h 994"/>
              <a:gd name="T40" fmla="*/ 1139 w 1155"/>
              <a:gd name="T41" fmla="*/ 716 h 994"/>
              <a:gd name="T42" fmla="*/ 1079 w 1155"/>
              <a:gd name="T43" fmla="*/ 736 h 994"/>
              <a:gd name="T44" fmla="*/ 1016 w 1155"/>
              <a:gd name="T45" fmla="*/ 745 h 994"/>
              <a:gd name="T46" fmla="*/ 988 w 1155"/>
              <a:gd name="T47" fmla="*/ 767 h 994"/>
              <a:gd name="T48" fmla="*/ 996 w 1155"/>
              <a:gd name="T49" fmla="*/ 822 h 994"/>
              <a:gd name="T50" fmla="*/ 983 w 1155"/>
              <a:gd name="T51" fmla="*/ 891 h 994"/>
              <a:gd name="T52" fmla="*/ 948 w 1155"/>
              <a:gd name="T53" fmla="*/ 926 h 994"/>
              <a:gd name="T54" fmla="*/ 906 w 1155"/>
              <a:gd name="T55" fmla="*/ 981 h 994"/>
              <a:gd name="T56" fmla="*/ 818 w 1155"/>
              <a:gd name="T57" fmla="*/ 972 h 994"/>
              <a:gd name="T58" fmla="*/ 782 w 1155"/>
              <a:gd name="T59" fmla="*/ 937 h 994"/>
              <a:gd name="T60" fmla="*/ 718 w 1155"/>
              <a:gd name="T61" fmla="*/ 858 h 994"/>
              <a:gd name="T62" fmla="*/ 641 w 1155"/>
              <a:gd name="T63" fmla="*/ 862 h 994"/>
              <a:gd name="T64" fmla="*/ 591 w 1155"/>
              <a:gd name="T65" fmla="*/ 855 h 994"/>
              <a:gd name="T66" fmla="*/ 553 w 1155"/>
              <a:gd name="T67" fmla="*/ 809 h 994"/>
              <a:gd name="T68" fmla="*/ 617 w 1155"/>
              <a:gd name="T69" fmla="*/ 820 h 994"/>
              <a:gd name="T70" fmla="*/ 656 w 1155"/>
              <a:gd name="T71" fmla="*/ 745 h 994"/>
              <a:gd name="T72" fmla="*/ 698 w 1155"/>
              <a:gd name="T73" fmla="*/ 632 h 994"/>
              <a:gd name="T74" fmla="*/ 613 w 1155"/>
              <a:gd name="T75" fmla="*/ 484 h 994"/>
              <a:gd name="T76" fmla="*/ 492 w 1155"/>
              <a:gd name="T77" fmla="*/ 427 h 994"/>
              <a:gd name="T78" fmla="*/ 352 w 1155"/>
              <a:gd name="T79" fmla="*/ 342 h 994"/>
              <a:gd name="T80" fmla="*/ 213 w 1155"/>
              <a:gd name="T81" fmla="*/ 378 h 994"/>
              <a:gd name="T82" fmla="*/ 110 w 1155"/>
              <a:gd name="T83" fmla="*/ 337 h 9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155"/>
              <a:gd name="T127" fmla="*/ 0 h 994"/>
              <a:gd name="T128" fmla="*/ 1155 w 1155"/>
              <a:gd name="T129" fmla="*/ 994 h 9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155" h="994">
                <a:moveTo>
                  <a:pt x="10" y="313"/>
                </a:moveTo>
                <a:lnTo>
                  <a:pt x="0" y="185"/>
                </a:lnTo>
                <a:lnTo>
                  <a:pt x="5" y="158"/>
                </a:lnTo>
                <a:lnTo>
                  <a:pt x="43" y="140"/>
                </a:lnTo>
                <a:lnTo>
                  <a:pt x="96" y="96"/>
                </a:lnTo>
                <a:lnTo>
                  <a:pt x="177" y="63"/>
                </a:lnTo>
                <a:lnTo>
                  <a:pt x="210" y="48"/>
                </a:lnTo>
                <a:lnTo>
                  <a:pt x="210" y="17"/>
                </a:lnTo>
                <a:lnTo>
                  <a:pt x="225" y="0"/>
                </a:lnTo>
                <a:lnTo>
                  <a:pt x="239" y="2"/>
                </a:lnTo>
                <a:lnTo>
                  <a:pt x="292" y="10"/>
                </a:lnTo>
                <a:lnTo>
                  <a:pt x="291" y="34"/>
                </a:lnTo>
                <a:lnTo>
                  <a:pt x="301" y="72"/>
                </a:lnTo>
                <a:lnTo>
                  <a:pt x="295" y="134"/>
                </a:lnTo>
                <a:lnTo>
                  <a:pt x="341" y="202"/>
                </a:lnTo>
                <a:lnTo>
                  <a:pt x="365" y="217"/>
                </a:lnTo>
                <a:lnTo>
                  <a:pt x="402" y="188"/>
                </a:lnTo>
                <a:lnTo>
                  <a:pt x="481" y="188"/>
                </a:lnTo>
                <a:lnTo>
                  <a:pt x="500" y="195"/>
                </a:lnTo>
                <a:lnTo>
                  <a:pt x="512" y="213"/>
                </a:lnTo>
                <a:lnTo>
                  <a:pt x="503" y="233"/>
                </a:lnTo>
                <a:lnTo>
                  <a:pt x="459" y="268"/>
                </a:lnTo>
                <a:lnTo>
                  <a:pt x="464" y="286"/>
                </a:lnTo>
                <a:lnTo>
                  <a:pt x="514" y="323"/>
                </a:lnTo>
                <a:lnTo>
                  <a:pt x="534" y="323"/>
                </a:lnTo>
                <a:lnTo>
                  <a:pt x="540" y="332"/>
                </a:lnTo>
                <a:lnTo>
                  <a:pt x="536" y="347"/>
                </a:lnTo>
                <a:lnTo>
                  <a:pt x="567" y="372"/>
                </a:lnTo>
                <a:lnTo>
                  <a:pt x="639" y="383"/>
                </a:lnTo>
                <a:lnTo>
                  <a:pt x="674" y="374"/>
                </a:lnTo>
                <a:lnTo>
                  <a:pt x="718" y="330"/>
                </a:lnTo>
                <a:lnTo>
                  <a:pt x="770" y="335"/>
                </a:lnTo>
                <a:lnTo>
                  <a:pt x="792" y="368"/>
                </a:lnTo>
                <a:lnTo>
                  <a:pt x="780" y="398"/>
                </a:lnTo>
                <a:lnTo>
                  <a:pt x="784" y="417"/>
                </a:lnTo>
                <a:lnTo>
                  <a:pt x="755" y="434"/>
                </a:lnTo>
                <a:lnTo>
                  <a:pt x="742" y="449"/>
                </a:lnTo>
                <a:lnTo>
                  <a:pt x="746" y="487"/>
                </a:lnTo>
                <a:lnTo>
                  <a:pt x="797" y="522"/>
                </a:lnTo>
                <a:lnTo>
                  <a:pt x="818" y="518"/>
                </a:lnTo>
                <a:lnTo>
                  <a:pt x="878" y="590"/>
                </a:lnTo>
                <a:lnTo>
                  <a:pt x="890" y="646"/>
                </a:lnTo>
                <a:lnTo>
                  <a:pt x="885" y="672"/>
                </a:lnTo>
                <a:lnTo>
                  <a:pt x="926" y="694"/>
                </a:lnTo>
                <a:lnTo>
                  <a:pt x="926" y="711"/>
                </a:lnTo>
                <a:lnTo>
                  <a:pt x="964" y="721"/>
                </a:lnTo>
                <a:lnTo>
                  <a:pt x="974" y="721"/>
                </a:lnTo>
                <a:lnTo>
                  <a:pt x="974" y="690"/>
                </a:lnTo>
                <a:lnTo>
                  <a:pt x="1003" y="685"/>
                </a:lnTo>
                <a:lnTo>
                  <a:pt x="1009" y="648"/>
                </a:lnTo>
                <a:lnTo>
                  <a:pt x="990" y="632"/>
                </a:lnTo>
                <a:lnTo>
                  <a:pt x="974" y="617"/>
                </a:lnTo>
                <a:lnTo>
                  <a:pt x="981" y="547"/>
                </a:lnTo>
                <a:lnTo>
                  <a:pt x="996" y="537"/>
                </a:lnTo>
                <a:lnTo>
                  <a:pt x="1022" y="549"/>
                </a:lnTo>
                <a:lnTo>
                  <a:pt x="1033" y="544"/>
                </a:lnTo>
                <a:lnTo>
                  <a:pt x="1040" y="557"/>
                </a:lnTo>
                <a:lnTo>
                  <a:pt x="1110" y="593"/>
                </a:lnTo>
                <a:lnTo>
                  <a:pt x="1148" y="617"/>
                </a:lnTo>
                <a:lnTo>
                  <a:pt x="1154" y="639"/>
                </a:lnTo>
                <a:lnTo>
                  <a:pt x="1134" y="668"/>
                </a:lnTo>
                <a:lnTo>
                  <a:pt x="1145" y="701"/>
                </a:lnTo>
                <a:lnTo>
                  <a:pt x="1139" y="716"/>
                </a:lnTo>
                <a:lnTo>
                  <a:pt x="1086" y="721"/>
                </a:lnTo>
                <a:lnTo>
                  <a:pt x="1075" y="728"/>
                </a:lnTo>
                <a:lnTo>
                  <a:pt x="1079" y="736"/>
                </a:lnTo>
                <a:lnTo>
                  <a:pt x="1079" y="752"/>
                </a:lnTo>
                <a:lnTo>
                  <a:pt x="1038" y="756"/>
                </a:lnTo>
                <a:lnTo>
                  <a:pt x="1016" y="745"/>
                </a:lnTo>
                <a:lnTo>
                  <a:pt x="988" y="745"/>
                </a:lnTo>
                <a:lnTo>
                  <a:pt x="983" y="752"/>
                </a:lnTo>
                <a:lnTo>
                  <a:pt x="988" y="767"/>
                </a:lnTo>
                <a:lnTo>
                  <a:pt x="974" y="783"/>
                </a:lnTo>
                <a:lnTo>
                  <a:pt x="969" y="800"/>
                </a:lnTo>
                <a:lnTo>
                  <a:pt x="996" y="822"/>
                </a:lnTo>
                <a:lnTo>
                  <a:pt x="976" y="862"/>
                </a:lnTo>
                <a:lnTo>
                  <a:pt x="985" y="882"/>
                </a:lnTo>
                <a:lnTo>
                  <a:pt x="983" y="891"/>
                </a:lnTo>
                <a:lnTo>
                  <a:pt x="952" y="891"/>
                </a:lnTo>
                <a:lnTo>
                  <a:pt x="930" y="901"/>
                </a:lnTo>
                <a:lnTo>
                  <a:pt x="948" y="926"/>
                </a:lnTo>
                <a:lnTo>
                  <a:pt x="937" y="957"/>
                </a:lnTo>
                <a:lnTo>
                  <a:pt x="904" y="966"/>
                </a:lnTo>
                <a:lnTo>
                  <a:pt x="906" y="981"/>
                </a:lnTo>
                <a:lnTo>
                  <a:pt x="897" y="993"/>
                </a:lnTo>
                <a:lnTo>
                  <a:pt x="840" y="988"/>
                </a:lnTo>
                <a:lnTo>
                  <a:pt x="818" y="972"/>
                </a:lnTo>
                <a:lnTo>
                  <a:pt x="814" y="937"/>
                </a:lnTo>
                <a:lnTo>
                  <a:pt x="801" y="923"/>
                </a:lnTo>
                <a:lnTo>
                  <a:pt x="782" y="937"/>
                </a:lnTo>
                <a:lnTo>
                  <a:pt x="746" y="901"/>
                </a:lnTo>
                <a:lnTo>
                  <a:pt x="720" y="884"/>
                </a:lnTo>
                <a:lnTo>
                  <a:pt x="718" y="858"/>
                </a:lnTo>
                <a:lnTo>
                  <a:pt x="709" y="838"/>
                </a:lnTo>
                <a:lnTo>
                  <a:pt x="696" y="838"/>
                </a:lnTo>
                <a:lnTo>
                  <a:pt x="641" y="862"/>
                </a:lnTo>
                <a:lnTo>
                  <a:pt x="643" y="889"/>
                </a:lnTo>
                <a:lnTo>
                  <a:pt x="624" y="889"/>
                </a:lnTo>
                <a:lnTo>
                  <a:pt x="591" y="855"/>
                </a:lnTo>
                <a:lnTo>
                  <a:pt x="555" y="851"/>
                </a:lnTo>
                <a:lnTo>
                  <a:pt x="543" y="831"/>
                </a:lnTo>
                <a:lnTo>
                  <a:pt x="553" y="809"/>
                </a:lnTo>
                <a:lnTo>
                  <a:pt x="574" y="829"/>
                </a:lnTo>
                <a:lnTo>
                  <a:pt x="598" y="836"/>
                </a:lnTo>
                <a:lnTo>
                  <a:pt x="617" y="820"/>
                </a:lnTo>
                <a:lnTo>
                  <a:pt x="617" y="783"/>
                </a:lnTo>
                <a:lnTo>
                  <a:pt x="639" y="762"/>
                </a:lnTo>
                <a:lnTo>
                  <a:pt x="656" y="745"/>
                </a:lnTo>
                <a:lnTo>
                  <a:pt x="648" y="723"/>
                </a:lnTo>
                <a:lnTo>
                  <a:pt x="691" y="687"/>
                </a:lnTo>
                <a:lnTo>
                  <a:pt x="698" y="632"/>
                </a:lnTo>
                <a:lnTo>
                  <a:pt x="679" y="604"/>
                </a:lnTo>
                <a:lnTo>
                  <a:pt x="667" y="557"/>
                </a:lnTo>
                <a:lnTo>
                  <a:pt x="613" y="484"/>
                </a:lnTo>
                <a:lnTo>
                  <a:pt x="584" y="496"/>
                </a:lnTo>
                <a:lnTo>
                  <a:pt x="545" y="460"/>
                </a:lnTo>
                <a:lnTo>
                  <a:pt x="492" y="427"/>
                </a:lnTo>
                <a:lnTo>
                  <a:pt x="471" y="374"/>
                </a:lnTo>
                <a:lnTo>
                  <a:pt x="428" y="390"/>
                </a:lnTo>
                <a:lnTo>
                  <a:pt x="352" y="342"/>
                </a:lnTo>
                <a:lnTo>
                  <a:pt x="315" y="361"/>
                </a:lnTo>
                <a:lnTo>
                  <a:pt x="258" y="352"/>
                </a:lnTo>
                <a:lnTo>
                  <a:pt x="213" y="378"/>
                </a:lnTo>
                <a:lnTo>
                  <a:pt x="186" y="381"/>
                </a:lnTo>
                <a:lnTo>
                  <a:pt x="141" y="354"/>
                </a:lnTo>
                <a:lnTo>
                  <a:pt x="110" y="337"/>
                </a:lnTo>
                <a:lnTo>
                  <a:pt x="10" y="31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1" name="Freeform 23"/>
          <p:cNvSpPr>
            <a:spLocks/>
          </p:cNvSpPr>
          <p:nvPr/>
        </p:nvSpPr>
        <p:spPr bwMode="auto">
          <a:xfrm>
            <a:off x="1428750" y="1518623"/>
            <a:ext cx="2338944" cy="1861062"/>
          </a:xfrm>
          <a:custGeom>
            <a:avLst/>
            <a:gdLst>
              <a:gd name="T0" fmla="*/ 1172 w 1707"/>
              <a:gd name="T1" fmla="*/ 43 h 1305"/>
              <a:gd name="T2" fmla="*/ 1224 w 1707"/>
              <a:gd name="T3" fmla="*/ 110 h 1305"/>
              <a:gd name="T4" fmla="*/ 1298 w 1707"/>
              <a:gd name="T5" fmla="*/ 158 h 1305"/>
              <a:gd name="T6" fmla="*/ 1361 w 1707"/>
              <a:gd name="T7" fmla="*/ 284 h 1305"/>
              <a:gd name="T8" fmla="*/ 1327 w 1707"/>
              <a:gd name="T9" fmla="*/ 383 h 1305"/>
              <a:gd name="T10" fmla="*/ 1511 w 1707"/>
              <a:gd name="T11" fmla="*/ 467 h 1305"/>
              <a:gd name="T12" fmla="*/ 1640 w 1707"/>
              <a:gd name="T13" fmla="*/ 562 h 1305"/>
              <a:gd name="T14" fmla="*/ 1706 w 1707"/>
              <a:gd name="T15" fmla="*/ 706 h 1305"/>
              <a:gd name="T16" fmla="*/ 1657 w 1707"/>
              <a:gd name="T17" fmla="*/ 769 h 1305"/>
              <a:gd name="T18" fmla="*/ 1486 w 1707"/>
              <a:gd name="T19" fmla="*/ 865 h 1305"/>
              <a:gd name="T20" fmla="*/ 1460 w 1707"/>
              <a:gd name="T21" fmla="*/ 1014 h 1305"/>
              <a:gd name="T22" fmla="*/ 1217 w 1707"/>
              <a:gd name="T23" fmla="*/ 1087 h 1305"/>
              <a:gd name="T24" fmla="*/ 1261 w 1707"/>
              <a:gd name="T25" fmla="*/ 1224 h 1305"/>
              <a:gd name="T26" fmla="*/ 1234 w 1707"/>
              <a:gd name="T27" fmla="*/ 1270 h 1305"/>
              <a:gd name="T28" fmla="*/ 1199 w 1707"/>
              <a:gd name="T29" fmla="*/ 1301 h 1305"/>
              <a:gd name="T30" fmla="*/ 1103 w 1707"/>
              <a:gd name="T31" fmla="*/ 1277 h 1305"/>
              <a:gd name="T32" fmla="*/ 935 w 1707"/>
              <a:gd name="T33" fmla="*/ 1253 h 1305"/>
              <a:gd name="T34" fmla="*/ 768 w 1707"/>
              <a:gd name="T35" fmla="*/ 1284 h 1305"/>
              <a:gd name="T36" fmla="*/ 639 w 1707"/>
              <a:gd name="T37" fmla="*/ 1263 h 1305"/>
              <a:gd name="T38" fmla="*/ 492 w 1707"/>
              <a:gd name="T39" fmla="*/ 1275 h 1305"/>
              <a:gd name="T40" fmla="*/ 409 w 1707"/>
              <a:gd name="T41" fmla="*/ 1234 h 1305"/>
              <a:gd name="T42" fmla="*/ 321 w 1707"/>
              <a:gd name="T43" fmla="*/ 1173 h 1305"/>
              <a:gd name="T44" fmla="*/ 131 w 1707"/>
              <a:gd name="T45" fmla="*/ 1138 h 1305"/>
              <a:gd name="T46" fmla="*/ 105 w 1707"/>
              <a:gd name="T47" fmla="*/ 1065 h 1305"/>
              <a:gd name="T48" fmla="*/ 65 w 1707"/>
              <a:gd name="T49" fmla="*/ 1012 h 1305"/>
              <a:gd name="T50" fmla="*/ 38 w 1707"/>
              <a:gd name="T51" fmla="*/ 961 h 1305"/>
              <a:gd name="T52" fmla="*/ 65 w 1707"/>
              <a:gd name="T53" fmla="*/ 901 h 1305"/>
              <a:gd name="T54" fmla="*/ 10 w 1707"/>
              <a:gd name="T55" fmla="*/ 829 h 1305"/>
              <a:gd name="T56" fmla="*/ 5 w 1707"/>
              <a:gd name="T57" fmla="*/ 752 h 1305"/>
              <a:gd name="T58" fmla="*/ 38 w 1707"/>
              <a:gd name="T59" fmla="*/ 701 h 1305"/>
              <a:gd name="T60" fmla="*/ 134 w 1707"/>
              <a:gd name="T61" fmla="*/ 668 h 1305"/>
              <a:gd name="T62" fmla="*/ 181 w 1707"/>
              <a:gd name="T63" fmla="*/ 672 h 1305"/>
              <a:gd name="T64" fmla="*/ 235 w 1707"/>
              <a:gd name="T65" fmla="*/ 699 h 1305"/>
              <a:gd name="T66" fmla="*/ 409 w 1707"/>
              <a:gd name="T67" fmla="*/ 639 h 1305"/>
              <a:gd name="T68" fmla="*/ 555 w 1707"/>
              <a:gd name="T69" fmla="*/ 544 h 1305"/>
              <a:gd name="T70" fmla="*/ 601 w 1707"/>
              <a:gd name="T71" fmla="*/ 501 h 1305"/>
              <a:gd name="T72" fmla="*/ 575 w 1707"/>
              <a:gd name="T73" fmla="*/ 342 h 1305"/>
              <a:gd name="T74" fmla="*/ 704 w 1707"/>
              <a:gd name="T75" fmla="*/ 313 h 1305"/>
              <a:gd name="T76" fmla="*/ 761 w 1707"/>
              <a:gd name="T77" fmla="*/ 342 h 1305"/>
              <a:gd name="T78" fmla="*/ 827 w 1707"/>
              <a:gd name="T79" fmla="*/ 163 h 1305"/>
              <a:gd name="T80" fmla="*/ 930 w 1707"/>
              <a:gd name="T81" fmla="*/ 187 h 1305"/>
              <a:gd name="T82" fmla="*/ 1019 w 1707"/>
              <a:gd name="T83" fmla="*/ 84 h 1305"/>
              <a:gd name="T84" fmla="*/ 1098 w 1707"/>
              <a:gd name="T85" fmla="*/ 36 h 1305"/>
              <a:gd name="T86" fmla="*/ 1165 w 1707"/>
              <a:gd name="T87" fmla="*/ 10 h 13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07"/>
              <a:gd name="T133" fmla="*/ 0 h 1305"/>
              <a:gd name="T134" fmla="*/ 1707 w 1707"/>
              <a:gd name="T135" fmla="*/ 1305 h 130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07" h="1305">
                <a:moveTo>
                  <a:pt x="1165" y="10"/>
                </a:moveTo>
                <a:lnTo>
                  <a:pt x="1182" y="10"/>
                </a:lnTo>
                <a:lnTo>
                  <a:pt x="1172" y="43"/>
                </a:lnTo>
                <a:lnTo>
                  <a:pt x="1186" y="63"/>
                </a:lnTo>
                <a:lnTo>
                  <a:pt x="1189" y="77"/>
                </a:lnTo>
                <a:lnTo>
                  <a:pt x="1224" y="110"/>
                </a:lnTo>
                <a:lnTo>
                  <a:pt x="1232" y="138"/>
                </a:lnTo>
                <a:lnTo>
                  <a:pt x="1278" y="140"/>
                </a:lnTo>
                <a:lnTo>
                  <a:pt x="1298" y="158"/>
                </a:lnTo>
                <a:lnTo>
                  <a:pt x="1309" y="158"/>
                </a:lnTo>
                <a:lnTo>
                  <a:pt x="1335" y="215"/>
                </a:lnTo>
                <a:lnTo>
                  <a:pt x="1361" y="284"/>
                </a:lnTo>
                <a:lnTo>
                  <a:pt x="1349" y="326"/>
                </a:lnTo>
                <a:lnTo>
                  <a:pt x="1351" y="342"/>
                </a:lnTo>
                <a:lnTo>
                  <a:pt x="1327" y="383"/>
                </a:lnTo>
                <a:lnTo>
                  <a:pt x="1333" y="417"/>
                </a:lnTo>
                <a:lnTo>
                  <a:pt x="1418" y="453"/>
                </a:lnTo>
                <a:lnTo>
                  <a:pt x="1511" y="467"/>
                </a:lnTo>
                <a:lnTo>
                  <a:pt x="1607" y="533"/>
                </a:lnTo>
                <a:lnTo>
                  <a:pt x="1638" y="544"/>
                </a:lnTo>
                <a:lnTo>
                  <a:pt x="1640" y="562"/>
                </a:lnTo>
                <a:lnTo>
                  <a:pt x="1660" y="604"/>
                </a:lnTo>
                <a:lnTo>
                  <a:pt x="1679" y="658"/>
                </a:lnTo>
                <a:lnTo>
                  <a:pt x="1706" y="706"/>
                </a:lnTo>
                <a:lnTo>
                  <a:pt x="1691" y="723"/>
                </a:lnTo>
                <a:lnTo>
                  <a:pt x="1691" y="754"/>
                </a:lnTo>
                <a:lnTo>
                  <a:pt x="1657" y="769"/>
                </a:lnTo>
                <a:lnTo>
                  <a:pt x="1576" y="802"/>
                </a:lnTo>
                <a:lnTo>
                  <a:pt x="1524" y="846"/>
                </a:lnTo>
                <a:lnTo>
                  <a:pt x="1486" y="865"/>
                </a:lnTo>
                <a:lnTo>
                  <a:pt x="1480" y="891"/>
                </a:lnTo>
                <a:lnTo>
                  <a:pt x="1491" y="1019"/>
                </a:lnTo>
                <a:lnTo>
                  <a:pt x="1460" y="1014"/>
                </a:lnTo>
                <a:lnTo>
                  <a:pt x="1447" y="1025"/>
                </a:lnTo>
                <a:lnTo>
                  <a:pt x="1246" y="1065"/>
                </a:lnTo>
                <a:lnTo>
                  <a:pt x="1217" y="1087"/>
                </a:lnTo>
                <a:lnTo>
                  <a:pt x="1220" y="1140"/>
                </a:lnTo>
                <a:lnTo>
                  <a:pt x="1280" y="1191"/>
                </a:lnTo>
                <a:lnTo>
                  <a:pt x="1261" y="1224"/>
                </a:lnTo>
                <a:lnTo>
                  <a:pt x="1232" y="1237"/>
                </a:lnTo>
                <a:lnTo>
                  <a:pt x="1228" y="1253"/>
                </a:lnTo>
                <a:lnTo>
                  <a:pt x="1234" y="1270"/>
                </a:lnTo>
                <a:lnTo>
                  <a:pt x="1250" y="1270"/>
                </a:lnTo>
                <a:lnTo>
                  <a:pt x="1258" y="1282"/>
                </a:lnTo>
                <a:lnTo>
                  <a:pt x="1199" y="1301"/>
                </a:lnTo>
                <a:lnTo>
                  <a:pt x="1165" y="1287"/>
                </a:lnTo>
                <a:lnTo>
                  <a:pt x="1146" y="1277"/>
                </a:lnTo>
                <a:lnTo>
                  <a:pt x="1103" y="1277"/>
                </a:lnTo>
                <a:lnTo>
                  <a:pt x="1024" y="1241"/>
                </a:lnTo>
                <a:lnTo>
                  <a:pt x="974" y="1241"/>
                </a:lnTo>
                <a:lnTo>
                  <a:pt x="935" y="1253"/>
                </a:lnTo>
                <a:lnTo>
                  <a:pt x="890" y="1253"/>
                </a:lnTo>
                <a:lnTo>
                  <a:pt x="823" y="1290"/>
                </a:lnTo>
                <a:lnTo>
                  <a:pt x="768" y="1284"/>
                </a:lnTo>
                <a:lnTo>
                  <a:pt x="713" y="1304"/>
                </a:lnTo>
                <a:lnTo>
                  <a:pt x="667" y="1287"/>
                </a:lnTo>
                <a:lnTo>
                  <a:pt x="639" y="1263"/>
                </a:lnTo>
                <a:lnTo>
                  <a:pt x="567" y="1253"/>
                </a:lnTo>
                <a:lnTo>
                  <a:pt x="519" y="1285"/>
                </a:lnTo>
                <a:lnTo>
                  <a:pt x="492" y="1275"/>
                </a:lnTo>
                <a:lnTo>
                  <a:pt x="469" y="1257"/>
                </a:lnTo>
                <a:lnTo>
                  <a:pt x="418" y="1244"/>
                </a:lnTo>
                <a:lnTo>
                  <a:pt x="409" y="1234"/>
                </a:lnTo>
                <a:lnTo>
                  <a:pt x="387" y="1232"/>
                </a:lnTo>
                <a:lnTo>
                  <a:pt x="354" y="1181"/>
                </a:lnTo>
                <a:lnTo>
                  <a:pt x="321" y="1173"/>
                </a:lnTo>
                <a:lnTo>
                  <a:pt x="235" y="1200"/>
                </a:lnTo>
                <a:lnTo>
                  <a:pt x="203" y="1191"/>
                </a:lnTo>
                <a:lnTo>
                  <a:pt x="131" y="1138"/>
                </a:lnTo>
                <a:lnTo>
                  <a:pt x="110" y="1135"/>
                </a:lnTo>
                <a:lnTo>
                  <a:pt x="93" y="1101"/>
                </a:lnTo>
                <a:lnTo>
                  <a:pt x="105" y="1065"/>
                </a:lnTo>
                <a:lnTo>
                  <a:pt x="102" y="1048"/>
                </a:lnTo>
                <a:lnTo>
                  <a:pt x="76" y="1029"/>
                </a:lnTo>
                <a:lnTo>
                  <a:pt x="65" y="1012"/>
                </a:lnTo>
                <a:lnTo>
                  <a:pt x="10" y="981"/>
                </a:lnTo>
                <a:lnTo>
                  <a:pt x="10" y="972"/>
                </a:lnTo>
                <a:lnTo>
                  <a:pt x="38" y="961"/>
                </a:lnTo>
                <a:lnTo>
                  <a:pt x="53" y="971"/>
                </a:lnTo>
                <a:lnTo>
                  <a:pt x="69" y="954"/>
                </a:lnTo>
                <a:lnTo>
                  <a:pt x="65" y="901"/>
                </a:lnTo>
                <a:lnTo>
                  <a:pt x="69" y="858"/>
                </a:lnTo>
                <a:lnTo>
                  <a:pt x="32" y="822"/>
                </a:lnTo>
                <a:lnTo>
                  <a:pt x="10" y="829"/>
                </a:lnTo>
                <a:lnTo>
                  <a:pt x="0" y="802"/>
                </a:lnTo>
                <a:lnTo>
                  <a:pt x="14" y="776"/>
                </a:lnTo>
                <a:lnTo>
                  <a:pt x="5" y="752"/>
                </a:lnTo>
                <a:lnTo>
                  <a:pt x="29" y="730"/>
                </a:lnTo>
                <a:lnTo>
                  <a:pt x="38" y="721"/>
                </a:lnTo>
                <a:lnTo>
                  <a:pt x="38" y="701"/>
                </a:lnTo>
                <a:lnTo>
                  <a:pt x="72" y="685"/>
                </a:lnTo>
                <a:lnTo>
                  <a:pt x="105" y="679"/>
                </a:lnTo>
                <a:lnTo>
                  <a:pt x="134" y="668"/>
                </a:lnTo>
                <a:lnTo>
                  <a:pt x="158" y="675"/>
                </a:lnTo>
                <a:lnTo>
                  <a:pt x="177" y="668"/>
                </a:lnTo>
                <a:lnTo>
                  <a:pt x="181" y="672"/>
                </a:lnTo>
                <a:lnTo>
                  <a:pt x="185" y="694"/>
                </a:lnTo>
                <a:lnTo>
                  <a:pt x="201" y="701"/>
                </a:lnTo>
                <a:lnTo>
                  <a:pt x="235" y="699"/>
                </a:lnTo>
                <a:lnTo>
                  <a:pt x="280" y="653"/>
                </a:lnTo>
                <a:lnTo>
                  <a:pt x="365" y="670"/>
                </a:lnTo>
                <a:lnTo>
                  <a:pt x="409" y="639"/>
                </a:lnTo>
                <a:lnTo>
                  <a:pt x="536" y="610"/>
                </a:lnTo>
                <a:lnTo>
                  <a:pt x="545" y="593"/>
                </a:lnTo>
                <a:lnTo>
                  <a:pt x="555" y="544"/>
                </a:lnTo>
                <a:lnTo>
                  <a:pt x="591" y="516"/>
                </a:lnTo>
                <a:lnTo>
                  <a:pt x="601" y="516"/>
                </a:lnTo>
                <a:lnTo>
                  <a:pt x="601" y="501"/>
                </a:lnTo>
                <a:lnTo>
                  <a:pt x="603" y="378"/>
                </a:lnTo>
                <a:lnTo>
                  <a:pt x="610" y="352"/>
                </a:lnTo>
                <a:lnTo>
                  <a:pt x="575" y="342"/>
                </a:lnTo>
                <a:lnTo>
                  <a:pt x="574" y="330"/>
                </a:lnTo>
                <a:lnTo>
                  <a:pt x="610" y="320"/>
                </a:lnTo>
                <a:lnTo>
                  <a:pt x="704" y="313"/>
                </a:lnTo>
                <a:lnTo>
                  <a:pt x="720" y="330"/>
                </a:lnTo>
                <a:lnTo>
                  <a:pt x="753" y="339"/>
                </a:lnTo>
                <a:lnTo>
                  <a:pt x="761" y="342"/>
                </a:lnTo>
                <a:lnTo>
                  <a:pt x="775" y="323"/>
                </a:lnTo>
                <a:lnTo>
                  <a:pt x="756" y="306"/>
                </a:lnTo>
                <a:lnTo>
                  <a:pt x="827" y="163"/>
                </a:lnTo>
                <a:lnTo>
                  <a:pt x="838" y="154"/>
                </a:lnTo>
                <a:lnTo>
                  <a:pt x="902" y="187"/>
                </a:lnTo>
                <a:lnTo>
                  <a:pt x="930" y="187"/>
                </a:lnTo>
                <a:lnTo>
                  <a:pt x="943" y="205"/>
                </a:lnTo>
                <a:lnTo>
                  <a:pt x="1005" y="185"/>
                </a:lnTo>
                <a:lnTo>
                  <a:pt x="1019" y="84"/>
                </a:lnTo>
                <a:lnTo>
                  <a:pt x="1046" y="65"/>
                </a:lnTo>
                <a:lnTo>
                  <a:pt x="1077" y="63"/>
                </a:lnTo>
                <a:lnTo>
                  <a:pt x="1098" y="36"/>
                </a:lnTo>
                <a:lnTo>
                  <a:pt x="1107" y="10"/>
                </a:lnTo>
                <a:lnTo>
                  <a:pt x="1125" y="0"/>
                </a:lnTo>
                <a:lnTo>
                  <a:pt x="1165" y="1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2" name="Freeform 24"/>
          <p:cNvSpPr>
            <a:spLocks/>
          </p:cNvSpPr>
          <p:nvPr/>
        </p:nvSpPr>
        <p:spPr bwMode="auto">
          <a:xfrm>
            <a:off x="4730376" y="2942765"/>
            <a:ext cx="581815" cy="1081241"/>
          </a:xfrm>
          <a:custGeom>
            <a:avLst/>
            <a:gdLst>
              <a:gd name="T0" fmla="*/ 349 w 420"/>
              <a:gd name="T1" fmla="*/ 453 h 761"/>
              <a:gd name="T2" fmla="*/ 340 w 420"/>
              <a:gd name="T3" fmla="*/ 255 h 761"/>
              <a:gd name="T4" fmla="*/ 368 w 420"/>
              <a:gd name="T5" fmla="*/ 191 h 761"/>
              <a:gd name="T6" fmla="*/ 366 w 420"/>
              <a:gd name="T7" fmla="*/ 101 h 761"/>
              <a:gd name="T8" fmla="*/ 383 w 420"/>
              <a:gd name="T9" fmla="*/ 39 h 761"/>
              <a:gd name="T10" fmla="*/ 370 w 420"/>
              <a:gd name="T11" fmla="*/ 0 h 761"/>
              <a:gd name="T12" fmla="*/ 306 w 420"/>
              <a:gd name="T13" fmla="*/ 21 h 761"/>
              <a:gd name="T14" fmla="*/ 285 w 420"/>
              <a:gd name="T15" fmla="*/ 77 h 761"/>
              <a:gd name="T16" fmla="*/ 261 w 420"/>
              <a:gd name="T17" fmla="*/ 96 h 761"/>
              <a:gd name="T18" fmla="*/ 179 w 420"/>
              <a:gd name="T19" fmla="*/ 193 h 761"/>
              <a:gd name="T20" fmla="*/ 117 w 420"/>
              <a:gd name="T21" fmla="*/ 191 h 761"/>
              <a:gd name="T22" fmla="*/ 103 w 420"/>
              <a:gd name="T23" fmla="*/ 253 h 761"/>
              <a:gd name="T24" fmla="*/ 179 w 420"/>
              <a:gd name="T25" fmla="*/ 301 h 761"/>
              <a:gd name="T26" fmla="*/ 223 w 420"/>
              <a:gd name="T27" fmla="*/ 347 h 761"/>
              <a:gd name="T28" fmla="*/ 215 w 420"/>
              <a:gd name="T29" fmla="*/ 409 h 761"/>
              <a:gd name="T30" fmla="*/ 155 w 420"/>
              <a:gd name="T31" fmla="*/ 429 h 761"/>
              <a:gd name="T32" fmla="*/ 148 w 420"/>
              <a:gd name="T33" fmla="*/ 444 h 761"/>
              <a:gd name="T34" fmla="*/ 107 w 420"/>
              <a:gd name="T35" fmla="*/ 465 h 761"/>
              <a:gd name="T36" fmla="*/ 57 w 420"/>
              <a:gd name="T37" fmla="*/ 453 h 761"/>
              <a:gd name="T38" fmla="*/ 57 w 420"/>
              <a:gd name="T39" fmla="*/ 475 h 761"/>
              <a:gd name="T40" fmla="*/ 38 w 420"/>
              <a:gd name="T41" fmla="*/ 508 h 761"/>
              <a:gd name="T42" fmla="*/ 45 w 420"/>
              <a:gd name="T43" fmla="*/ 571 h 761"/>
              <a:gd name="T44" fmla="*/ 52 w 420"/>
              <a:gd name="T45" fmla="*/ 599 h 761"/>
              <a:gd name="T46" fmla="*/ 0 w 420"/>
              <a:gd name="T47" fmla="*/ 610 h 761"/>
              <a:gd name="T48" fmla="*/ 6 w 420"/>
              <a:gd name="T49" fmla="*/ 665 h 761"/>
              <a:gd name="T50" fmla="*/ 26 w 420"/>
              <a:gd name="T51" fmla="*/ 689 h 761"/>
              <a:gd name="T52" fmla="*/ 98 w 420"/>
              <a:gd name="T53" fmla="*/ 680 h 761"/>
              <a:gd name="T54" fmla="*/ 112 w 420"/>
              <a:gd name="T55" fmla="*/ 701 h 761"/>
              <a:gd name="T56" fmla="*/ 186 w 420"/>
              <a:gd name="T57" fmla="*/ 731 h 761"/>
              <a:gd name="T58" fmla="*/ 275 w 420"/>
              <a:gd name="T59" fmla="*/ 742 h 761"/>
              <a:gd name="T60" fmla="*/ 320 w 420"/>
              <a:gd name="T61" fmla="*/ 754 h 761"/>
              <a:gd name="T62" fmla="*/ 309 w 420"/>
              <a:gd name="T63" fmla="*/ 711 h 761"/>
              <a:gd name="T64" fmla="*/ 349 w 420"/>
              <a:gd name="T65" fmla="*/ 670 h 761"/>
              <a:gd name="T66" fmla="*/ 340 w 420"/>
              <a:gd name="T67" fmla="*/ 650 h 761"/>
              <a:gd name="T68" fmla="*/ 299 w 420"/>
              <a:gd name="T69" fmla="*/ 625 h 761"/>
              <a:gd name="T70" fmla="*/ 375 w 420"/>
              <a:gd name="T71" fmla="*/ 617 h 761"/>
              <a:gd name="T72" fmla="*/ 399 w 420"/>
              <a:gd name="T73" fmla="*/ 624 h 761"/>
              <a:gd name="T74" fmla="*/ 419 w 420"/>
              <a:gd name="T75" fmla="*/ 581 h 761"/>
              <a:gd name="T76" fmla="*/ 359 w 420"/>
              <a:gd name="T77" fmla="*/ 480 h 7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20"/>
              <a:gd name="T118" fmla="*/ 0 h 761"/>
              <a:gd name="T119" fmla="*/ 420 w 420"/>
              <a:gd name="T120" fmla="*/ 761 h 76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20" h="761">
                <a:moveTo>
                  <a:pt x="359" y="480"/>
                </a:moveTo>
                <a:lnTo>
                  <a:pt x="349" y="453"/>
                </a:lnTo>
                <a:lnTo>
                  <a:pt x="368" y="385"/>
                </a:lnTo>
                <a:lnTo>
                  <a:pt x="340" y="255"/>
                </a:lnTo>
                <a:lnTo>
                  <a:pt x="359" y="222"/>
                </a:lnTo>
                <a:lnTo>
                  <a:pt x="368" y="191"/>
                </a:lnTo>
                <a:lnTo>
                  <a:pt x="342" y="138"/>
                </a:lnTo>
                <a:lnTo>
                  <a:pt x="366" y="101"/>
                </a:lnTo>
                <a:lnTo>
                  <a:pt x="370" y="65"/>
                </a:lnTo>
                <a:lnTo>
                  <a:pt x="383" y="39"/>
                </a:lnTo>
                <a:lnTo>
                  <a:pt x="381" y="8"/>
                </a:lnTo>
                <a:lnTo>
                  <a:pt x="370" y="0"/>
                </a:lnTo>
                <a:lnTo>
                  <a:pt x="352" y="19"/>
                </a:lnTo>
                <a:lnTo>
                  <a:pt x="306" y="21"/>
                </a:lnTo>
                <a:lnTo>
                  <a:pt x="282" y="56"/>
                </a:lnTo>
                <a:lnTo>
                  <a:pt x="285" y="77"/>
                </a:lnTo>
                <a:lnTo>
                  <a:pt x="280" y="89"/>
                </a:lnTo>
                <a:lnTo>
                  <a:pt x="261" y="96"/>
                </a:lnTo>
                <a:lnTo>
                  <a:pt x="188" y="200"/>
                </a:lnTo>
                <a:lnTo>
                  <a:pt x="179" y="193"/>
                </a:lnTo>
                <a:lnTo>
                  <a:pt x="160" y="188"/>
                </a:lnTo>
                <a:lnTo>
                  <a:pt x="117" y="191"/>
                </a:lnTo>
                <a:lnTo>
                  <a:pt x="105" y="210"/>
                </a:lnTo>
                <a:lnTo>
                  <a:pt x="103" y="253"/>
                </a:lnTo>
                <a:lnTo>
                  <a:pt x="109" y="266"/>
                </a:lnTo>
                <a:lnTo>
                  <a:pt x="179" y="301"/>
                </a:lnTo>
                <a:lnTo>
                  <a:pt x="217" y="325"/>
                </a:lnTo>
                <a:lnTo>
                  <a:pt x="223" y="347"/>
                </a:lnTo>
                <a:lnTo>
                  <a:pt x="203" y="376"/>
                </a:lnTo>
                <a:lnTo>
                  <a:pt x="215" y="409"/>
                </a:lnTo>
                <a:lnTo>
                  <a:pt x="208" y="424"/>
                </a:lnTo>
                <a:lnTo>
                  <a:pt x="155" y="429"/>
                </a:lnTo>
                <a:lnTo>
                  <a:pt x="144" y="436"/>
                </a:lnTo>
                <a:lnTo>
                  <a:pt x="148" y="444"/>
                </a:lnTo>
                <a:lnTo>
                  <a:pt x="148" y="460"/>
                </a:lnTo>
                <a:lnTo>
                  <a:pt x="107" y="465"/>
                </a:lnTo>
                <a:lnTo>
                  <a:pt x="85" y="453"/>
                </a:lnTo>
                <a:lnTo>
                  <a:pt x="57" y="453"/>
                </a:lnTo>
                <a:lnTo>
                  <a:pt x="52" y="460"/>
                </a:lnTo>
                <a:lnTo>
                  <a:pt x="57" y="475"/>
                </a:lnTo>
                <a:lnTo>
                  <a:pt x="43" y="491"/>
                </a:lnTo>
                <a:lnTo>
                  <a:pt x="38" y="508"/>
                </a:lnTo>
                <a:lnTo>
                  <a:pt x="65" y="530"/>
                </a:lnTo>
                <a:lnTo>
                  <a:pt x="45" y="571"/>
                </a:lnTo>
                <a:lnTo>
                  <a:pt x="54" y="590"/>
                </a:lnTo>
                <a:lnTo>
                  <a:pt x="52" y="599"/>
                </a:lnTo>
                <a:lnTo>
                  <a:pt x="21" y="599"/>
                </a:lnTo>
                <a:lnTo>
                  <a:pt x="0" y="610"/>
                </a:lnTo>
                <a:lnTo>
                  <a:pt x="17" y="634"/>
                </a:lnTo>
                <a:lnTo>
                  <a:pt x="6" y="665"/>
                </a:lnTo>
                <a:lnTo>
                  <a:pt x="24" y="670"/>
                </a:lnTo>
                <a:lnTo>
                  <a:pt x="26" y="689"/>
                </a:lnTo>
                <a:lnTo>
                  <a:pt x="41" y="692"/>
                </a:lnTo>
                <a:lnTo>
                  <a:pt x="98" y="680"/>
                </a:lnTo>
                <a:lnTo>
                  <a:pt x="109" y="685"/>
                </a:lnTo>
                <a:lnTo>
                  <a:pt x="112" y="701"/>
                </a:lnTo>
                <a:lnTo>
                  <a:pt x="136" y="707"/>
                </a:lnTo>
                <a:lnTo>
                  <a:pt x="186" y="731"/>
                </a:lnTo>
                <a:lnTo>
                  <a:pt x="215" y="720"/>
                </a:lnTo>
                <a:lnTo>
                  <a:pt x="275" y="742"/>
                </a:lnTo>
                <a:lnTo>
                  <a:pt x="289" y="760"/>
                </a:lnTo>
                <a:lnTo>
                  <a:pt x="320" y="754"/>
                </a:lnTo>
                <a:lnTo>
                  <a:pt x="315" y="720"/>
                </a:lnTo>
                <a:lnTo>
                  <a:pt x="309" y="711"/>
                </a:lnTo>
                <a:lnTo>
                  <a:pt x="315" y="685"/>
                </a:lnTo>
                <a:lnTo>
                  <a:pt x="349" y="670"/>
                </a:lnTo>
                <a:lnTo>
                  <a:pt x="357" y="656"/>
                </a:lnTo>
                <a:lnTo>
                  <a:pt x="340" y="650"/>
                </a:lnTo>
                <a:lnTo>
                  <a:pt x="320" y="646"/>
                </a:lnTo>
                <a:lnTo>
                  <a:pt x="299" y="625"/>
                </a:lnTo>
                <a:lnTo>
                  <a:pt x="309" y="617"/>
                </a:lnTo>
                <a:lnTo>
                  <a:pt x="375" y="617"/>
                </a:lnTo>
                <a:lnTo>
                  <a:pt x="390" y="617"/>
                </a:lnTo>
                <a:lnTo>
                  <a:pt x="399" y="624"/>
                </a:lnTo>
                <a:lnTo>
                  <a:pt x="419" y="608"/>
                </a:lnTo>
                <a:lnTo>
                  <a:pt x="419" y="581"/>
                </a:lnTo>
                <a:lnTo>
                  <a:pt x="359" y="491"/>
                </a:lnTo>
                <a:lnTo>
                  <a:pt x="359" y="48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3" name="Freeform 25"/>
          <p:cNvSpPr>
            <a:spLocks/>
          </p:cNvSpPr>
          <p:nvPr/>
        </p:nvSpPr>
        <p:spPr bwMode="auto">
          <a:xfrm>
            <a:off x="5223401" y="3352032"/>
            <a:ext cx="698646" cy="655381"/>
          </a:xfrm>
          <a:custGeom>
            <a:avLst/>
            <a:gdLst>
              <a:gd name="T0" fmla="*/ 59 w 506"/>
              <a:gd name="T1" fmla="*/ 319 h 460"/>
              <a:gd name="T2" fmla="*/ 131 w 506"/>
              <a:gd name="T3" fmla="*/ 384 h 460"/>
              <a:gd name="T4" fmla="*/ 191 w 506"/>
              <a:gd name="T5" fmla="*/ 396 h 460"/>
              <a:gd name="T6" fmla="*/ 246 w 506"/>
              <a:gd name="T7" fmla="*/ 388 h 460"/>
              <a:gd name="T8" fmla="*/ 263 w 506"/>
              <a:gd name="T9" fmla="*/ 396 h 460"/>
              <a:gd name="T10" fmla="*/ 282 w 506"/>
              <a:gd name="T11" fmla="*/ 386 h 460"/>
              <a:gd name="T12" fmla="*/ 296 w 506"/>
              <a:gd name="T13" fmla="*/ 399 h 460"/>
              <a:gd name="T14" fmla="*/ 303 w 506"/>
              <a:gd name="T15" fmla="*/ 421 h 460"/>
              <a:gd name="T16" fmla="*/ 329 w 506"/>
              <a:gd name="T17" fmla="*/ 437 h 460"/>
              <a:gd name="T18" fmla="*/ 364 w 506"/>
              <a:gd name="T19" fmla="*/ 437 h 460"/>
              <a:gd name="T20" fmla="*/ 390 w 506"/>
              <a:gd name="T21" fmla="*/ 459 h 460"/>
              <a:gd name="T22" fmla="*/ 414 w 506"/>
              <a:gd name="T23" fmla="*/ 447 h 460"/>
              <a:gd name="T24" fmla="*/ 432 w 506"/>
              <a:gd name="T25" fmla="*/ 459 h 460"/>
              <a:gd name="T26" fmla="*/ 447 w 506"/>
              <a:gd name="T27" fmla="*/ 427 h 460"/>
              <a:gd name="T28" fmla="*/ 469 w 506"/>
              <a:gd name="T29" fmla="*/ 416 h 460"/>
              <a:gd name="T30" fmla="*/ 474 w 506"/>
              <a:gd name="T31" fmla="*/ 392 h 460"/>
              <a:gd name="T32" fmla="*/ 464 w 506"/>
              <a:gd name="T33" fmla="*/ 348 h 460"/>
              <a:gd name="T34" fmla="*/ 460 w 506"/>
              <a:gd name="T35" fmla="*/ 343 h 460"/>
              <a:gd name="T36" fmla="*/ 438 w 506"/>
              <a:gd name="T37" fmla="*/ 365 h 460"/>
              <a:gd name="T38" fmla="*/ 406 w 506"/>
              <a:gd name="T39" fmla="*/ 339 h 460"/>
              <a:gd name="T40" fmla="*/ 382 w 506"/>
              <a:gd name="T41" fmla="*/ 309 h 460"/>
              <a:gd name="T42" fmla="*/ 406 w 506"/>
              <a:gd name="T43" fmla="*/ 291 h 460"/>
              <a:gd name="T44" fmla="*/ 412 w 506"/>
              <a:gd name="T45" fmla="*/ 259 h 460"/>
              <a:gd name="T46" fmla="*/ 428 w 506"/>
              <a:gd name="T47" fmla="*/ 249 h 460"/>
              <a:gd name="T48" fmla="*/ 425 w 506"/>
              <a:gd name="T49" fmla="*/ 207 h 460"/>
              <a:gd name="T50" fmla="*/ 436 w 506"/>
              <a:gd name="T51" fmla="*/ 199 h 460"/>
              <a:gd name="T52" fmla="*/ 456 w 506"/>
              <a:gd name="T53" fmla="*/ 211 h 460"/>
              <a:gd name="T54" fmla="*/ 469 w 506"/>
              <a:gd name="T55" fmla="*/ 230 h 460"/>
              <a:gd name="T56" fmla="*/ 495 w 506"/>
              <a:gd name="T57" fmla="*/ 211 h 460"/>
              <a:gd name="T58" fmla="*/ 505 w 506"/>
              <a:gd name="T59" fmla="*/ 201 h 460"/>
              <a:gd name="T60" fmla="*/ 500 w 506"/>
              <a:gd name="T61" fmla="*/ 180 h 460"/>
              <a:gd name="T62" fmla="*/ 469 w 506"/>
              <a:gd name="T63" fmla="*/ 163 h 460"/>
              <a:gd name="T64" fmla="*/ 462 w 506"/>
              <a:gd name="T65" fmla="*/ 143 h 460"/>
              <a:gd name="T66" fmla="*/ 407 w 506"/>
              <a:gd name="T67" fmla="*/ 150 h 460"/>
              <a:gd name="T68" fmla="*/ 373 w 506"/>
              <a:gd name="T69" fmla="*/ 119 h 460"/>
              <a:gd name="T70" fmla="*/ 357 w 506"/>
              <a:gd name="T71" fmla="*/ 115 h 460"/>
              <a:gd name="T72" fmla="*/ 357 w 506"/>
              <a:gd name="T73" fmla="*/ 95 h 460"/>
              <a:gd name="T74" fmla="*/ 434 w 506"/>
              <a:gd name="T75" fmla="*/ 9 h 460"/>
              <a:gd name="T76" fmla="*/ 406 w 506"/>
              <a:gd name="T77" fmla="*/ 16 h 460"/>
              <a:gd name="T78" fmla="*/ 388 w 506"/>
              <a:gd name="T79" fmla="*/ 28 h 460"/>
              <a:gd name="T80" fmla="*/ 382 w 506"/>
              <a:gd name="T81" fmla="*/ 18 h 460"/>
              <a:gd name="T82" fmla="*/ 382 w 506"/>
              <a:gd name="T83" fmla="*/ 4 h 460"/>
              <a:gd name="T84" fmla="*/ 368 w 506"/>
              <a:gd name="T85" fmla="*/ 0 h 460"/>
              <a:gd name="T86" fmla="*/ 333 w 506"/>
              <a:gd name="T87" fmla="*/ 13 h 460"/>
              <a:gd name="T88" fmla="*/ 246 w 506"/>
              <a:gd name="T89" fmla="*/ 2 h 460"/>
              <a:gd name="T90" fmla="*/ 241 w 506"/>
              <a:gd name="T91" fmla="*/ 75 h 460"/>
              <a:gd name="T92" fmla="*/ 199 w 506"/>
              <a:gd name="T93" fmla="*/ 108 h 460"/>
              <a:gd name="T94" fmla="*/ 143 w 506"/>
              <a:gd name="T95" fmla="*/ 119 h 460"/>
              <a:gd name="T96" fmla="*/ 64 w 506"/>
              <a:gd name="T97" fmla="*/ 174 h 460"/>
              <a:gd name="T98" fmla="*/ 0 w 506"/>
              <a:gd name="T99" fmla="*/ 192 h 460"/>
              <a:gd name="T100" fmla="*/ 0 w 506"/>
              <a:gd name="T101" fmla="*/ 203 h 460"/>
              <a:gd name="T102" fmla="*/ 59 w 506"/>
              <a:gd name="T103" fmla="*/ 293 h 460"/>
              <a:gd name="T104" fmla="*/ 59 w 506"/>
              <a:gd name="T105" fmla="*/ 319 h 460"/>
              <a:gd name="T106" fmla="*/ 59 w 506"/>
              <a:gd name="T107" fmla="*/ 319 h 4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06"/>
              <a:gd name="T163" fmla="*/ 0 h 460"/>
              <a:gd name="T164" fmla="*/ 506 w 506"/>
              <a:gd name="T165" fmla="*/ 460 h 46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06" h="460">
                <a:moveTo>
                  <a:pt x="59" y="319"/>
                </a:moveTo>
                <a:lnTo>
                  <a:pt x="131" y="384"/>
                </a:lnTo>
                <a:lnTo>
                  <a:pt x="191" y="396"/>
                </a:lnTo>
                <a:lnTo>
                  <a:pt x="246" y="388"/>
                </a:lnTo>
                <a:lnTo>
                  <a:pt x="263" y="396"/>
                </a:lnTo>
                <a:lnTo>
                  <a:pt x="282" y="386"/>
                </a:lnTo>
                <a:lnTo>
                  <a:pt x="296" y="399"/>
                </a:lnTo>
                <a:lnTo>
                  <a:pt x="303" y="421"/>
                </a:lnTo>
                <a:lnTo>
                  <a:pt x="329" y="437"/>
                </a:lnTo>
                <a:lnTo>
                  <a:pt x="364" y="437"/>
                </a:lnTo>
                <a:lnTo>
                  <a:pt x="390" y="459"/>
                </a:lnTo>
                <a:lnTo>
                  <a:pt x="414" y="447"/>
                </a:lnTo>
                <a:lnTo>
                  <a:pt x="432" y="459"/>
                </a:lnTo>
                <a:lnTo>
                  <a:pt x="447" y="427"/>
                </a:lnTo>
                <a:lnTo>
                  <a:pt x="469" y="416"/>
                </a:lnTo>
                <a:lnTo>
                  <a:pt x="474" y="392"/>
                </a:lnTo>
                <a:lnTo>
                  <a:pt x="464" y="348"/>
                </a:lnTo>
                <a:lnTo>
                  <a:pt x="460" y="343"/>
                </a:lnTo>
                <a:lnTo>
                  <a:pt x="438" y="365"/>
                </a:lnTo>
                <a:lnTo>
                  <a:pt x="406" y="339"/>
                </a:lnTo>
                <a:lnTo>
                  <a:pt x="382" y="309"/>
                </a:lnTo>
                <a:lnTo>
                  <a:pt x="406" y="291"/>
                </a:lnTo>
                <a:lnTo>
                  <a:pt x="412" y="259"/>
                </a:lnTo>
                <a:lnTo>
                  <a:pt x="428" y="249"/>
                </a:lnTo>
                <a:lnTo>
                  <a:pt x="425" y="207"/>
                </a:lnTo>
                <a:lnTo>
                  <a:pt x="436" y="199"/>
                </a:lnTo>
                <a:lnTo>
                  <a:pt x="456" y="211"/>
                </a:lnTo>
                <a:lnTo>
                  <a:pt x="469" y="230"/>
                </a:lnTo>
                <a:lnTo>
                  <a:pt x="495" y="211"/>
                </a:lnTo>
                <a:lnTo>
                  <a:pt x="505" y="201"/>
                </a:lnTo>
                <a:lnTo>
                  <a:pt x="500" y="180"/>
                </a:lnTo>
                <a:lnTo>
                  <a:pt x="469" y="163"/>
                </a:lnTo>
                <a:lnTo>
                  <a:pt x="462" y="143"/>
                </a:lnTo>
                <a:lnTo>
                  <a:pt x="407" y="150"/>
                </a:lnTo>
                <a:lnTo>
                  <a:pt x="373" y="119"/>
                </a:lnTo>
                <a:lnTo>
                  <a:pt x="357" y="115"/>
                </a:lnTo>
                <a:lnTo>
                  <a:pt x="357" y="95"/>
                </a:lnTo>
                <a:lnTo>
                  <a:pt x="434" y="9"/>
                </a:lnTo>
                <a:lnTo>
                  <a:pt x="406" y="16"/>
                </a:lnTo>
                <a:lnTo>
                  <a:pt x="388" y="28"/>
                </a:lnTo>
                <a:lnTo>
                  <a:pt x="382" y="18"/>
                </a:lnTo>
                <a:lnTo>
                  <a:pt x="382" y="4"/>
                </a:lnTo>
                <a:lnTo>
                  <a:pt x="368" y="0"/>
                </a:lnTo>
                <a:lnTo>
                  <a:pt x="333" y="13"/>
                </a:lnTo>
                <a:lnTo>
                  <a:pt x="246" y="2"/>
                </a:lnTo>
                <a:lnTo>
                  <a:pt x="241" y="75"/>
                </a:lnTo>
                <a:lnTo>
                  <a:pt x="199" y="108"/>
                </a:lnTo>
                <a:lnTo>
                  <a:pt x="143" y="119"/>
                </a:lnTo>
                <a:lnTo>
                  <a:pt x="64" y="174"/>
                </a:lnTo>
                <a:lnTo>
                  <a:pt x="0" y="192"/>
                </a:lnTo>
                <a:lnTo>
                  <a:pt x="0" y="203"/>
                </a:lnTo>
                <a:lnTo>
                  <a:pt x="59" y="293"/>
                </a:lnTo>
                <a:lnTo>
                  <a:pt x="59" y="319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4" name="Freeform 26"/>
          <p:cNvSpPr>
            <a:spLocks/>
          </p:cNvSpPr>
          <p:nvPr/>
        </p:nvSpPr>
        <p:spPr bwMode="auto">
          <a:xfrm>
            <a:off x="5197698" y="2765784"/>
            <a:ext cx="401896" cy="862781"/>
          </a:xfrm>
          <a:custGeom>
            <a:avLst/>
            <a:gdLst>
              <a:gd name="T0" fmla="*/ 19 w 292"/>
              <a:gd name="T1" fmla="*/ 605 h 606"/>
              <a:gd name="T2" fmla="*/ 83 w 292"/>
              <a:gd name="T3" fmla="*/ 587 h 606"/>
              <a:gd name="T4" fmla="*/ 162 w 292"/>
              <a:gd name="T5" fmla="*/ 532 h 606"/>
              <a:gd name="T6" fmla="*/ 217 w 292"/>
              <a:gd name="T7" fmla="*/ 520 h 606"/>
              <a:gd name="T8" fmla="*/ 260 w 292"/>
              <a:gd name="T9" fmla="*/ 488 h 606"/>
              <a:gd name="T10" fmla="*/ 264 w 292"/>
              <a:gd name="T11" fmla="*/ 414 h 606"/>
              <a:gd name="T12" fmla="*/ 244 w 292"/>
              <a:gd name="T13" fmla="*/ 388 h 606"/>
              <a:gd name="T14" fmla="*/ 251 w 292"/>
              <a:gd name="T15" fmla="*/ 366 h 606"/>
              <a:gd name="T16" fmla="*/ 264 w 292"/>
              <a:gd name="T17" fmla="*/ 346 h 606"/>
              <a:gd name="T18" fmla="*/ 269 w 292"/>
              <a:gd name="T19" fmla="*/ 315 h 606"/>
              <a:gd name="T20" fmla="*/ 281 w 292"/>
              <a:gd name="T21" fmla="*/ 293 h 606"/>
              <a:gd name="T22" fmla="*/ 260 w 292"/>
              <a:gd name="T23" fmla="*/ 250 h 606"/>
              <a:gd name="T24" fmla="*/ 229 w 292"/>
              <a:gd name="T25" fmla="*/ 214 h 606"/>
              <a:gd name="T26" fmla="*/ 246 w 292"/>
              <a:gd name="T27" fmla="*/ 156 h 606"/>
              <a:gd name="T28" fmla="*/ 284 w 292"/>
              <a:gd name="T29" fmla="*/ 132 h 606"/>
              <a:gd name="T30" fmla="*/ 291 w 292"/>
              <a:gd name="T31" fmla="*/ 95 h 606"/>
              <a:gd name="T32" fmla="*/ 275 w 292"/>
              <a:gd name="T33" fmla="*/ 62 h 606"/>
              <a:gd name="T34" fmla="*/ 275 w 292"/>
              <a:gd name="T35" fmla="*/ 21 h 606"/>
              <a:gd name="T36" fmla="*/ 251 w 292"/>
              <a:gd name="T37" fmla="*/ 0 h 606"/>
              <a:gd name="T38" fmla="*/ 194 w 292"/>
              <a:gd name="T39" fmla="*/ 28 h 606"/>
              <a:gd name="T40" fmla="*/ 186 w 292"/>
              <a:gd name="T41" fmla="*/ 20 h 606"/>
              <a:gd name="T42" fmla="*/ 155 w 292"/>
              <a:gd name="T43" fmla="*/ 42 h 606"/>
              <a:gd name="T44" fmla="*/ 131 w 292"/>
              <a:gd name="T45" fmla="*/ 40 h 606"/>
              <a:gd name="T46" fmla="*/ 83 w 292"/>
              <a:gd name="T47" fmla="*/ 110 h 606"/>
              <a:gd name="T48" fmla="*/ 67 w 292"/>
              <a:gd name="T49" fmla="*/ 110 h 606"/>
              <a:gd name="T50" fmla="*/ 41 w 292"/>
              <a:gd name="T51" fmla="*/ 132 h 606"/>
              <a:gd name="T52" fmla="*/ 43 w 292"/>
              <a:gd name="T53" fmla="*/ 163 h 606"/>
              <a:gd name="T54" fmla="*/ 30 w 292"/>
              <a:gd name="T55" fmla="*/ 190 h 606"/>
              <a:gd name="T56" fmla="*/ 26 w 292"/>
              <a:gd name="T57" fmla="*/ 225 h 606"/>
              <a:gd name="T58" fmla="*/ 2 w 292"/>
              <a:gd name="T59" fmla="*/ 262 h 606"/>
              <a:gd name="T60" fmla="*/ 28 w 292"/>
              <a:gd name="T61" fmla="*/ 315 h 606"/>
              <a:gd name="T62" fmla="*/ 19 w 292"/>
              <a:gd name="T63" fmla="*/ 346 h 606"/>
              <a:gd name="T64" fmla="*/ 0 w 292"/>
              <a:gd name="T65" fmla="*/ 380 h 606"/>
              <a:gd name="T66" fmla="*/ 28 w 292"/>
              <a:gd name="T67" fmla="*/ 510 h 606"/>
              <a:gd name="T68" fmla="*/ 9 w 292"/>
              <a:gd name="T69" fmla="*/ 578 h 606"/>
              <a:gd name="T70" fmla="*/ 19 w 292"/>
              <a:gd name="T71" fmla="*/ 605 h 606"/>
              <a:gd name="T72" fmla="*/ 19 w 292"/>
              <a:gd name="T73" fmla="*/ 605 h 60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92"/>
              <a:gd name="T112" fmla="*/ 0 h 606"/>
              <a:gd name="T113" fmla="*/ 292 w 292"/>
              <a:gd name="T114" fmla="*/ 606 h 60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92" h="606">
                <a:moveTo>
                  <a:pt x="19" y="605"/>
                </a:moveTo>
                <a:lnTo>
                  <a:pt x="83" y="587"/>
                </a:lnTo>
                <a:lnTo>
                  <a:pt x="162" y="532"/>
                </a:lnTo>
                <a:lnTo>
                  <a:pt x="217" y="520"/>
                </a:lnTo>
                <a:lnTo>
                  <a:pt x="260" y="488"/>
                </a:lnTo>
                <a:lnTo>
                  <a:pt x="264" y="414"/>
                </a:lnTo>
                <a:lnTo>
                  <a:pt x="244" y="388"/>
                </a:lnTo>
                <a:lnTo>
                  <a:pt x="251" y="366"/>
                </a:lnTo>
                <a:lnTo>
                  <a:pt x="264" y="346"/>
                </a:lnTo>
                <a:lnTo>
                  <a:pt x="269" y="315"/>
                </a:lnTo>
                <a:lnTo>
                  <a:pt x="281" y="293"/>
                </a:lnTo>
                <a:lnTo>
                  <a:pt x="260" y="250"/>
                </a:lnTo>
                <a:lnTo>
                  <a:pt x="229" y="214"/>
                </a:lnTo>
                <a:lnTo>
                  <a:pt x="246" y="156"/>
                </a:lnTo>
                <a:lnTo>
                  <a:pt x="284" y="132"/>
                </a:lnTo>
                <a:lnTo>
                  <a:pt x="291" y="95"/>
                </a:lnTo>
                <a:lnTo>
                  <a:pt x="275" y="62"/>
                </a:lnTo>
                <a:lnTo>
                  <a:pt x="275" y="21"/>
                </a:lnTo>
                <a:lnTo>
                  <a:pt x="251" y="0"/>
                </a:lnTo>
                <a:lnTo>
                  <a:pt x="194" y="28"/>
                </a:lnTo>
                <a:lnTo>
                  <a:pt x="186" y="20"/>
                </a:lnTo>
                <a:lnTo>
                  <a:pt x="155" y="42"/>
                </a:lnTo>
                <a:lnTo>
                  <a:pt x="131" y="40"/>
                </a:lnTo>
                <a:lnTo>
                  <a:pt x="83" y="110"/>
                </a:lnTo>
                <a:lnTo>
                  <a:pt x="67" y="110"/>
                </a:lnTo>
                <a:lnTo>
                  <a:pt x="41" y="132"/>
                </a:lnTo>
                <a:lnTo>
                  <a:pt x="43" y="163"/>
                </a:lnTo>
                <a:lnTo>
                  <a:pt x="30" y="190"/>
                </a:lnTo>
                <a:lnTo>
                  <a:pt x="26" y="225"/>
                </a:lnTo>
                <a:lnTo>
                  <a:pt x="2" y="262"/>
                </a:lnTo>
                <a:lnTo>
                  <a:pt x="28" y="315"/>
                </a:lnTo>
                <a:lnTo>
                  <a:pt x="19" y="346"/>
                </a:lnTo>
                <a:lnTo>
                  <a:pt x="0" y="380"/>
                </a:lnTo>
                <a:lnTo>
                  <a:pt x="28" y="510"/>
                </a:lnTo>
                <a:lnTo>
                  <a:pt x="9" y="578"/>
                </a:lnTo>
                <a:lnTo>
                  <a:pt x="19" y="60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5" name="Freeform 27"/>
          <p:cNvSpPr>
            <a:spLocks/>
          </p:cNvSpPr>
          <p:nvPr/>
        </p:nvSpPr>
        <p:spPr bwMode="auto">
          <a:xfrm>
            <a:off x="5506130" y="2433945"/>
            <a:ext cx="621538" cy="937444"/>
          </a:xfrm>
          <a:custGeom>
            <a:avLst/>
            <a:gdLst>
              <a:gd name="T0" fmla="*/ 179 w 455"/>
              <a:gd name="T1" fmla="*/ 637 h 658"/>
              <a:gd name="T2" fmla="*/ 219 w 455"/>
              <a:gd name="T3" fmla="*/ 513 h 658"/>
              <a:gd name="T4" fmla="*/ 303 w 455"/>
              <a:gd name="T5" fmla="*/ 460 h 658"/>
              <a:gd name="T6" fmla="*/ 322 w 455"/>
              <a:gd name="T7" fmla="*/ 409 h 658"/>
              <a:gd name="T8" fmla="*/ 284 w 455"/>
              <a:gd name="T9" fmla="*/ 390 h 658"/>
              <a:gd name="T10" fmla="*/ 241 w 455"/>
              <a:gd name="T11" fmla="*/ 368 h 658"/>
              <a:gd name="T12" fmla="*/ 217 w 455"/>
              <a:gd name="T13" fmla="*/ 306 h 658"/>
              <a:gd name="T14" fmla="*/ 176 w 455"/>
              <a:gd name="T15" fmla="*/ 310 h 658"/>
              <a:gd name="T16" fmla="*/ 131 w 455"/>
              <a:gd name="T17" fmla="*/ 300 h 658"/>
              <a:gd name="T18" fmla="*/ 164 w 455"/>
              <a:gd name="T19" fmla="*/ 233 h 658"/>
              <a:gd name="T20" fmla="*/ 200 w 455"/>
              <a:gd name="T21" fmla="*/ 167 h 658"/>
              <a:gd name="T22" fmla="*/ 263 w 455"/>
              <a:gd name="T23" fmla="*/ 194 h 658"/>
              <a:gd name="T24" fmla="*/ 287 w 455"/>
              <a:gd name="T25" fmla="*/ 238 h 658"/>
              <a:gd name="T26" fmla="*/ 291 w 455"/>
              <a:gd name="T27" fmla="*/ 277 h 658"/>
              <a:gd name="T28" fmla="*/ 327 w 455"/>
              <a:gd name="T29" fmla="*/ 317 h 658"/>
              <a:gd name="T30" fmla="*/ 416 w 455"/>
              <a:gd name="T31" fmla="*/ 293 h 658"/>
              <a:gd name="T32" fmla="*/ 454 w 455"/>
              <a:gd name="T33" fmla="*/ 218 h 658"/>
              <a:gd name="T34" fmla="*/ 408 w 455"/>
              <a:gd name="T35" fmla="*/ 178 h 658"/>
              <a:gd name="T36" fmla="*/ 384 w 455"/>
              <a:gd name="T37" fmla="*/ 115 h 658"/>
              <a:gd name="T38" fmla="*/ 303 w 455"/>
              <a:gd name="T39" fmla="*/ 72 h 658"/>
              <a:gd name="T40" fmla="*/ 256 w 455"/>
              <a:gd name="T41" fmla="*/ 0 h 658"/>
              <a:gd name="T42" fmla="*/ 200 w 455"/>
              <a:gd name="T43" fmla="*/ 42 h 658"/>
              <a:gd name="T44" fmla="*/ 202 w 455"/>
              <a:gd name="T45" fmla="*/ 74 h 658"/>
              <a:gd name="T46" fmla="*/ 147 w 455"/>
              <a:gd name="T47" fmla="*/ 93 h 658"/>
              <a:gd name="T48" fmla="*/ 116 w 455"/>
              <a:gd name="T49" fmla="*/ 101 h 658"/>
              <a:gd name="T50" fmla="*/ 66 w 455"/>
              <a:gd name="T51" fmla="*/ 117 h 658"/>
              <a:gd name="T52" fmla="*/ 52 w 455"/>
              <a:gd name="T53" fmla="*/ 74 h 658"/>
              <a:gd name="T54" fmla="*/ 9 w 455"/>
              <a:gd name="T55" fmla="*/ 134 h 658"/>
              <a:gd name="T56" fmla="*/ 28 w 455"/>
              <a:gd name="T57" fmla="*/ 231 h 658"/>
              <a:gd name="T58" fmla="*/ 52 w 455"/>
              <a:gd name="T59" fmla="*/ 293 h 658"/>
              <a:gd name="T60" fmla="*/ 61 w 455"/>
              <a:gd name="T61" fmla="*/ 363 h 658"/>
              <a:gd name="T62" fmla="*/ 6 w 455"/>
              <a:gd name="T63" fmla="*/ 445 h 658"/>
              <a:gd name="T64" fmla="*/ 59 w 455"/>
              <a:gd name="T65" fmla="*/ 524 h 658"/>
              <a:gd name="T66" fmla="*/ 42 w 455"/>
              <a:gd name="T67" fmla="*/ 577 h 658"/>
              <a:gd name="T68" fmla="*/ 21 w 455"/>
              <a:gd name="T69" fmla="*/ 619 h 658"/>
              <a:gd name="T70" fmla="*/ 129 w 455"/>
              <a:gd name="T71" fmla="*/ 657 h 658"/>
              <a:gd name="T72" fmla="*/ 178 w 455"/>
              <a:gd name="T73" fmla="*/ 647 h 6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55"/>
              <a:gd name="T112" fmla="*/ 0 h 658"/>
              <a:gd name="T113" fmla="*/ 455 w 455"/>
              <a:gd name="T114" fmla="*/ 658 h 65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55" h="658">
                <a:moveTo>
                  <a:pt x="178" y="647"/>
                </a:moveTo>
                <a:lnTo>
                  <a:pt x="179" y="637"/>
                </a:lnTo>
                <a:lnTo>
                  <a:pt x="166" y="610"/>
                </a:lnTo>
                <a:lnTo>
                  <a:pt x="219" y="513"/>
                </a:lnTo>
                <a:lnTo>
                  <a:pt x="267" y="469"/>
                </a:lnTo>
                <a:lnTo>
                  <a:pt x="303" y="460"/>
                </a:lnTo>
                <a:lnTo>
                  <a:pt x="335" y="418"/>
                </a:lnTo>
                <a:lnTo>
                  <a:pt x="322" y="409"/>
                </a:lnTo>
                <a:lnTo>
                  <a:pt x="311" y="379"/>
                </a:lnTo>
                <a:lnTo>
                  <a:pt x="284" y="390"/>
                </a:lnTo>
                <a:lnTo>
                  <a:pt x="243" y="379"/>
                </a:lnTo>
                <a:lnTo>
                  <a:pt x="241" y="368"/>
                </a:lnTo>
                <a:lnTo>
                  <a:pt x="239" y="298"/>
                </a:lnTo>
                <a:lnTo>
                  <a:pt x="217" y="306"/>
                </a:lnTo>
                <a:lnTo>
                  <a:pt x="203" y="319"/>
                </a:lnTo>
                <a:lnTo>
                  <a:pt x="176" y="310"/>
                </a:lnTo>
                <a:lnTo>
                  <a:pt x="138" y="317"/>
                </a:lnTo>
                <a:lnTo>
                  <a:pt x="131" y="300"/>
                </a:lnTo>
                <a:lnTo>
                  <a:pt x="136" y="266"/>
                </a:lnTo>
                <a:lnTo>
                  <a:pt x="164" y="233"/>
                </a:lnTo>
                <a:lnTo>
                  <a:pt x="171" y="196"/>
                </a:lnTo>
                <a:lnTo>
                  <a:pt x="200" y="167"/>
                </a:lnTo>
                <a:lnTo>
                  <a:pt x="250" y="194"/>
                </a:lnTo>
                <a:lnTo>
                  <a:pt x="263" y="194"/>
                </a:lnTo>
                <a:lnTo>
                  <a:pt x="272" y="231"/>
                </a:lnTo>
                <a:lnTo>
                  <a:pt x="287" y="238"/>
                </a:lnTo>
                <a:lnTo>
                  <a:pt x="293" y="262"/>
                </a:lnTo>
                <a:lnTo>
                  <a:pt x="291" y="277"/>
                </a:lnTo>
                <a:lnTo>
                  <a:pt x="322" y="300"/>
                </a:lnTo>
                <a:lnTo>
                  <a:pt x="327" y="317"/>
                </a:lnTo>
                <a:lnTo>
                  <a:pt x="353" y="329"/>
                </a:lnTo>
                <a:lnTo>
                  <a:pt x="416" y="293"/>
                </a:lnTo>
                <a:lnTo>
                  <a:pt x="416" y="273"/>
                </a:lnTo>
                <a:lnTo>
                  <a:pt x="454" y="218"/>
                </a:lnTo>
                <a:lnTo>
                  <a:pt x="427" y="180"/>
                </a:lnTo>
                <a:lnTo>
                  <a:pt x="408" y="178"/>
                </a:lnTo>
                <a:lnTo>
                  <a:pt x="370" y="154"/>
                </a:lnTo>
                <a:lnTo>
                  <a:pt x="384" y="115"/>
                </a:lnTo>
                <a:lnTo>
                  <a:pt x="327" y="110"/>
                </a:lnTo>
                <a:lnTo>
                  <a:pt x="303" y="72"/>
                </a:lnTo>
                <a:lnTo>
                  <a:pt x="305" y="52"/>
                </a:lnTo>
                <a:lnTo>
                  <a:pt x="256" y="0"/>
                </a:lnTo>
                <a:lnTo>
                  <a:pt x="226" y="16"/>
                </a:lnTo>
                <a:lnTo>
                  <a:pt x="200" y="42"/>
                </a:lnTo>
                <a:lnTo>
                  <a:pt x="208" y="62"/>
                </a:lnTo>
                <a:lnTo>
                  <a:pt x="202" y="74"/>
                </a:lnTo>
                <a:lnTo>
                  <a:pt x="164" y="77"/>
                </a:lnTo>
                <a:lnTo>
                  <a:pt x="147" y="93"/>
                </a:lnTo>
                <a:lnTo>
                  <a:pt x="131" y="86"/>
                </a:lnTo>
                <a:lnTo>
                  <a:pt x="116" y="101"/>
                </a:lnTo>
                <a:lnTo>
                  <a:pt x="81" y="127"/>
                </a:lnTo>
                <a:lnTo>
                  <a:pt x="66" y="117"/>
                </a:lnTo>
                <a:lnTo>
                  <a:pt x="66" y="81"/>
                </a:lnTo>
                <a:lnTo>
                  <a:pt x="52" y="74"/>
                </a:lnTo>
                <a:lnTo>
                  <a:pt x="33" y="83"/>
                </a:lnTo>
                <a:lnTo>
                  <a:pt x="9" y="134"/>
                </a:lnTo>
                <a:lnTo>
                  <a:pt x="0" y="182"/>
                </a:lnTo>
                <a:lnTo>
                  <a:pt x="28" y="231"/>
                </a:lnTo>
                <a:lnTo>
                  <a:pt x="52" y="253"/>
                </a:lnTo>
                <a:lnTo>
                  <a:pt x="52" y="293"/>
                </a:lnTo>
                <a:lnTo>
                  <a:pt x="68" y="326"/>
                </a:lnTo>
                <a:lnTo>
                  <a:pt x="61" y="363"/>
                </a:lnTo>
                <a:lnTo>
                  <a:pt x="24" y="387"/>
                </a:lnTo>
                <a:lnTo>
                  <a:pt x="6" y="445"/>
                </a:lnTo>
                <a:lnTo>
                  <a:pt x="37" y="480"/>
                </a:lnTo>
                <a:lnTo>
                  <a:pt x="59" y="524"/>
                </a:lnTo>
                <a:lnTo>
                  <a:pt x="46" y="546"/>
                </a:lnTo>
                <a:lnTo>
                  <a:pt x="42" y="577"/>
                </a:lnTo>
                <a:lnTo>
                  <a:pt x="28" y="597"/>
                </a:lnTo>
                <a:lnTo>
                  <a:pt x="21" y="619"/>
                </a:lnTo>
                <a:lnTo>
                  <a:pt x="42" y="645"/>
                </a:lnTo>
                <a:lnTo>
                  <a:pt x="129" y="657"/>
                </a:lnTo>
                <a:lnTo>
                  <a:pt x="164" y="643"/>
                </a:lnTo>
                <a:lnTo>
                  <a:pt x="178" y="647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6" name="Freeform 28"/>
          <p:cNvSpPr>
            <a:spLocks/>
          </p:cNvSpPr>
          <p:nvPr/>
        </p:nvSpPr>
        <p:spPr bwMode="auto">
          <a:xfrm>
            <a:off x="5830919" y="2765784"/>
            <a:ext cx="123840" cy="226756"/>
          </a:xfrm>
          <a:custGeom>
            <a:avLst/>
            <a:gdLst>
              <a:gd name="T0" fmla="*/ 72 w 89"/>
              <a:gd name="T1" fmla="*/ 148 h 160"/>
              <a:gd name="T2" fmla="*/ 45 w 89"/>
              <a:gd name="T3" fmla="*/ 159 h 160"/>
              <a:gd name="T4" fmla="*/ 4 w 89"/>
              <a:gd name="T5" fmla="*/ 148 h 160"/>
              <a:gd name="T6" fmla="*/ 2 w 89"/>
              <a:gd name="T7" fmla="*/ 137 h 160"/>
              <a:gd name="T8" fmla="*/ 0 w 89"/>
              <a:gd name="T9" fmla="*/ 66 h 160"/>
              <a:gd name="T10" fmla="*/ 28 w 89"/>
              <a:gd name="T11" fmla="*/ 53 h 160"/>
              <a:gd name="T12" fmla="*/ 24 w 89"/>
              <a:gd name="T13" fmla="*/ 40 h 160"/>
              <a:gd name="T14" fmla="*/ 30 w 89"/>
              <a:gd name="T15" fmla="*/ 13 h 160"/>
              <a:gd name="T16" fmla="*/ 33 w 89"/>
              <a:gd name="T17" fmla="*/ 0 h 160"/>
              <a:gd name="T18" fmla="*/ 48 w 89"/>
              <a:gd name="T19" fmla="*/ 6 h 160"/>
              <a:gd name="T20" fmla="*/ 54 w 89"/>
              <a:gd name="T21" fmla="*/ 31 h 160"/>
              <a:gd name="T22" fmla="*/ 52 w 89"/>
              <a:gd name="T23" fmla="*/ 46 h 160"/>
              <a:gd name="T24" fmla="*/ 83 w 89"/>
              <a:gd name="T25" fmla="*/ 69 h 160"/>
              <a:gd name="T26" fmla="*/ 88 w 89"/>
              <a:gd name="T27" fmla="*/ 86 h 160"/>
              <a:gd name="T28" fmla="*/ 69 w 89"/>
              <a:gd name="T29" fmla="*/ 99 h 160"/>
              <a:gd name="T30" fmla="*/ 64 w 89"/>
              <a:gd name="T31" fmla="*/ 127 h 160"/>
              <a:gd name="T32" fmla="*/ 72 w 89"/>
              <a:gd name="T33" fmla="*/ 148 h 160"/>
              <a:gd name="T34" fmla="*/ 72 w 89"/>
              <a:gd name="T35" fmla="*/ 148 h 16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9"/>
              <a:gd name="T55" fmla="*/ 0 h 160"/>
              <a:gd name="T56" fmla="*/ 89 w 89"/>
              <a:gd name="T57" fmla="*/ 160 h 16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9" h="160">
                <a:moveTo>
                  <a:pt x="72" y="148"/>
                </a:moveTo>
                <a:lnTo>
                  <a:pt x="45" y="159"/>
                </a:lnTo>
                <a:lnTo>
                  <a:pt x="4" y="148"/>
                </a:lnTo>
                <a:lnTo>
                  <a:pt x="2" y="137"/>
                </a:lnTo>
                <a:lnTo>
                  <a:pt x="0" y="66"/>
                </a:lnTo>
                <a:lnTo>
                  <a:pt x="28" y="53"/>
                </a:lnTo>
                <a:lnTo>
                  <a:pt x="24" y="40"/>
                </a:lnTo>
                <a:lnTo>
                  <a:pt x="30" y="13"/>
                </a:lnTo>
                <a:lnTo>
                  <a:pt x="33" y="0"/>
                </a:lnTo>
                <a:lnTo>
                  <a:pt x="48" y="6"/>
                </a:lnTo>
                <a:lnTo>
                  <a:pt x="54" y="31"/>
                </a:lnTo>
                <a:lnTo>
                  <a:pt x="52" y="46"/>
                </a:lnTo>
                <a:lnTo>
                  <a:pt x="83" y="69"/>
                </a:lnTo>
                <a:lnTo>
                  <a:pt x="88" y="86"/>
                </a:lnTo>
                <a:lnTo>
                  <a:pt x="69" y="99"/>
                </a:lnTo>
                <a:lnTo>
                  <a:pt x="64" y="127"/>
                </a:lnTo>
                <a:lnTo>
                  <a:pt x="72" y="148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7" name="Freeform 29"/>
          <p:cNvSpPr>
            <a:spLocks/>
          </p:cNvSpPr>
          <p:nvPr/>
        </p:nvSpPr>
        <p:spPr bwMode="auto">
          <a:xfrm>
            <a:off x="5681376" y="2671763"/>
            <a:ext cx="193938" cy="218460"/>
          </a:xfrm>
          <a:custGeom>
            <a:avLst/>
            <a:gdLst>
              <a:gd name="T0" fmla="*/ 107 w 142"/>
              <a:gd name="T1" fmla="*/ 130 h 153"/>
              <a:gd name="T2" fmla="*/ 105 w 142"/>
              <a:gd name="T3" fmla="*/ 108 h 153"/>
              <a:gd name="T4" fmla="*/ 98 w 142"/>
              <a:gd name="T5" fmla="*/ 92 h 153"/>
              <a:gd name="T6" fmla="*/ 138 w 142"/>
              <a:gd name="T7" fmla="*/ 77 h 153"/>
              <a:gd name="T8" fmla="*/ 141 w 142"/>
              <a:gd name="T9" fmla="*/ 63 h 153"/>
              <a:gd name="T10" fmla="*/ 131 w 142"/>
              <a:gd name="T11" fmla="*/ 26 h 153"/>
              <a:gd name="T12" fmla="*/ 119 w 142"/>
              <a:gd name="T13" fmla="*/ 26 h 153"/>
              <a:gd name="T14" fmla="*/ 68 w 142"/>
              <a:gd name="T15" fmla="*/ 0 h 153"/>
              <a:gd name="T16" fmla="*/ 40 w 142"/>
              <a:gd name="T17" fmla="*/ 28 h 153"/>
              <a:gd name="T18" fmla="*/ 33 w 142"/>
              <a:gd name="T19" fmla="*/ 65 h 153"/>
              <a:gd name="T20" fmla="*/ 4 w 142"/>
              <a:gd name="T21" fmla="*/ 99 h 153"/>
              <a:gd name="T22" fmla="*/ 0 w 142"/>
              <a:gd name="T23" fmla="*/ 132 h 153"/>
              <a:gd name="T24" fmla="*/ 6 w 142"/>
              <a:gd name="T25" fmla="*/ 149 h 153"/>
              <a:gd name="T26" fmla="*/ 44 w 142"/>
              <a:gd name="T27" fmla="*/ 142 h 153"/>
              <a:gd name="T28" fmla="*/ 72 w 142"/>
              <a:gd name="T29" fmla="*/ 152 h 153"/>
              <a:gd name="T30" fmla="*/ 85 w 142"/>
              <a:gd name="T31" fmla="*/ 138 h 153"/>
              <a:gd name="T32" fmla="*/ 107 w 142"/>
              <a:gd name="T33" fmla="*/ 130 h 153"/>
              <a:gd name="T34" fmla="*/ 107 w 142"/>
              <a:gd name="T35" fmla="*/ 130 h 1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42"/>
              <a:gd name="T55" fmla="*/ 0 h 153"/>
              <a:gd name="T56" fmla="*/ 142 w 142"/>
              <a:gd name="T57" fmla="*/ 153 h 15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42" h="153">
                <a:moveTo>
                  <a:pt x="107" y="130"/>
                </a:moveTo>
                <a:lnTo>
                  <a:pt x="105" y="108"/>
                </a:lnTo>
                <a:lnTo>
                  <a:pt x="98" y="92"/>
                </a:lnTo>
                <a:lnTo>
                  <a:pt x="138" y="77"/>
                </a:lnTo>
                <a:lnTo>
                  <a:pt x="141" y="63"/>
                </a:lnTo>
                <a:lnTo>
                  <a:pt x="131" y="26"/>
                </a:lnTo>
                <a:lnTo>
                  <a:pt x="119" y="26"/>
                </a:lnTo>
                <a:lnTo>
                  <a:pt x="68" y="0"/>
                </a:lnTo>
                <a:lnTo>
                  <a:pt x="40" y="28"/>
                </a:lnTo>
                <a:lnTo>
                  <a:pt x="33" y="65"/>
                </a:lnTo>
                <a:lnTo>
                  <a:pt x="4" y="99"/>
                </a:lnTo>
                <a:lnTo>
                  <a:pt x="0" y="132"/>
                </a:lnTo>
                <a:lnTo>
                  <a:pt x="6" y="149"/>
                </a:lnTo>
                <a:lnTo>
                  <a:pt x="44" y="142"/>
                </a:lnTo>
                <a:lnTo>
                  <a:pt x="72" y="152"/>
                </a:lnTo>
                <a:lnTo>
                  <a:pt x="85" y="138"/>
                </a:lnTo>
                <a:lnTo>
                  <a:pt x="107" y="13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8" name="Freeform 30"/>
          <p:cNvSpPr>
            <a:spLocks/>
          </p:cNvSpPr>
          <p:nvPr/>
        </p:nvSpPr>
        <p:spPr bwMode="auto">
          <a:xfrm>
            <a:off x="4576160" y="2984244"/>
            <a:ext cx="320115" cy="569656"/>
          </a:xfrm>
          <a:custGeom>
            <a:avLst/>
            <a:gdLst>
              <a:gd name="T0" fmla="*/ 214 w 230"/>
              <a:gd name="T1" fmla="*/ 223 h 400"/>
              <a:gd name="T2" fmla="*/ 216 w 230"/>
              <a:gd name="T3" fmla="*/ 180 h 400"/>
              <a:gd name="T4" fmla="*/ 229 w 230"/>
              <a:gd name="T5" fmla="*/ 160 h 400"/>
              <a:gd name="T6" fmla="*/ 223 w 230"/>
              <a:gd name="T7" fmla="*/ 141 h 400"/>
              <a:gd name="T8" fmla="*/ 152 w 230"/>
              <a:gd name="T9" fmla="*/ 114 h 400"/>
              <a:gd name="T10" fmla="*/ 157 w 230"/>
              <a:gd name="T11" fmla="*/ 86 h 400"/>
              <a:gd name="T12" fmla="*/ 178 w 230"/>
              <a:gd name="T13" fmla="*/ 55 h 400"/>
              <a:gd name="T14" fmla="*/ 166 w 230"/>
              <a:gd name="T15" fmla="*/ 6 h 400"/>
              <a:gd name="T16" fmla="*/ 159 w 230"/>
              <a:gd name="T17" fmla="*/ 0 h 400"/>
              <a:gd name="T18" fmla="*/ 113 w 230"/>
              <a:gd name="T19" fmla="*/ 31 h 400"/>
              <a:gd name="T20" fmla="*/ 92 w 230"/>
              <a:gd name="T21" fmla="*/ 101 h 400"/>
              <a:gd name="T22" fmla="*/ 85 w 230"/>
              <a:gd name="T23" fmla="*/ 150 h 400"/>
              <a:gd name="T24" fmla="*/ 47 w 230"/>
              <a:gd name="T25" fmla="*/ 180 h 400"/>
              <a:gd name="T26" fmla="*/ 26 w 230"/>
              <a:gd name="T27" fmla="*/ 189 h 400"/>
              <a:gd name="T28" fmla="*/ 0 w 230"/>
              <a:gd name="T29" fmla="*/ 196 h 400"/>
              <a:gd name="T30" fmla="*/ 59 w 230"/>
              <a:gd name="T31" fmla="*/ 269 h 400"/>
              <a:gd name="T32" fmla="*/ 71 w 230"/>
              <a:gd name="T33" fmla="*/ 324 h 400"/>
              <a:gd name="T34" fmla="*/ 66 w 230"/>
              <a:gd name="T35" fmla="*/ 350 h 400"/>
              <a:gd name="T36" fmla="*/ 107 w 230"/>
              <a:gd name="T37" fmla="*/ 372 h 400"/>
              <a:gd name="T38" fmla="*/ 107 w 230"/>
              <a:gd name="T39" fmla="*/ 389 h 400"/>
              <a:gd name="T40" fmla="*/ 144 w 230"/>
              <a:gd name="T41" fmla="*/ 399 h 400"/>
              <a:gd name="T42" fmla="*/ 154 w 230"/>
              <a:gd name="T43" fmla="*/ 399 h 400"/>
              <a:gd name="T44" fmla="*/ 154 w 230"/>
              <a:gd name="T45" fmla="*/ 367 h 400"/>
              <a:gd name="T46" fmla="*/ 183 w 230"/>
              <a:gd name="T47" fmla="*/ 363 h 400"/>
              <a:gd name="T48" fmla="*/ 190 w 230"/>
              <a:gd name="T49" fmla="*/ 326 h 400"/>
              <a:gd name="T50" fmla="*/ 170 w 230"/>
              <a:gd name="T51" fmla="*/ 310 h 400"/>
              <a:gd name="T52" fmla="*/ 154 w 230"/>
              <a:gd name="T53" fmla="*/ 295 h 400"/>
              <a:gd name="T54" fmla="*/ 161 w 230"/>
              <a:gd name="T55" fmla="*/ 225 h 400"/>
              <a:gd name="T56" fmla="*/ 176 w 230"/>
              <a:gd name="T57" fmla="*/ 216 h 400"/>
              <a:gd name="T58" fmla="*/ 202 w 230"/>
              <a:gd name="T59" fmla="*/ 227 h 400"/>
              <a:gd name="T60" fmla="*/ 214 w 230"/>
              <a:gd name="T61" fmla="*/ 223 h 400"/>
              <a:gd name="T62" fmla="*/ 214 w 230"/>
              <a:gd name="T63" fmla="*/ 223 h 40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0"/>
              <a:gd name="T97" fmla="*/ 0 h 400"/>
              <a:gd name="T98" fmla="*/ 230 w 230"/>
              <a:gd name="T99" fmla="*/ 400 h 40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0" h="400">
                <a:moveTo>
                  <a:pt x="214" y="223"/>
                </a:moveTo>
                <a:lnTo>
                  <a:pt x="216" y="180"/>
                </a:lnTo>
                <a:lnTo>
                  <a:pt x="229" y="160"/>
                </a:lnTo>
                <a:lnTo>
                  <a:pt x="223" y="141"/>
                </a:lnTo>
                <a:lnTo>
                  <a:pt x="152" y="114"/>
                </a:lnTo>
                <a:lnTo>
                  <a:pt x="157" y="86"/>
                </a:lnTo>
                <a:lnTo>
                  <a:pt x="178" y="55"/>
                </a:lnTo>
                <a:lnTo>
                  <a:pt x="166" y="6"/>
                </a:lnTo>
                <a:lnTo>
                  <a:pt x="159" y="0"/>
                </a:lnTo>
                <a:lnTo>
                  <a:pt x="113" y="31"/>
                </a:lnTo>
                <a:lnTo>
                  <a:pt x="92" y="101"/>
                </a:lnTo>
                <a:lnTo>
                  <a:pt x="85" y="150"/>
                </a:lnTo>
                <a:lnTo>
                  <a:pt x="47" y="180"/>
                </a:lnTo>
                <a:lnTo>
                  <a:pt x="26" y="189"/>
                </a:lnTo>
                <a:lnTo>
                  <a:pt x="0" y="196"/>
                </a:lnTo>
                <a:lnTo>
                  <a:pt x="59" y="269"/>
                </a:lnTo>
                <a:lnTo>
                  <a:pt x="71" y="324"/>
                </a:lnTo>
                <a:lnTo>
                  <a:pt x="66" y="350"/>
                </a:lnTo>
                <a:lnTo>
                  <a:pt x="107" y="372"/>
                </a:lnTo>
                <a:lnTo>
                  <a:pt x="107" y="389"/>
                </a:lnTo>
                <a:lnTo>
                  <a:pt x="144" y="399"/>
                </a:lnTo>
                <a:lnTo>
                  <a:pt x="154" y="399"/>
                </a:lnTo>
                <a:lnTo>
                  <a:pt x="154" y="367"/>
                </a:lnTo>
                <a:lnTo>
                  <a:pt x="183" y="363"/>
                </a:lnTo>
                <a:lnTo>
                  <a:pt x="190" y="326"/>
                </a:lnTo>
                <a:lnTo>
                  <a:pt x="170" y="310"/>
                </a:lnTo>
                <a:lnTo>
                  <a:pt x="154" y="295"/>
                </a:lnTo>
                <a:lnTo>
                  <a:pt x="161" y="225"/>
                </a:lnTo>
                <a:lnTo>
                  <a:pt x="176" y="216"/>
                </a:lnTo>
                <a:lnTo>
                  <a:pt x="202" y="227"/>
                </a:lnTo>
                <a:lnTo>
                  <a:pt x="214" y="22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9" name="Freeform 31"/>
          <p:cNvSpPr>
            <a:spLocks/>
          </p:cNvSpPr>
          <p:nvPr/>
        </p:nvSpPr>
        <p:spPr bwMode="auto">
          <a:xfrm>
            <a:off x="3858822" y="849415"/>
            <a:ext cx="2565595" cy="2422423"/>
          </a:xfrm>
          <a:custGeom>
            <a:avLst/>
            <a:gdLst>
              <a:gd name="T0" fmla="*/ 613 w 1876"/>
              <a:gd name="T1" fmla="*/ 1648 h 1700"/>
              <a:gd name="T2" fmla="*/ 694 w 1876"/>
              <a:gd name="T3" fmla="*/ 1504 h 1700"/>
              <a:gd name="T4" fmla="*/ 751 w 1876"/>
              <a:gd name="T5" fmla="*/ 1639 h 1700"/>
              <a:gd name="T6" fmla="*/ 828 w 1876"/>
              <a:gd name="T7" fmla="*/ 1667 h 1700"/>
              <a:gd name="T8" fmla="*/ 922 w 1876"/>
              <a:gd name="T9" fmla="*/ 1523 h 1700"/>
              <a:gd name="T10" fmla="*/ 1020 w 1876"/>
              <a:gd name="T11" fmla="*/ 1475 h 1700"/>
              <a:gd name="T12" fmla="*/ 1134 w 1876"/>
              <a:gd name="T13" fmla="*/ 1385 h 1700"/>
              <a:gd name="T14" fmla="*/ 1202 w 1876"/>
              <a:gd name="T15" fmla="*/ 1294 h 1700"/>
              <a:gd name="T16" fmla="*/ 1268 w 1876"/>
              <a:gd name="T17" fmla="*/ 1193 h 1700"/>
              <a:gd name="T18" fmla="*/ 1333 w 1876"/>
              <a:gd name="T19" fmla="*/ 1197 h 1700"/>
              <a:gd name="T20" fmla="*/ 1410 w 1876"/>
              <a:gd name="T21" fmla="*/ 1173 h 1700"/>
              <a:gd name="T22" fmla="*/ 1507 w 1876"/>
              <a:gd name="T23" fmla="*/ 1164 h 1700"/>
              <a:gd name="T24" fmla="*/ 1599 w 1876"/>
              <a:gd name="T25" fmla="*/ 1200 h 1700"/>
              <a:gd name="T26" fmla="*/ 1647 w 1876"/>
              <a:gd name="T27" fmla="*/ 1162 h 1700"/>
              <a:gd name="T28" fmla="*/ 1744 w 1876"/>
              <a:gd name="T29" fmla="*/ 1072 h 1700"/>
              <a:gd name="T30" fmla="*/ 1829 w 1876"/>
              <a:gd name="T31" fmla="*/ 1025 h 1700"/>
              <a:gd name="T32" fmla="*/ 1850 w 1876"/>
              <a:gd name="T33" fmla="*/ 947 h 1700"/>
              <a:gd name="T34" fmla="*/ 1748 w 1876"/>
              <a:gd name="T35" fmla="*/ 891 h 1700"/>
              <a:gd name="T36" fmla="*/ 1723 w 1876"/>
              <a:gd name="T37" fmla="*/ 778 h 1700"/>
              <a:gd name="T38" fmla="*/ 1754 w 1876"/>
              <a:gd name="T39" fmla="*/ 740 h 1700"/>
              <a:gd name="T40" fmla="*/ 1766 w 1876"/>
              <a:gd name="T41" fmla="*/ 653 h 1700"/>
              <a:gd name="T42" fmla="*/ 1766 w 1876"/>
              <a:gd name="T43" fmla="*/ 631 h 1700"/>
              <a:gd name="T44" fmla="*/ 1790 w 1876"/>
              <a:gd name="T45" fmla="*/ 463 h 1700"/>
              <a:gd name="T46" fmla="*/ 1826 w 1876"/>
              <a:gd name="T47" fmla="*/ 480 h 1700"/>
              <a:gd name="T48" fmla="*/ 1840 w 1876"/>
              <a:gd name="T49" fmla="*/ 264 h 1700"/>
              <a:gd name="T50" fmla="*/ 1719 w 1876"/>
              <a:gd name="T51" fmla="*/ 171 h 1700"/>
              <a:gd name="T52" fmla="*/ 1627 w 1876"/>
              <a:gd name="T53" fmla="*/ 114 h 1700"/>
              <a:gd name="T54" fmla="*/ 1537 w 1876"/>
              <a:gd name="T55" fmla="*/ 87 h 1700"/>
              <a:gd name="T56" fmla="*/ 1520 w 1876"/>
              <a:gd name="T57" fmla="*/ 0 h 1700"/>
              <a:gd name="T58" fmla="*/ 1484 w 1876"/>
              <a:gd name="T59" fmla="*/ 87 h 1700"/>
              <a:gd name="T60" fmla="*/ 1439 w 1876"/>
              <a:gd name="T61" fmla="*/ 320 h 1700"/>
              <a:gd name="T62" fmla="*/ 1316 w 1876"/>
              <a:gd name="T63" fmla="*/ 412 h 1700"/>
              <a:gd name="T64" fmla="*/ 1235 w 1876"/>
              <a:gd name="T65" fmla="*/ 578 h 1700"/>
              <a:gd name="T66" fmla="*/ 1362 w 1876"/>
              <a:gd name="T67" fmla="*/ 607 h 1700"/>
              <a:gd name="T68" fmla="*/ 1542 w 1876"/>
              <a:gd name="T69" fmla="*/ 668 h 1700"/>
              <a:gd name="T70" fmla="*/ 1415 w 1876"/>
              <a:gd name="T71" fmla="*/ 721 h 1700"/>
              <a:gd name="T72" fmla="*/ 1312 w 1876"/>
              <a:gd name="T73" fmla="*/ 790 h 1700"/>
              <a:gd name="T74" fmla="*/ 1176 w 1876"/>
              <a:gd name="T75" fmla="*/ 915 h 1700"/>
              <a:gd name="T76" fmla="*/ 1014 w 1876"/>
              <a:gd name="T77" fmla="*/ 939 h 1700"/>
              <a:gd name="T78" fmla="*/ 979 w 1876"/>
              <a:gd name="T79" fmla="*/ 1096 h 1700"/>
              <a:gd name="T80" fmla="*/ 728 w 1876"/>
              <a:gd name="T81" fmla="*/ 1202 h 1700"/>
              <a:gd name="T82" fmla="*/ 517 w 1876"/>
              <a:gd name="T83" fmla="*/ 1268 h 1700"/>
              <a:gd name="T84" fmla="*/ 187 w 1876"/>
              <a:gd name="T85" fmla="*/ 1191 h 1700"/>
              <a:gd name="T86" fmla="*/ 10 w 1876"/>
              <a:gd name="T87" fmla="*/ 1248 h 1700"/>
              <a:gd name="T88" fmla="*/ 110 w 1876"/>
              <a:gd name="T89" fmla="*/ 1364 h 1700"/>
              <a:gd name="T90" fmla="*/ 211 w 1876"/>
              <a:gd name="T91" fmla="*/ 1409 h 1700"/>
              <a:gd name="T92" fmla="*/ 242 w 1876"/>
              <a:gd name="T93" fmla="*/ 1499 h 1700"/>
              <a:gd name="T94" fmla="*/ 347 w 1876"/>
              <a:gd name="T95" fmla="*/ 1559 h 1700"/>
              <a:gd name="T96" fmla="*/ 501 w 1876"/>
              <a:gd name="T97" fmla="*/ 1544 h 1700"/>
              <a:gd name="T98" fmla="*/ 450 w 1876"/>
              <a:gd name="T99" fmla="*/ 1625 h 1700"/>
              <a:gd name="T100" fmla="*/ 527 w 1876"/>
              <a:gd name="T101" fmla="*/ 1694 h 17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876"/>
              <a:gd name="T154" fmla="*/ 0 h 1700"/>
              <a:gd name="T155" fmla="*/ 1876 w 1876"/>
              <a:gd name="T156" fmla="*/ 1700 h 17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876" h="1700">
                <a:moveTo>
                  <a:pt x="527" y="1694"/>
                </a:moveTo>
                <a:lnTo>
                  <a:pt x="553" y="1687"/>
                </a:lnTo>
                <a:lnTo>
                  <a:pt x="575" y="1678"/>
                </a:lnTo>
                <a:lnTo>
                  <a:pt x="613" y="1648"/>
                </a:lnTo>
                <a:lnTo>
                  <a:pt x="620" y="1598"/>
                </a:lnTo>
                <a:lnTo>
                  <a:pt x="641" y="1528"/>
                </a:lnTo>
                <a:lnTo>
                  <a:pt x="687" y="1497"/>
                </a:lnTo>
                <a:lnTo>
                  <a:pt x="694" y="1504"/>
                </a:lnTo>
                <a:lnTo>
                  <a:pt x="706" y="1552"/>
                </a:lnTo>
                <a:lnTo>
                  <a:pt x="685" y="1583"/>
                </a:lnTo>
                <a:lnTo>
                  <a:pt x="680" y="1612"/>
                </a:lnTo>
                <a:lnTo>
                  <a:pt x="751" y="1639"/>
                </a:lnTo>
                <a:lnTo>
                  <a:pt x="757" y="1658"/>
                </a:lnTo>
                <a:lnTo>
                  <a:pt x="799" y="1656"/>
                </a:lnTo>
                <a:lnTo>
                  <a:pt x="819" y="1660"/>
                </a:lnTo>
                <a:lnTo>
                  <a:pt x="828" y="1667"/>
                </a:lnTo>
                <a:lnTo>
                  <a:pt x="900" y="1564"/>
                </a:lnTo>
                <a:lnTo>
                  <a:pt x="919" y="1557"/>
                </a:lnTo>
                <a:lnTo>
                  <a:pt x="924" y="1544"/>
                </a:lnTo>
                <a:lnTo>
                  <a:pt x="922" y="1523"/>
                </a:lnTo>
                <a:lnTo>
                  <a:pt x="946" y="1489"/>
                </a:lnTo>
                <a:lnTo>
                  <a:pt x="991" y="1487"/>
                </a:lnTo>
                <a:lnTo>
                  <a:pt x="1010" y="1467"/>
                </a:lnTo>
                <a:lnTo>
                  <a:pt x="1020" y="1475"/>
                </a:lnTo>
                <a:lnTo>
                  <a:pt x="1046" y="1453"/>
                </a:lnTo>
                <a:lnTo>
                  <a:pt x="1062" y="1453"/>
                </a:lnTo>
                <a:lnTo>
                  <a:pt x="1110" y="1383"/>
                </a:lnTo>
                <a:lnTo>
                  <a:pt x="1134" y="1385"/>
                </a:lnTo>
                <a:lnTo>
                  <a:pt x="1165" y="1363"/>
                </a:lnTo>
                <a:lnTo>
                  <a:pt x="1173" y="1371"/>
                </a:lnTo>
                <a:lnTo>
                  <a:pt x="1230" y="1343"/>
                </a:lnTo>
                <a:lnTo>
                  <a:pt x="1202" y="1294"/>
                </a:lnTo>
                <a:lnTo>
                  <a:pt x="1211" y="1246"/>
                </a:lnTo>
                <a:lnTo>
                  <a:pt x="1235" y="1195"/>
                </a:lnTo>
                <a:lnTo>
                  <a:pt x="1254" y="1186"/>
                </a:lnTo>
                <a:lnTo>
                  <a:pt x="1268" y="1193"/>
                </a:lnTo>
                <a:lnTo>
                  <a:pt x="1268" y="1229"/>
                </a:lnTo>
                <a:lnTo>
                  <a:pt x="1283" y="1239"/>
                </a:lnTo>
                <a:lnTo>
                  <a:pt x="1319" y="1212"/>
                </a:lnTo>
                <a:lnTo>
                  <a:pt x="1333" y="1197"/>
                </a:lnTo>
                <a:lnTo>
                  <a:pt x="1349" y="1204"/>
                </a:lnTo>
                <a:lnTo>
                  <a:pt x="1367" y="1188"/>
                </a:lnTo>
                <a:lnTo>
                  <a:pt x="1404" y="1186"/>
                </a:lnTo>
                <a:lnTo>
                  <a:pt x="1410" y="1173"/>
                </a:lnTo>
                <a:lnTo>
                  <a:pt x="1402" y="1154"/>
                </a:lnTo>
                <a:lnTo>
                  <a:pt x="1428" y="1127"/>
                </a:lnTo>
                <a:lnTo>
                  <a:pt x="1458" y="1111"/>
                </a:lnTo>
                <a:lnTo>
                  <a:pt x="1507" y="1164"/>
                </a:lnTo>
                <a:lnTo>
                  <a:pt x="1505" y="1184"/>
                </a:lnTo>
                <a:lnTo>
                  <a:pt x="1529" y="1222"/>
                </a:lnTo>
                <a:lnTo>
                  <a:pt x="1586" y="1226"/>
                </a:lnTo>
                <a:lnTo>
                  <a:pt x="1599" y="1200"/>
                </a:lnTo>
                <a:lnTo>
                  <a:pt x="1584" y="1123"/>
                </a:lnTo>
                <a:lnTo>
                  <a:pt x="1597" y="1109"/>
                </a:lnTo>
                <a:lnTo>
                  <a:pt x="1623" y="1127"/>
                </a:lnTo>
                <a:lnTo>
                  <a:pt x="1647" y="1162"/>
                </a:lnTo>
                <a:lnTo>
                  <a:pt x="1685" y="1104"/>
                </a:lnTo>
                <a:lnTo>
                  <a:pt x="1702" y="1101"/>
                </a:lnTo>
                <a:lnTo>
                  <a:pt x="1730" y="1072"/>
                </a:lnTo>
                <a:lnTo>
                  <a:pt x="1744" y="1072"/>
                </a:lnTo>
                <a:lnTo>
                  <a:pt x="1768" y="1048"/>
                </a:lnTo>
                <a:lnTo>
                  <a:pt x="1781" y="1048"/>
                </a:lnTo>
                <a:lnTo>
                  <a:pt x="1794" y="1025"/>
                </a:lnTo>
                <a:lnTo>
                  <a:pt x="1829" y="1025"/>
                </a:lnTo>
                <a:lnTo>
                  <a:pt x="1860" y="995"/>
                </a:lnTo>
                <a:lnTo>
                  <a:pt x="1875" y="979"/>
                </a:lnTo>
                <a:lnTo>
                  <a:pt x="1875" y="961"/>
                </a:lnTo>
                <a:lnTo>
                  <a:pt x="1850" y="947"/>
                </a:lnTo>
                <a:lnTo>
                  <a:pt x="1850" y="915"/>
                </a:lnTo>
                <a:lnTo>
                  <a:pt x="1805" y="858"/>
                </a:lnTo>
                <a:lnTo>
                  <a:pt x="1761" y="899"/>
                </a:lnTo>
                <a:lnTo>
                  <a:pt x="1748" y="891"/>
                </a:lnTo>
                <a:lnTo>
                  <a:pt x="1745" y="867"/>
                </a:lnTo>
                <a:lnTo>
                  <a:pt x="1728" y="840"/>
                </a:lnTo>
                <a:lnTo>
                  <a:pt x="1723" y="809"/>
                </a:lnTo>
                <a:lnTo>
                  <a:pt x="1723" y="778"/>
                </a:lnTo>
                <a:lnTo>
                  <a:pt x="1693" y="756"/>
                </a:lnTo>
                <a:lnTo>
                  <a:pt x="1689" y="742"/>
                </a:lnTo>
                <a:lnTo>
                  <a:pt x="1697" y="723"/>
                </a:lnTo>
                <a:lnTo>
                  <a:pt x="1754" y="740"/>
                </a:lnTo>
                <a:lnTo>
                  <a:pt x="1757" y="711"/>
                </a:lnTo>
                <a:lnTo>
                  <a:pt x="1776" y="689"/>
                </a:lnTo>
                <a:lnTo>
                  <a:pt x="1764" y="677"/>
                </a:lnTo>
                <a:lnTo>
                  <a:pt x="1766" y="653"/>
                </a:lnTo>
                <a:lnTo>
                  <a:pt x="1794" y="639"/>
                </a:lnTo>
                <a:lnTo>
                  <a:pt x="1800" y="631"/>
                </a:lnTo>
                <a:lnTo>
                  <a:pt x="1797" y="622"/>
                </a:lnTo>
                <a:lnTo>
                  <a:pt x="1766" y="631"/>
                </a:lnTo>
                <a:lnTo>
                  <a:pt x="1711" y="590"/>
                </a:lnTo>
                <a:lnTo>
                  <a:pt x="1709" y="580"/>
                </a:lnTo>
                <a:lnTo>
                  <a:pt x="1735" y="547"/>
                </a:lnTo>
                <a:lnTo>
                  <a:pt x="1790" y="463"/>
                </a:lnTo>
                <a:lnTo>
                  <a:pt x="1794" y="456"/>
                </a:lnTo>
                <a:lnTo>
                  <a:pt x="1802" y="456"/>
                </a:lnTo>
                <a:lnTo>
                  <a:pt x="1821" y="478"/>
                </a:lnTo>
                <a:lnTo>
                  <a:pt x="1826" y="480"/>
                </a:lnTo>
                <a:lnTo>
                  <a:pt x="1826" y="378"/>
                </a:lnTo>
                <a:lnTo>
                  <a:pt x="1845" y="370"/>
                </a:lnTo>
                <a:lnTo>
                  <a:pt x="1845" y="330"/>
                </a:lnTo>
                <a:lnTo>
                  <a:pt x="1840" y="264"/>
                </a:lnTo>
                <a:lnTo>
                  <a:pt x="1862" y="176"/>
                </a:lnTo>
                <a:lnTo>
                  <a:pt x="1797" y="125"/>
                </a:lnTo>
                <a:lnTo>
                  <a:pt x="1745" y="169"/>
                </a:lnTo>
                <a:lnTo>
                  <a:pt x="1719" y="171"/>
                </a:lnTo>
                <a:lnTo>
                  <a:pt x="1706" y="187"/>
                </a:lnTo>
                <a:lnTo>
                  <a:pt x="1663" y="180"/>
                </a:lnTo>
                <a:lnTo>
                  <a:pt x="1640" y="154"/>
                </a:lnTo>
                <a:lnTo>
                  <a:pt x="1627" y="114"/>
                </a:lnTo>
                <a:lnTo>
                  <a:pt x="1630" y="99"/>
                </a:lnTo>
                <a:lnTo>
                  <a:pt x="1594" y="77"/>
                </a:lnTo>
                <a:lnTo>
                  <a:pt x="1575" y="110"/>
                </a:lnTo>
                <a:lnTo>
                  <a:pt x="1537" y="87"/>
                </a:lnTo>
                <a:lnTo>
                  <a:pt x="1531" y="81"/>
                </a:lnTo>
                <a:lnTo>
                  <a:pt x="1553" y="21"/>
                </a:lnTo>
                <a:lnTo>
                  <a:pt x="1536" y="0"/>
                </a:lnTo>
                <a:lnTo>
                  <a:pt x="1520" y="0"/>
                </a:lnTo>
                <a:lnTo>
                  <a:pt x="1481" y="26"/>
                </a:lnTo>
                <a:lnTo>
                  <a:pt x="1448" y="77"/>
                </a:lnTo>
                <a:lnTo>
                  <a:pt x="1460" y="84"/>
                </a:lnTo>
                <a:lnTo>
                  <a:pt x="1484" y="87"/>
                </a:lnTo>
                <a:lnTo>
                  <a:pt x="1505" y="137"/>
                </a:lnTo>
                <a:lnTo>
                  <a:pt x="1494" y="158"/>
                </a:lnTo>
                <a:lnTo>
                  <a:pt x="1474" y="187"/>
                </a:lnTo>
                <a:lnTo>
                  <a:pt x="1439" y="320"/>
                </a:lnTo>
                <a:lnTo>
                  <a:pt x="1452" y="342"/>
                </a:lnTo>
                <a:lnTo>
                  <a:pt x="1441" y="359"/>
                </a:lnTo>
                <a:lnTo>
                  <a:pt x="1360" y="419"/>
                </a:lnTo>
                <a:lnTo>
                  <a:pt x="1316" y="412"/>
                </a:lnTo>
                <a:lnTo>
                  <a:pt x="1292" y="403"/>
                </a:lnTo>
                <a:lnTo>
                  <a:pt x="1288" y="414"/>
                </a:lnTo>
                <a:lnTo>
                  <a:pt x="1252" y="557"/>
                </a:lnTo>
                <a:lnTo>
                  <a:pt x="1235" y="578"/>
                </a:lnTo>
                <a:lnTo>
                  <a:pt x="1244" y="602"/>
                </a:lnTo>
                <a:lnTo>
                  <a:pt x="1266" y="622"/>
                </a:lnTo>
                <a:lnTo>
                  <a:pt x="1303" y="602"/>
                </a:lnTo>
                <a:lnTo>
                  <a:pt x="1362" y="607"/>
                </a:lnTo>
                <a:lnTo>
                  <a:pt x="1380" y="578"/>
                </a:lnTo>
                <a:lnTo>
                  <a:pt x="1410" y="569"/>
                </a:lnTo>
                <a:lnTo>
                  <a:pt x="1470" y="590"/>
                </a:lnTo>
                <a:lnTo>
                  <a:pt x="1542" y="668"/>
                </a:lnTo>
                <a:lnTo>
                  <a:pt x="1542" y="684"/>
                </a:lnTo>
                <a:lnTo>
                  <a:pt x="1527" y="694"/>
                </a:lnTo>
                <a:lnTo>
                  <a:pt x="1443" y="699"/>
                </a:lnTo>
                <a:lnTo>
                  <a:pt x="1415" y="721"/>
                </a:lnTo>
                <a:lnTo>
                  <a:pt x="1393" y="718"/>
                </a:lnTo>
                <a:lnTo>
                  <a:pt x="1378" y="742"/>
                </a:lnTo>
                <a:lnTo>
                  <a:pt x="1338" y="752"/>
                </a:lnTo>
                <a:lnTo>
                  <a:pt x="1312" y="790"/>
                </a:lnTo>
                <a:lnTo>
                  <a:pt x="1307" y="820"/>
                </a:lnTo>
                <a:lnTo>
                  <a:pt x="1250" y="858"/>
                </a:lnTo>
                <a:lnTo>
                  <a:pt x="1216" y="862"/>
                </a:lnTo>
                <a:lnTo>
                  <a:pt x="1176" y="915"/>
                </a:lnTo>
                <a:lnTo>
                  <a:pt x="1139" y="937"/>
                </a:lnTo>
                <a:lnTo>
                  <a:pt x="1067" y="921"/>
                </a:lnTo>
                <a:lnTo>
                  <a:pt x="1042" y="911"/>
                </a:lnTo>
                <a:lnTo>
                  <a:pt x="1014" y="939"/>
                </a:lnTo>
                <a:lnTo>
                  <a:pt x="1000" y="990"/>
                </a:lnTo>
                <a:lnTo>
                  <a:pt x="1041" y="1048"/>
                </a:lnTo>
                <a:lnTo>
                  <a:pt x="1014" y="1074"/>
                </a:lnTo>
                <a:lnTo>
                  <a:pt x="979" y="1096"/>
                </a:lnTo>
                <a:lnTo>
                  <a:pt x="926" y="1162"/>
                </a:lnTo>
                <a:lnTo>
                  <a:pt x="859" y="1193"/>
                </a:lnTo>
                <a:lnTo>
                  <a:pt x="747" y="1204"/>
                </a:lnTo>
                <a:lnTo>
                  <a:pt x="728" y="1202"/>
                </a:lnTo>
                <a:lnTo>
                  <a:pt x="599" y="1257"/>
                </a:lnTo>
                <a:lnTo>
                  <a:pt x="541" y="1294"/>
                </a:lnTo>
                <a:lnTo>
                  <a:pt x="522" y="1285"/>
                </a:lnTo>
                <a:lnTo>
                  <a:pt x="517" y="1268"/>
                </a:lnTo>
                <a:lnTo>
                  <a:pt x="438" y="1263"/>
                </a:lnTo>
                <a:lnTo>
                  <a:pt x="345" y="1234"/>
                </a:lnTo>
                <a:lnTo>
                  <a:pt x="321" y="1207"/>
                </a:lnTo>
                <a:lnTo>
                  <a:pt x="187" y="1191"/>
                </a:lnTo>
                <a:lnTo>
                  <a:pt x="163" y="1202"/>
                </a:lnTo>
                <a:lnTo>
                  <a:pt x="1" y="1186"/>
                </a:lnTo>
                <a:lnTo>
                  <a:pt x="0" y="1210"/>
                </a:lnTo>
                <a:lnTo>
                  <a:pt x="10" y="1248"/>
                </a:lnTo>
                <a:lnTo>
                  <a:pt x="3" y="1310"/>
                </a:lnTo>
                <a:lnTo>
                  <a:pt x="50" y="1378"/>
                </a:lnTo>
                <a:lnTo>
                  <a:pt x="74" y="1393"/>
                </a:lnTo>
                <a:lnTo>
                  <a:pt x="110" y="1364"/>
                </a:lnTo>
                <a:lnTo>
                  <a:pt x="189" y="1364"/>
                </a:lnTo>
                <a:lnTo>
                  <a:pt x="209" y="1371"/>
                </a:lnTo>
                <a:lnTo>
                  <a:pt x="220" y="1389"/>
                </a:lnTo>
                <a:lnTo>
                  <a:pt x="211" y="1409"/>
                </a:lnTo>
                <a:lnTo>
                  <a:pt x="168" y="1444"/>
                </a:lnTo>
                <a:lnTo>
                  <a:pt x="172" y="1462"/>
                </a:lnTo>
                <a:lnTo>
                  <a:pt x="223" y="1499"/>
                </a:lnTo>
                <a:lnTo>
                  <a:pt x="242" y="1499"/>
                </a:lnTo>
                <a:lnTo>
                  <a:pt x="249" y="1508"/>
                </a:lnTo>
                <a:lnTo>
                  <a:pt x="244" y="1523"/>
                </a:lnTo>
                <a:lnTo>
                  <a:pt x="275" y="1548"/>
                </a:lnTo>
                <a:lnTo>
                  <a:pt x="347" y="1559"/>
                </a:lnTo>
                <a:lnTo>
                  <a:pt x="383" y="1550"/>
                </a:lnTo>
                <a:lnTo>
                  <a:pt x="426" y="1506"/>
                </a:lnTo>
                <a:lnTo>
                  <a:pt x="479" y="1511"/>
                </a:lnTo>
                <a:lnTo>
                  <a:pt x="501" y="1544"/>
                </a:lnTo>
                <a:lnTo>
                  <a:pt x="488" y="1574"/>
                </a:lnTo>
                <a:lnTo>
                  <a:pt x="493" y="1593"/>
                </a:lnTo>
                <a:lnTo>
                  <a:pt x="464" y="1610"/>
                </a:lnTo>
                <a:lnTo>
                  <a:pt x="450" y="1625"/>
                </a:lnTo>
                <a:lnTo>
                  <a:pt x="455" y="1663"/>
                </a:lnTo>
                <a:lnTo>
                  <a:pt x="505" y="1699"/>
                </a:lnTo>
                <a:lnTo>
                  <a:pt x="527" y="169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0" name="Freeform 32"/>
          <p:cNvSpPr>
            <a:spLocks/>
          </p:cNvSpPr>
          <p:nvPr/>
        </p:nvSpPr>
        <p:spPr bwMode="auto">
          <a:xfrm>
            <a:off x="6013174" y="2204423"/>
            <a:ext cx="672943" cy="680269"/>
          </a:xfrm>
          <a:custGeom>
            <a:avLst/>
            <a:gdLst>
              <a:gd name="T0" fmla="*/ 406 w 491"/>
              <a:gd name="T1" fmla="*/ 331 h 478"/>
              <a:gd name="T2" fmla="*/ 458 w 491"/>
              <a:gd name="T3" fmla="*/ 254 h 478"/>
              <a:gd name="T4" fmla="*/ 490 w 491"/>
              <a:gd name="T5" fmla="*/ 216 h 478"/>
              <a:gd name="T6" fmla="*/ 485 w 491"/>
              <a:gd name="T7" fmla="*/ 178 h 478"/>
              <a:gd name="T8" fmla="*/ 451 w 491"/>
              <a:gd name="T9" fmla="*/ 139 h 478"/>
              <a:gd name="T10" fmla="*/ 446 w 491"/>
              <a:gd name="T11" fmla="*/ 106 h 478"/>
              <a:gd name="T12" fmla="*/ 384 w 491"/>
              <a:gd name="T13" fmla="*/ 20 h 478"/>
              <a:gd name="T14" fmla="*/ 380 w 491"/>
              <a:gd name="T15" fmla="*/ 28 h 478"/>
              <a:gd name="T16" fmla="*/ 367 w 491"/>
              <a:gd name="T17" fmla="*/ 42 h 478"/>
              <a:gd name="T18" fmla="*/ 341 w 491"/>
              <a:gd name="T19" fmla="*/ 11 h 478"/>
              <a:gd name="T20" fmla="*/ 303 w 491"/>
              <a:gd name="T21" fmla="*/ 0 h 478"/>
              <a:gd name="T22" fmla="*/ 301 w 491"/>
              <a:gd name="T23" fmla="*/ 11 h 478"/>
              <a:gd name="T24" fmla="*/ 301 w 491"/>
              <a:gd name="T25" fmla="*/ 28 h 478"/>
              <a:gd name="T26" fmla="*/ 286 w 491"/>
              <a:gd name="T27" fmla="*/ 44 h 478"/>
              <a:gd name="T28" fmla="*/ 255 w 491"/>
              <a:gd name="T29" fmla="*/ 74 h 478"/>
              <a:gd name="T30" fmla="*/ 221 w 491"/>
              <a:gd name="T31" fmla="*/ 74 h 478"/>
              <a:gd name="T32" fmla="*/ 207 w 491"/>
              <a:gd name="T33" fmla="*/ 97 h 478"/>
              <a:gd name="T34" fmla="*/ 195 w 491"/>
              <a:gd name="T35" fmla="*/ 97 h 478"/>
              <a:gd name="T36" fmla="*/ 171 w 491"/>
              <a:gd name="T37" fmla="*/ 122 h 478"/>
              <a:gd name="T38" fmla="*/ 157 w 491"/>
              <a:gd name="T39" fmla="*/ 122 h 478"/>
              <a:gd name="T40" fmla="*/ 129 w 491"/>
              <a:gd name="T41" fmla="*/ 150 h 478"/>
              <a:gd name="T42" fmla="*/ 111 w 491"/>
              <a:gd name="T43" fmla="*/ 154 h 478"/>
              <a:gd name="T44" fmla="*/ 74 w 491"/>
              <a:gd name="T45" fmla="*/ 212 h 478"/>
              <a:gd name="T46" fmla="*/ 50 w 491"/>
              <a:gd name="T47" fmla="*/ 177 h 478"/>
              <a:gd name="T48" fmla="*/ 23 w 491"/>
              <a:gd name="T49" fmla="*/ 159 h 478"/>
              <a:gd name="T50" fmla="*/ 11 w 491"/>
              <a:gd name="T51" fmla="*/ 172 h 478"/>
              <a:gd name="T52" fmla="*/ 26 w 491"/>
              <a:gd name="T53" fmla="*/ 250 h 478"/>
              <a:gd name="T54" fmla="*/ 13 w 491"/>
              <a:gd name="T55" fmla="*/ 276 h 478"/>
              <a:gd name="T56" fmla="*/ 0 w 491"/>
              <a:gd name="T57" fmla="*/ 315 h 478"/>
              <a:gd name="T58" fmla="*/ 37 w 491"/>
              <a:gd name="T59" fmla="*/ 339 h 478"/>
              <a:gd name="T60" fmla="*/ 57 w 491"/>
              <a:gd name="T61" fmla="*/ 342 h 478"/>
              <a:gd name="T62" fmla="*/ 83 w 491"/>
              <a:gd name="T63" fmla="*/ 380 h 478"/>
              <a:gd name="T64" fmla="*/ 102 w 491"/>
              <a:gd name="T65" fmla="*/ 368 h 478"/>
              <a:gd name="T66" fmla="*/ 133 w 491"/>
              <a:gd name="T67" fmla="*/ 331 h 478"/>
              <a:gd name="T68" fmla="*/ 164 w 491"/>
              <a:gd name="T69" fmla="*/ 278 h 478"/>
              <a:gd name="T70" fmla="*/ 217 w 491"/>
              <a:gd name="T71" fmla="*/ 267 h 478"/>
              <a:gd name="T72" fmla="*/ 250 w 491"/>
              <a:gd name="T73" fmla="*/ 300 h 478"/>
              <a:gd name="T74" fmla="*/ 225 w 491"/>
              <a:gd name="T75" fmla="*/ 353 h 478"/>
              <a:gd name="T76" fmla="*/ 195 w 491"/>
              <a:gd name="T77" fmla="*/ 402 h 478"/>
              <a:gd name="T78" fmla="*/ 223 w 491"/>
              <a:gd name="T79" fmla="*/ 421 h 478"/>
              <a:gd name="T80" fmla="*/ 221 w 491"/>
              <a:gd name="T81" fmla="*/ 445 h 478"/>
              <a:gd name="T82" fmla="*/ 198 w 491"/>
              <a:gd name="T83" fmla="*/ 467 h 478"/>
              <a:gd name="T84" fmla="*/ 203 w 491"/>
              <a:gd name="T85" fmla="*/ 477 h 478"/>
              <a:gd name="T86" fmla="*/ 243 w 491"/>
              <a:gd name="T87" fmla="*/ 457 h 478"/>
              <a:gd name="T88" fmla="*/ 298 w 491"/>
              <a:gd name="T89" fmla="*/ 384 h 478"/>
              <a:gd name="T90" fmla="*/ 379 w 491"/>
              <a:gd name="T91" fmla="*/ 337 h 478"/>
              <a:gd name="T92" fmla="*/ 406 w 491"/>
              <a:gd name="T93" fmla="*/ 331 h 478"/>
              <a:gd name="T94" fmla="*/ 406 w 491"/>
              <a:gd name="T95" fmla="*/ 331 h 4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91"/>
              <a:gd name="T145" fmla="*/ 0 h 478"/>
              <a:gd name="T146" fmla="*/ 491 w 491"/>
              <a:gd name="T147" fmla="*/ 478 h 4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91" h="478">
                <a:moveTo>
                  <a:pt x="406" y="331"/>
                </a:moveTo>
                <a:lnTo>
                  <a:pt x="458" y="254"/>
                </a:lnTo>
                <a:lnTo>
                  <a:pt x="490" y="216"/>
                </a:lnTo>
                <a:lnTo>
                  <a:pt x="485" y="178"/>
                </a:lnTo>
                <a:lnTo>
                  <a:pt x="451" y="139"/>
                </a:lnTo>
                <a:lnTo>
                  <a:pt x="446" y="106"/>
                </a:lnTo>
                <a:lnTo>
                  <a:pt x="384" y="20"/>
                </a:lnTo>
                <a:lnTo>
                  <a:pt x="380" y="28"/>
                </a:lnTo>
                <a:lnTo>
                  <a:pt x="367" y="42"/>
                </a:lnTo>
                <a:lnTo>
                  <a:pt x="341" y="11"/>
                </a:lnTo>
                <a:lnTo>
                  <a:pt x="303" y="0"/>
                </a:lnTo>
                <a:lnTo>
                  <a:pt x="301" y="11"/>
                </a:lnTo>
                <a:lnTo>
                  <a:pt x="301" y="28"/>
                </a:lnTo>
                <a:lnTo>
                  <a:pt x="286" y="44"/>
                </a:lnTo>
                <a:lnTo>
                  <a:pt x="255" y="74"/>
                </a:lnTo>
                <a:lnTo>
                  <a:pt x="221" y="74"/>
                </a:lnTo>
                <a:lnTo>
                  <a:pt x="207" y="97"/>
                </a:lnTo>
                <a:lnTo>
                  <a:pt x="195" y="97"/>
                </a:lnTo>
                <a:lnTo>
                  <a:pt x="171" y="122"/>
                </a:lnTo>
                <a:lnTo>
                  <a:pt x="157" y="122"/>
                </a:lnTo>
                <a:lnTo>
                  <a:pt x="129" y="150"/>
                </a:lnTo>
                <a:lnTo>
                  <a:pt x="111" y="154"/>
                </a:lnTo>
                <a:lnTo>
                  <a:pt x="74" y="212"/>
                </a:lnTo>
                <a:lnTo>
                  <a:pt x="50" y="177"/>
                </a:lnTo>
                <a:lnTo>
                  <a:pt x="23" y="159"/>
                </a:lnTo>
                <a:lnTo>
                  <a:pt x="11" y="172"/>
                </a:lnTo>
                <a:lnTo>
                  <a:pt x="26" y="250"/>
                </a:lnTo>
                <a:lnTo>
                  <a:pt x="13" y="276"/>
                </a:lnTo>
                <a:lnTo>
                  <a:pt x="0" y="315"/>
                </a:lnTo>
                <a:lnTo>
                  <a:pt x="37" y="339"/>
                </a:lnTo>
                <a:lnTo>
                  <a:pt x="57" y="342"/>
                </a:lnTo>
                <a:lnTo>
                  <a:pt x="83" y="380"/>
                </a:lnTo>
                <a:lnTo>
                  <a:pt x="102" y="368"/>
                </a:lnTo>
                <a:lnTo>
                  <a:pt x="133" y="331"/>
                </a:lnTo>
                <a:lnTo>
                  <a:pt x="164" y="278"/>
                </a:lnTo>
                <a:lnTo>
                  <a:pt x="217" y="267"/>
                </a:lnTo>
                <a:lnTo>
                  <a:pt x="250" y="300"/>
                </a:lnTo>
                <a:lnTo>
                  <a:pt x="225" y="353"/>
                </a:lnTo>
                <a:lnTo>
                  <a:pt x="195" y="402"/>
                </a:lnTo>
                <a:lnTo>
                  <a:pt x="223" y="421"/>
                </a:lnTo>
                <a:lnTo>
                  <a:pt x="221" y="445"/>
                </a:lnTo>
                <a:lnTo>
                  <a:pt x="198" y="467"/>
                </a:lnTo>
                <a:lnTo>
                  <a:pt x="203" y="477"/>
                </a:lnTo>
                <a:lnTo>
                  <a:pt x="243" y="457"/>
                </a:lnTo>
                <a:lnTo>
                  <a:pt x="298" y="384"/>
                </a:lnTo>
                <a:lnTo>
                  <a:pt x="379" y="337"/>
                </a:lnTo>
                <a:lnTo>
                  <a:pt x="406" y="331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1" name="Freeform 33"/>
          <p:cNvSpPr>
            <a:spLocks/>
          </p:cNvSpPr>
          <p:nvPr/>
        </p:nvSpPr>
        <p:spPr bwMode="auto">
          <a:xfrm>
            <a:off x="6172063" y="1817278"/>
            <a:ext cx="972029" cy="699627"/>
          </a:xfrm>
          <a:custGeom>
            <a:avLst/>
            <a:gdLst>
              <a:gd name="T0" fmla="*/ 686 w 709"/>
              <a:gd name="T1" fmla="*/ 135 h 488"/>
              <a:gd name="T2" fmla="*/ 631 w 709"/>
              <a:gd name="T3" fmla="*/ 125 h 488"/>
              <a:gd name="T4" fmla="*/ 609 w 709"/>
              <a:gd name="T5" fmla="*/ 120 h 488"/>
              <a:gd name="T6" fmla="*/ 561 w 709"/>
              <a:gd name="T7" fmla="*/ 149 h 488"/>
              <a:gd name="T8" fmla="*/ 539 w 709"/>
              <a:gd name="T9" fmla="*/ 162 h 488"/>
              <a:gd name="T10" fmla="*/ 496 w 709"/>
              <a:gd name="T11" fmla="*/ 130 h 488"/>
              <a:gd name="T12" fmla="*/ 458 w 709"/>
              <a:gd name="T13" fmla="*/ 96 h 488"/>
              <a:gd name="T14" fmla="*/ 451 w 709"/>
              <a:gd name="T15" fmla="*/ 142 h 488"/>
              <a:gd name="T16" fmla="*/ 412 w 709"/>
              <a:gd name="T17" fmla="*/ 96 h 488"/>
              <a:gd name="T18" fmla="*/ 379 w 709"/>
              <a:gd name="T19" fmla="*/ 63 h 488"/>
              <a:gd name="T20" fmla="*/ 307 w 709"/>
              <a:gd name="T21" fmla="*/ 63 h 488"/>
              <a:gd name="T22" fmla="*/ 269 w 709"/>
              <a:gd name="T23" fmla="*/ 36 h 488"/>
              <a:gd name="T24" fmla="*/ 216 w 709"/>
              <a:gd name="T25" fmla="*/ 55 h 488"/>
              <a:gd name="T26" fmla="*/ 161 w 709"/>
              <a:gd name="T27" fmla="*/ 41 h 488"/>
              <a:gd name="T28" fmla="*/ 87 w 709"/>
              <a:gd name="T29" fmla="*/ 10 h 488"/>
              <a:gd name="T30" fmla="*/ 65 w 709"/>
              <a:gd name="T31" fmla="*/ 61 h 488"/>
              <a:gd name="T32" fmla="*/ 0 w 709"/>
              <a:gd name="T33" fmla="*/ 63 h 488"/>
              <a:gd name="T34" fmla="*/ 34 w 709"/>
              <a:gd name="T35" fmla="*/ 99 h 488"/>
              <a:gd name="T36" fmla="*/ 38 w 709"/>
              <a:gd name="T37" fmla="*/ 161 h 488"/>
              <a:gd name="T38" fmla="*/ 58 w 709"/>
              <a:gd name="T39" fmla="*/ 211 h 488"/>
              <a:gd name="T40" fmla="*/ 115 w 709"/>
              <a:gd name="T41" fmla="*/ 178 h 488"/>
              <a:gd name="T42" fmla="*/ 161 w 709"/>
              <a:gd name="T43" fmla="*/ 268 h 488"/>
              <a:gd name="T44" fmla="*/ 187 w 709"/>
              <a:gd name="T45" fmla="*/ 270 h 488"/>
              <a:gd name="T46" fmla="*/ 252 w 709"/>
              <a:gd name="T47" fmla="*/ 313 h 488"/>
              <a:gd name="T48" fmla="*/ 269 w 709"/>
              <a:gd name="T49" fmla="*/ 291 h 488"/>
              <a:gd name="T50" fmla="*/ 335 w 709"/>
              <a:gd name="T51" fmla="*/ 409 h 488"/>
              <a:gd name="T52" fmla="*/ 374 w 709"/>
              <a:gd name="T53" fmla="*/ 487 h 488"/>
              <a:gd name="T54" fmla="*/ 434 w 709"/>
              <a:gd name="T55" fmla="*/ 385 h 488"/>
              <a:gd name="T56" fmla="*/ 477 w 709"/>
              <a:gd name="T57" fmla="*/ 398 h 488"/>
              <a:gd name="T58" fmla="*/ 546 w 709"/>
              <a:gd name="T59" fmla="*/ 376 h 488"/>
              <a:gd name="T60" fmla="*/ 528 w 709"/>
              <a:gd name="T61" fmla="*/ 330 h 488"/>
              <a:gd name="T62" fmla="*/ 594 w 709"/>
              <a:gd name="T63" fmla="*/ 277 h 488"/>
              <a:gd name="T64" fmla="*/ 620 w 709"/>
              <a:gd name="T65" fmla="*/ 229 h 488"/>
              <a:gd name="T66" fmla="*/ 642 w 709"/>
              <a:gd name="T67" fmla="*/ 200 h 488"/>
              <a:gd name="T68" fmla="*/ 666 w 709"/>
              <a:gd name="T69" fmla="*/ 224 h 488"/>
              <a:gd name="T70" fmla="*/ 708 w 709"/>
              <a:gd name="T71" fmla="*/ 147 h 488"/>
              <a:gd name="T72" fmla="*/ 704 w 709"/>
              <a:gd name="T73" fmla="*/ 135 h 4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709"/>
              <a:gd name="T112" fmla="*/ 0 h 488"/>
              <a:gd name="T113" fmla="*/ 709 w 709"/>
              <a:gd name="T114" fmla="*/ 488 h 4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709" h="488">
                <a:moveTo>
                  <a:pt x="704" y="135"/>
                </a:moveTo>
                <a:lnTo>
                  <a:pt x="686" y="135"/>
                </a:lnTo>
                <a:lnTo>
                  <a:pt x="664" y="135"/>
                </a:lnTo>
                <a:lnTo>
                  <a:pt x="631" y="125"/>
                </a:lnTo>
                <a:lnTo>
                  <a:pt x="620" y="105"/>
                </a:lnTo>
                <a:lnTo>
                  <a:pt x="609" y="120"/>
                </a:lnTo>
                <a:lnTo>
                  <a:pt x="594" y="110"/>
                </a:lnTo>
                <a:lnTo>
                  <a:pt x="561" y="149"/>
                </a:lnTo>
                <a:lnTo>
                  <a:pt x="554" y="161"/>
                </a:lnTo>
                <a:lnTo>
                  <a:pt x="539" y="162"/>
                </a:lnTo>
                <a:lnTo>
                  <a:pt x="517" y="138"/>
                </a:lnTo>
                <a:lnTo>
                  <a:pt x="496" y="130"/>
                </a:lnTo>
                <a:lnTo>
                  <a:pt x="473" y="85"/>
                </a:lnTo>
                <a:lnTo>
                  <a:pt x="458" y="96"/>
                </a:lnTo>
                <a:lnTo>
                  <a:pt x="462" y="135"/>
                </a:lnTo>
                <a:lnTo>
                  <a:pt x="451" y="142"/>
                </a:lnTo>
                <a:lnTo>
                  <a:pt x="422" y="110"/>
                </a:lnTo>
                <a:lnTo>
                  <a:pt x="412" y="96"/>
                </a:lnTo>
                <a:lnTo>
                  <a:pt x="390" y="96"/>
                </a:lnTo>
                <a:lnTo>
                  <a:pt x="379" y="63"/>
                </a:lnTo>
                <a:lnTo>
                  <a:pt x="348" y="48"/>
                </a:lnTo>
                <a:lnTo>
                  <a:pt x="307" y="63"/>
                </a:lnTo>
                <a:lnTo>
                  <a:pt x="290" y="61"/>
                </a:lnTo>
                <a:lnTo>
                  <a:pt x="269" y="36"/>
                </a:lnTo>
                <a:lnTo>
                  <a:pt x="237" y="55"/>
                </a:lnTo>
                <a:lnTo>
                  <a:pt x="216" y="55"/>
                </a:lnTo>
                <a:lnTo>
                  <a:pt x="194" y="65"/>
                </a:lnTo>
                <a:lnTo>
                  <a:pt x="161" y="41"/>
                </a:lnTo>
                <a:lnTo>
                  <a:pt x="139" y="0"/>
                </a:lnTo>
                <a:lnTo>
                  <a:pt x="87" y="10"/>
                </a:lnTo>
                <a:lnTo>
                  <a:pt x="67" y="32"/>
                </a:lnTo>
                <a:lnTo>
                  <a:pt x="65" y="61"/>
                </a:lnTo>
                <a:lnTo>
                  <a:pt x="8" y="43"/>
                </a:lnTo>
                <a:lnTo>
                  <a:pt x="0" y="63"/>
                </a:lnTo>
                <a:lnTo>
                  <a:pt x="3" y="77"/>
                </a:lnTo>
                <a:lnTo>
                  <a:pt x="34" y="99"/>
                </a:lnTo>
                <a:lnTo>
                  <a:pt x="34" y="130"/>
                </a:lnTo>
                <a:lnTo>
                  <a:pt x="38" y="161"/>
                </a:lnTo>
                <a:lnTo>
                  <a:pt x="56" y="187"/>
                </a:lnTo>
                <a:lnTo>
                  <a:pt x="58" y="211"/>
                </a:lnTo>
                <a:lnTo>
                  <a:pt x="72" y="219"/>
                </a:lnTo>
                <a:lnTo>
                  <a:pt x="115" y="178"/>
                </a:lnTo>
                <a:lnTo>
                  <a:pt x="161" y="236"/>
                </a:lnTo>
                <a:lnTo>
                  <a:pt x="161" y="268"/>
                </a:lnTo>
                <a:lnTo>
                  <a:pt x="185" y="282"/>
                </a:lnTo>
                <a:lnTo>
                  <a:pt x="187" y="270"/>
                </a:lnTo>
                <a:lnTo>
                  <a:pt x="225" y="282"/>
                </a:lnTo>
                <a:lnTo>
                  <a:pt x="252" y="313"/>
                </a:lnTo>
                <a:lnTo>
                  <a:pt x="264" y="299"/>
                </a:lnTo>
                <a:lnTo>
                  <a:pt x="269" y="291"/>
                </a:lnTo>
                <a:lnTo>
                  <a:pt x="331" y="376"/>
                </a:lnTo>
                <a:lnTo>
                  <a:pt x="335" y="409"/>
                </a:lnTo>
                <a:lnTo>
                  <a:pt x="370" y="449"/>
                </a:lnTo>
                <a:lnTo>
                  <a:pt x="374" y="487"/>
                </a:lnTo>
                <a:lnTo>
                  <a:pt x="405" y="467"/>
                </a:lnTo>
                <a:lnTo>
                  <a:pt x="434" y="385"/>
                </a:lnTo>
                <a:lnTo>
                  <a:pt x="446" y="381"/>
                </a:lnTo>
                <a:lnTo>
                  <a:pt x="477" y="398"/>
                </a:lnTo>
                <a:lnTo>
                  <a:pt x="528" y="392"/>
                </a:lnTo>
                <a:lnTo>
                  <a:pt x="546" y="376"/>
                </a:lnTo>
                <a:lnTo>
                  <a:pt x="522" y="339"/>
                </a:lnTo>
                <a:lnTo>
                  <a:pt x="528" y="330"/>
                </a:lnTo>
                <a:lnTo>
                  <a:pt x="577" y="315"/>
                </a:lnTo>
                <a:lnTo>
                  <a:pt x="594" y="277"/>
                </a:lnTo>
                <a:lnTo>
                  <a:pt x="620" y="265"/>
                </a:lnTo>
                <a:lnTo>
                  <a:pt x="620" y="229"/>
                </a:lnTo>
                <a:lnTo>
                  <a:pt x="627" y="204"/>
                </a:lnTo>
                <a:lnTo>
                  <a:pt x="642" y="200"/>
                </a:lnTo>
                <a:lnTo>
                  <a:pt x="654" y="214"/>
                </a:lnTo>
                <a:lnTo>
                  <a:pt x="666" y="224"/>
                </a:lnTo>
                <a:lnTo>
                  <a:pt x="699" y="180"/>
                </a:lnTo>
                <a:lnTo>
                  <a:pt x="708" y="147"/>
                </a:lnTo>
                <a:lnTo>
                  <a:pt x="704" y="13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2" name="Freeform 34"/>
          <p:cNvSpPr>
            <a:spLocks/>
          </p:cNvSpPr>
          <p:nvPr/>
        </p:nvSpPr>
        <p:spPr bwMode="auto">
          <a:xfrm>
            <a:off x="5957095" y="785813"/>
            <a:ext cx="1329530" cy="1263752"/>
          </a:xfrm>
          <a:custGeom>
            <a:avLst/>
            <a:gdLst>
              <a:gd name="T0" fmla="*/ 297 w 970"/>
              <a:gd name="T1" fmla="*/ 724 h 888"/>
              <a:gd name="T2" fmla="*/ 351 w 970"/>
              <a:gd name="T3" fmla="*/ 790 h 888"/>
              <a:gd name="T4" fmla="*/ 394 w 970"/>
              <a:gd name="T5" fmla="*/ 779 h 888"/>
              <a:gd name="T6" fmla="*/ 447 w 970"/>
              <a:gd name="T7" fmla="*/ 785 h 888"/>
              <a:gd name="T8" fmla="*/ 505 w 970"/>
              <a:gd name="T9" fmla="*/ 772 h 888"/>
              <a:gd name="T10" fmla="*/ 547 w 970"/>
              <a:gd name="T11" fmla="*/ 821 h 888"/>
              <a:gd name="T12" fmla="*/ 579 w 970"/>
              <a:gd name="T13" fmla="*/ 835 h 888"/>
              <a:gd name="T14" fmla="*/ 619 w 970"/>
              <a:gd name="T15" fmla="*/ 860 h 888"/>
              <a:gd name="T16" fmla="*/ 629 w 970"/>
              <a:gd name="T17" fmla="*/ 809 h 888"/>
              <a:gd name="T18" fmla="*/ 674 w 970"/>
              <a:gd name="T19" fmla="*/ 862 h 888"/>
              <a:gd name="T20" fmla="*/ 710 w 970"/>
              <a:gd name="T21" fmla="*/ 885 h 888"/>
              <a:gd name="T22" fmla="*/ 750 w 970"/>
              <a:gd name="T23" fmla="*/ 835 h 888"/>
              <a:gd name="T24" fmla="*/ 777 w 970"/>
              <a:gd name="T25" fmla="*/ 830 h 888"/>
              <a:gd name="T26" fmla="*/ 820 w 970"/>
              <a:gd name="T27" fmla="*/ 860 h 888"/>
              <a:gd name="T28" fmla="*/ 860 w 970"/>
              <a:gd name="T29" fmla="*/ 860 h 888"/>
              <a:gd name="T30" fmla="*/ 844 w 970"/>
              <a:gd name="T31" fmla="*/ 790 h 888"/>
              <a:gd name="T32" fmla="*/ 827 w 970"/>
              <a:gd name="T33" fmla="*/ 708 h 888"/>
              <a:gd name="T34" fmla="*/ 921 w 970"/>
              <a:gd name="T35" fmla="*/ 669 h 888"/>
              <a:gd name="T36" fmla="*/ 930 w 970"/>
              <a:gd name="T37" fmla="*/ 628 h 888"/>
              <a:gd name="T38" fmla="*/ 941 w 970"/>
              <a:gd name="T39" fmla="*/ 585 h 888"/>
              <a:gd name="T40" fmla="*/ 947 w 970"/>
              <a:gd name="T41" fmla="*/ 419 h 888"/>
              <a:gd name="T42" fmla="*/ 942 w 970"/>
              <a:gd name="T43" fmla="*/ 349 h 888"/>
              <a:gd name="T44" fmla="*/ 937 w 970"/>
              <a:gd name="T45" fmla="*/ 315 h 888"/>
              <a:gd name="T46" fmla="*/ 875 w 970"/>
              <a:gd name="T47" fmla="*/ 365 h 888"/>
              <a:gd name="T48" fmla="*/ 810 w 970"/>
              <a:gd name="T49" fmla="*/ 426 h 888"/>
              <a:gd name="T50" fmla="*/ 691 w 970"/>
              <a:gd name="T51" fmla="*/ 426 h 888"/>
              <a:gd name="T52" fmla="*/ 678 w 970"/>
              <a:gd name="T53" fmla="*/ 380 h 888"/>
              <a:gd name="T54" fmla="*/ 636 w 970"/>
              <a:gd name="T55" fmla="*/ 349 h 888"/>
              <a:gd name="T56" fmla="*/ 559 w 970"/>
              <a:gd name="T57" fmla="*/ 327 h 888"/>
              <a:gd name="T58" fmla="*/ 497 w 970"/>
              <a:gd name="T59" fmla="*/ 320 h 888"/>
              <a:gd name="T60" fmla="*/ 444 w 970"/>
              <a:gd name="T61" fmla="*/ 283 h 888"/>
              <a:gd name="T62" fmla="*/ 418 w 970"/>
              <a:gd name="T63" fmla="*/ 238 h 888"/>
              <a:gd name="T64" fmla="*/ 375 w 970"/>
              <a:gd name="T65" fmla="*/ 187 h 888"/>
              <a:gd name="T66" fmla="*/ 330 w 970"/>
              <a:gd name="T67" fmla="*/ 110 h 888"/>
              <a:gd name="T68" fmla="*/ 279 w 970"/>
              <a:gd name="T69" fmla="*/ 33 h 888"/>
              <a:gd name="T70" fmla="*/ 196 w 970"/>
              <a:gd name="T71" fmla="*/ 18 h 888"/>
              <a:gd name="T72" fmla="*/ 105 w 970"/>
              <a:gd name="T73" fmla="*/ 0 h 888"/>
              <a:gd name="T74" fmla="*/ 4 w 970"/>
              <a:gd name="T75" fmla="*/ 44 h 888"/>
              <a:gd name="T76" fmla="*/ 0 w 970"/>
              <a:gd name="T77" fmla="*/ 126 h 888"/>
              <a:gd name="T78" fmla="*/ 43 w 970"/>
              <a:gd name="T79" fmla="*/ 155 h 888"/>
              <a:gd name="T80" fmla="*/ 98 w 970"/>
              <a:gd name="T81" fmla="*/ 143 h 888"/>
              <a:gd name="T82" fmla="*/ 108 w 970"/>
              <a:gd name="T83" fmla="*/ 199 h 888"/>
              <a:gd name="T84" fmla="*/ 174 w 970"/>
              <a:gd name="T85" fmla="*/ 232 h 888"/>
              <a:gd name="T86" fmla="*/ 213 w 970"/>
              <a:gd name="T87" fmla="*/ 214 h 888"/>
              <a:gd name="T88" fmla="*/ 330 w 970"/>
              <a:gd name="T89" fmla="*/ 221 h 888"/>
              <a:gd name="T90" fmla="*/ 313 w 970"/>
              <a:gd name="T91" fmla="*/ 375 h 888"/>
              <a:gd name="T92" fmla="*/ 294 w 970"/>
              <a:gd name="T93" fmla="*/ 423 h 888"/>
              <a:gd name="T94" fmla="*/ 289 w 970"/>
              <a:gd name="T95" fmla="*/ 522 h 888"/>
              <a:gd name="T96" fmla="*/ 262 w 970"/>
              <a:gd name="T97" fmla="*/ 501 h 888"/>
              <a:gd name="T98" fmla="*/ 203 w 970"/>
              <a:gd name="T99" fmla="*/ 592 h 888"/>
              <a:gd name="T100" fmla="*/ 179 w 970"/>
              <a:gd name="T101" fmla="*/ 635 h 888"/>
              <a:gd name="T102" fmla="*/ 265 w 970"/>
              <a:gd name="T103" fmla="*/ 666 h 888"/>
              <a:gd name="T104" fmla="*/ 262 w 970"/>
              <a:gd name="T105" fmla="*/ 684 h 888"/>
              <a:gd name="T106" fmla="*/ 231 w 970"/>
              <a:gd name="T107" fmla="*/ 722 h 888"/>
              <a:gd name="T108" fmla="*/ 244 w 970"/>
              <a:gd name="T109" fmla="*/ 734 h 88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70"/>
              <a:gd name="T166" fmla="*/ 0 h 888"/>
              <a:gd name="T167" fmla="*/ 970 w 970"/>
              <a:gd name="T168" fmla="*/ 888 h 88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70" h="888">
                <a:moveTo>
                  <a:pt x="244" y="734"/>
                </a:moveTo>
                <a:lnTo>
                  <a:pt x="297" y="724"/>
                </a:lnTo>
                <a:lnTo>
                  <a:pt x="318" y="766"/>
                </a:lnTo>
                <a:lnTo>
                  <a:pt x="351" y="790"/>
                </a:lnTo>
                <a:lnTo>
                  <a:pt x="373" y="779"/>
                </a:lnTo>
                <a:lnTo>
                  <a:pt x="394" y="779"/>
                </a:lnTo>
                <a:lnTo>
                  <a:pt x="426" y="761"/>
                </a:lnTo>
                <a:lnTo>
                  <a:pt x="447" y="785"/>
                </a:lnTo>
                <a:lnTo>
                  <a:pt x="463" y="787"/>
                </a:lnTo>
                <a:lnTo>
                  <a:pt x="505" y="772"/>
                </a:lnTo>
                <a:lnTo>
                  <a:pt x="535" y="787"/>
                </a:lnTo>
                <a:lnTo>
                  <a:pt x="547" y="821"/>
                </a:lnTo>
                <a:lnTo>
                  <a:pt x="569" y="821"/>
                </a:lnTo>
                <a:lnTo>
                  <a:pt x="579" y="835"/>
                </a:lnTo>
                <a:lnTo>
                  <a:pt x="607" y="867"/>
                </a:lnTo>
                <a:lnTo>
                  <a:pt x="619" y="860"/>
                </a:lnTo>
                <a:lnTo>
                  <a:pt x="614" y="821"/>
                </a:lnTo>
                <a:lnTo>
                  <a:pt x="629" y="809"/>
                </a:lnTo>
                <a:lnTo>
                  <a:pt x="652" y="854"/>
                </a:lnTo>
                <a:lnTo>
                  <a:pt x="674" y="862"/>
                </a:lnTo>
                <a:lnTo>
                  <a:pt x="695" y="887"/>
                </a:lnTo>
                <a:lnTo>
                  <a:pt x="710" y="885"/>
                </a:lnTo>
                <a:lnTo>
                  <a:pt x="717" y="874"/>
                </a:lnTo>
                <a:lnTo>
                  <a:pt x="750" y="835"/>
                </a:lnTo>
                <a:lnTo>
                  <a:pt x="765" y="845"/>
                </a:lnTo>
                <a:lnTo>
                  <a:pt x="777" y="830"/>
                </a:lnTo>
                <a:lnTo>
                  <a:pt x="787" y="850"/>
                </a:lnTo>
                <a:lnTo>
                  <a:pt x="820" y="860"/>
                </a:lnTo>
                <a:lnTo>
                  <a:pt x="842" y="860"/>
                </a:lnTo>
                <a:lnTo>
                  <a:pt x="860" y="860"/>
                </a:lnTo>
                <a:lnTo>
                  <a:pt x="849" y="845"/>
                </a:lnTo>
                <a:lnTo>
                  <a:pt x="844" y="790"/>
                </a:lnTo>
                <a:lnTo>
                  <a:pt x="805" y="730"/>
                </a:lnTo>
                <a:lnTo>
                  <a:pt x="827" y="708"/>
                </a:lnTo>
                <a:lnTo>
                  <a:pt x="849" y="669"/>
                </a:lnTo>
                <a:lnTo>
                  <a:pt x="921" y="669"/>
                </a:lnTo>
                <a:lnTo>
                  <a:pt x="937" y="657"/>
                </a:lnTo>
                <a:lnTo>
                  <a:pt x="930" y="628"/>
                </a:lnTo>
                <a:lnTo>
                  <a:pt x="947" y="600"/>
                </a:lnTo>
                <a:lnTo>
                  <a:pt x="941" y="585"/>
                </a:lnTo>
                <a:lnTo>
                  <a:pt x="947" y="558"/>
                </a:lnTo>
                <a:lnTo>
                  <a:pt x="947" y="419"/>
                </a:lnTo>
                <a:lnTo>
                  <a:pt x="969" y="375"/>
                </a:lnTo>
                <a:lnTo>
                  <a:pt x="942" y="349"/>
                </a:lnTo>
                <a:lnTo>
                  <a:pt x="947" y="331"/>
                </a:lnTo>
                <a:lnTo>
                  <a:pt x="937" y="315"/>
                </a:lnTo>
                <a:lnTo>
                  <a:pt x="908" y="327"/>
                </a:lnTo>
                <a:lnTo>
                  <a:pt x="875" y="365"/>
                </a:lnTo>
                <a:lnTo>
                  <a:pt x="842" y="380"/>
                </a:lnTo>
                <a:lnTo>
                  <a:pt x="810" y="426"/>
                </a:lnTo>
                <a:lnTo>
                  <a:pt x="729" y="452"/>
                </a:lnTo>
                <a:lnTo>
                  <a:pt x="691" y="426"/>
                </a:lnTo>
                <a:lnTo>
                  <a:pt x="695" y="408"/>
                </a:lnTo>
                <a:lnTo>
                  <a:pt x="678" y="380"/>
                </a:lnTo>
                <a:lnTo>
                  <a:pt x="667" y="349"/>
                </a:lnTo>
                <a:lnTo>
                  <a:pt x="636" y="349"/>
                </a:lnTo>
                <a:lnTo>
                  <a:pt x="581" y="320"/>
                </a:lnTo>
                <a:lnTo>
                  <a:pt x="559" y="327"/>
                </a:lnTo>
                <a:lnTo>
                  <a:pt x="535" y="315"/>
                </a:lnTo>
                <a:lnTo>
                  <a:pt x="497" y="320"/>
                </a:lnTo>
                <a:lnTo>
                  <a:pt x="463" y="309"/>
                </a:lnTo>
                <a:lnTo>
                  <a:pt x="444" y="283"/>
                </a:lnTo>
                <a:lnTo>
                  <a:pt x="426" y="261"/>
                </a:lnTo>
                <a:lnTo>
                  <a:pt x="418" y="238"/>
                </a:lnTo>
                <a:lnTo>
                  <a:pt x="394" y="209"/>
                </a:lnTo>
                <a:lnTo>
                  <a:pt x="375" y="187"/>
                </a:lnTo>
                <a:lnTo>
                  <a:pt x="341" y="137"/>
                </a:lnTo>
                <a:lnTo>
                  <a:pt x="330" y="110"/>
                </a:lnTo>
                <a:lnTo>
                  <a:pt x="291" y="59"/>
                </a:lnTo>
                <a:lnTo>
                  <a:pt x="279" y="33"/>
                </a:lnTo>
                <a:lnTo>
                  <a:pt x="229" y="6"/>
                </a:lnTo>
                <a:lnTo>
                  <a:pt x="196" y="18"/>
                </a:lnTo>
                <a:lnTo>
                  <a:pt x="167" y="11"/>
                </a:lnTo>
                <a:lnTo>
                  <a:pt x="105" y="0"/>
                </a:lnTo>
                <a:lnTo>
                  <a:pt x="19" y="28"/>
                </a:lnTo>
                <a:lnTo>
                  <a:pt x="4" y="44"/>
                </a:lnTo>
                <a:lnTo>
                  <a:pt x="21" y="66"/>
                </a:lnTo>
                <a:lnTo>
                  <a:pt x="0" y="126"/>
                </a:lnTo>
                <a:lnTo>
                  <a:pt x="5" y="132"/>
                </a:lnTo>
                <a:lnTo>
                  <a:pt x="43" y="155"/>
                </a:lnTo>
                <a:lnTo>
                  <a:pt x="62" y="122"/>
                </a:lnTo>
                <a:lnTo>
                  <a:pt x="98" y="143"/>
                </a:lnTo>
                <a:lnTo>
                  <a:pt x="95" y="158"/>
                </a:lnTo>
                <a:lnTo>
                  <a:pt x="108" y="199"/>
                </a:lnTo>
                <a:lnTo>
                  <a:pt x="131" y="225"/>
                </a:lnTo>
                <a:lnTo>
                  <a:pt x="174" y="232"/>
                </a:lnTo>
                <a:lnTo>
                  <a:pt x="187" y="216"/>
                </a:lnTo>
                <a:lnTo>
                  <a:pt x="213" y="214"/>
                </a:lnTo>
                <a:lnTo>
                  <a:pt x="265" y="170"/>
                </a:lnTo>
                <a:lnTo>
                  <a:pt x="330" y="221"/>
                </a:lnTo>
                <a:lnTo>
                  <a:pt x="308" y="309"/>
                </a:lnTo>
                <a:lnTo>
                  <a:pt x="313" y="375"/>
                </a:lnTo>
                <a:lnTo>
                  <a:pt x="313" y="415"/>
                </a:lnTo>
                <a:lnTo>
                  <a:pt x="294" y="423"/>
                </a:lnTo>
                <a:lnTo>
                  <a:pt x="294" y="525"/>
                </a:lnTo>
                <a:lnTo>
                  <a:pt x="289" y="522"/>
                </a:lnTo>
                <a:lnTo>
                  <a:pt x="270" y="501"/>
                </a:lnTo>
                <a:lnTo>
                  <a:pt x="262" y="501"/>
                </a:lnTo>
                <a:lnTo>
                  <a:pt x="258" y="508"/>
                </a:lnTo>
                <a:lnTo>
                  <a:pt x="203" y="592"/>
                </a:lnTo>
                <a:lnTo>
                  <a:pt x="177" y="625"/>
                </a:lnTo>
                <a:lnTo>
                  <a:pt x="179" y="635"/>
                </a:lnTo>
                <a:lnTo>
                  <a:pt x="234" y="676"/>
                </a:lnTo>
                <a:lnTo>
                  <a:pt x="265" y="666"/>
                </a:lnTo>
                <a:lnTo>
                  <a:pt x="268" y="676"/>
                </a:lnTo>
                <a:lnTo>
                  <a:pt x="262" y="684"/>
                </a:lnTo>
                <a:lnTo>
                  <a:pt x="234" y="698"/>
                </a:lnTo>
                <a:lnTo>
                  <a:pt x="231" y="722"/>
                </a:lnTo>
                <a:lnTo>
                  <a:pt x="244" y="73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3" name="Freeform 35"/>
          <p:cNvSpPr>
            <a:spLocks/>
          </p:cNvSpPr>
          <p:nvPr/>
        </p:nvSpPr>
        <p:spPr bwMode="auto">
          <a:xfrm>
            <a:off x="5816899" y="2785141"/>
            <a:ext cx="58415" cy="74664"/>
          </a:xfrm>
          <a:custGeom>
            <a:avLst/>
            <a:gdLst>
              <a:gd name="T0" fmla="*/ 41 w 42"/>
              <a:gd name="T1" fmla="*/ 0 h 54"/>
              <a:gd name="T2" fmla="*/ 33 w 42"/>
              <a:gd name="T3" fmla="*/ 26 h 54"/>
              <a:gd name="T4" fmla="*/ 38 w 42"/>
              <a:gd name="T5" fmla="*/ 39 h 54"/>
              <a:gd name="T6" fmla="*/ 9 w 42"/>
              <a:gd name="T7" fmla="*/ 53 h 54"/>
              <a:gd name="T8" fmla="*/ 7 w 42"/>
              <a:gd name="T9" fmla="*/ 31 h 54"/>
              <a:gd name="T10" fmla="*/ 0 w 42"/>
              <a:gd name="T11" fmla="*/ 14 h 54"/>
              <a:gd name="T12" fmla="*/ 41 w 42"/>
              <a:gd name="T13" fmla="*/ 0 h 54"/>
              <a:gd name="T14" fmla="*/ 41 w 42"/>
              <a:gd name="T15" fmla="*/ 0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2"/>
              <a:gd name="T25" fmla="*/ 0 h 54"/>
              <a:gd name="T26" fmla="*/ 42 w 42"/>
              <a:gd name="T27" fmla="*/ 54 h 5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2" h="54">
                <a:moveTo>
                  <a:pt x="41" y="0"/>
                </a:moveTo>
                <a:lnTo>
                  <a:pt x="33" y="26"/>
                </a:lnTo>
                <a:lnTo>
                  <a:pt x="38" y="39"/>
                </a:lnTo>
                <a:lnTo>
                  <a:pt x="9" y="53"/>
                </a:lnTo>
                <a:lnTo>
                  <a:pt x="7" y="31"/>
                </a:lnTo>
                <a:lnTo>
                  <a:pt x="0" y="14"/>
                </a:lnTo>
                <a:lnTo>
                  <a:pt x="41" y="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grpSp>
        <p:nvGrpSpPr>
          <p:cNvPr id="405" name="组合 404"/>
          <p:cNvGrpSpPr/>
          <p:nvPr/>
        </p:nvGrpSpPr>
        <p:grpSpPr>
          <a:xfrm>
            <a:off x="6920621" y="1679099"/>
            <a:ext cx="1550279" cy="677236"/>
            <a:chOff x="6920621" y="1679099"/>
            <a:chExt cx="1550279" cy="677236"/>
          </a:xfrm>
          <a:noFill/>
        </p:grpSpPr>
        <p:cxnSp>
          <p:nvCxnSpPr>
            <p:cNvPr id="406" name="直接连接符 405"/>
            <p:cNvCxnSpPr>
              <a:stCxn id="401" idx="29"/>
            </p:cNvCxnSpPr>
            <p:nvPr/>
          </p:nvCxnSpPr>
          <p:spPr>
            <a:xfrm flipV="1">
              <a:off x="6920621" y="1679099"/>
              <a:ext cx="839079" cy="67723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直接连接符 406"/>
            <p:cNvCxnSpPr/>
            <p:nvPr/>
          </p:nvCxnSpPr>
          <p:spPr>
            <a:xfrm>
              <a:off x="7759700" y="1679099"/>
              <a:ext cx="711200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08" name="直接连接符 407"/>
          <p:cNvCxnSpPr/>
          <p:nvPr/>
        </p:nvCxnSpPr>
        <p:spPr>
          <a:xfrm flipV="1">
            <a:off x="6304304" y="2720155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" name="直接连接符 408"/>
          <p:cNvCxnSpPr/>
          <p:nvPr/>
        </p:nvCxnSpPr>
        <p:spPr>
          <a:xfrm>
            <a:off x="7536938" y="2720155"/>
            <a:ext cx="1071578" cy="264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0" name="组合 409"/>
          <p:cNvGrpSpPr/>
          <p:nvPr/>
        </p:nvGrpSpPr>
        <p:grpSpPr>
          <a:xfrm>
            <a:off x="8088228" y="977322"/>
            <a:ext cx="751556" cy="751556"/>
            <a:chOff x="8088228" y="977322"/>
            <a:chExt cx="751556" cy="751556"/>
          </a:xfrm>
        </p:grpSpPr>
        <p:pic>
          <p:nvPicPr>
            <p:cNvPr id="411" name="图片 41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12" name="矩形 411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 smtClean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8088227" y="2008363"/>
            <a:ext cx="751556" cy="751556"/>
            <a:chOff x="8088228" y="977322"/>
            <a:chExt cx="751556" cy="751556"/>
          </a:xfrm>
        </p:grpSpPr>
        <p:pic>
          <p:nvPicPr>
            <p:cNvPr id="414" name="图片 41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15" name="矩形 414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416" name="直接连接符 415"/>
          <p:cNvCxnSpPr/>
          <p:nvPr/>
        </p:nvCxnSpPr>
        <p:spPr>
          <a:xfrm flipV="1">
            <a:off x="6279631" y="3811486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直接连接符 416"/>
          <p:cNvCxnSpPr/>
          <p:nvPr/>
        </p:nvCxnSpPr>
        <p:spPr>
          <a:xfrm flipV="1">
            <a:off x="7512265" y="3811076"/>
            <a:ext cx="1096251" cy="4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8" name="组合 417"/>
          <p:cNvGrpSpPr/>
          <p:nvPr/>
        </p:nvGrpSpPr>
        <p:grpSpPr>
          <a:xfrm>
            <a:off x="8088226" y="3046173"/>
            <a:ext cx="751556" cy="751556"/>
            <a:chOff x="8088228" y="977322"/>
            <a:chExt cx="751556" cy="751556"/>
          </a:xfrm>
        </p:grpSpPr>
        <p:pic>
          <p:nvPicPr>
            <p:cNvPr id="419" name="图片 41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20" name="矩形 419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 smtClean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421" name="直接连接符 420"/>
          <p:cNvCxnSpPr/>
          <p:nvPr/>
        </p:nvCxnSpPr>
        <p:spPr>
          <a:xfrm flipV="1">
            <a:off x="5301222" y="4892062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" name="直接连接符 421"/>
          <p:cNvCxnSpPr/>
          <p:nvPr/>
        </p:nvCxnSpPr>
        <p:spPr>
          <a:xfrm flipV="1">
            <a:off x="6533856" y="4847867"/>
            <a:ext cx="2074658" cy="441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3" name="组合 422"/>
          <p:cNvGrpSpPr/>
          <p:nvPr/>
        </p:nvGrpSpPr>
        <p:grpSpPr>
          <a:xfrm>
            <a:off x="8123420" y="4100725"/>
            <a:ext cx="751556" cy="751556"/>
            <a:chOff x="8088228" y="977322"/>
            <a:chExt cx="751556" cy="751556"/>
          </a:xfrm>
        </p:grpSpPr>
        <p:pic>
          <p:nvPicPr>
            <p:cNvPr id="424" name="图片 42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25" name="矩形 424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426" name="直接连接符 425"/>
          <p:cNvCxnSpPr/>
          <p:nvPr/>
        </p:nvCxnSpPr>
        <p:spPr>
          <a:xfrm>
            <a:off x="1286663" y="2349746"/>
            <a:ext cx="1169472" cy="75481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直接连接符 426"/>
          <p:cNvCxnSpPr/>
          <p:nvPr/>
        </p:nvCxnSpPr>
        <p:spPr>
          <a:xfrm>
            <a:off x="537663" y="2355441"/>
            <a:ext cx="749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8" name="组合 427"/>
          <p:cNvGrpSpPr/>
          <p:nvPr/>
        </p:nvGrpSpPr>
        <p:grpSpPr>
          <a:xfrm>
            <a:off x="191923" y="1656929"/>
            <a:ext cx="751556" cy="751556"/>
            <a:chOff x="8088228" y="977322"/>
            <a:chExt cx="751556" cy="751556"/>
          </a:xfrm>
        </p:grpSpPr>
        <p:pic>
          <p:nvPicPr>
            <p:cNvPr id="429" name="图片 42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30" name="矩形 429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 smtClean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5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31" name="矩形 430"/>
          <p:cNvSpPr/>
          <p:nvPr/>
        </p:nvSpPr>
        <p:spPr>
          <a:xfrm>
            <a:off x="9284745" y="1757361"/>
            <a:ext cx="2407195" cy="4175074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2" name="圆角矩形 431"/>
          <p:cNvSpPr/>
          <p:nvPr/>
        </p:nvSpPr>
        <p:spPr>
          <a:xfrm>
            <a:off x="9698325" y="1417689"/>
            <a:ext cx="1595903" cy="590674"/>
          </a:xfrm>
          <a:prstGeom prst="roundRect">
            <a:avLst/>
          </a:prstGeom>
          <a:solidFill>
            <a:schemeClr val="bg1"/>
          </a:solidFill>
          <a:ln>
            <a:solidFill>
              <a:srgbClr val="C66F1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 smtClean="0"/>
              <a:t>XXXXXX</a:t>
            </a:r>
            <a:endParaRPr lang="zh-CN" altLang="en-US" dirty="0"/>
          </a:p>
        </p:txBody>
      </p:sp>
      <p:sp>
        <p:nvSpPr>
          <p:cNvPr id="433" name="矩形 432"/>
          <p:cNvSpPr/>
          <p:nvPr/>
        </p:nvSpPr>
        <p:spPr>
          <a:xfrm>
            <a:off x="9411867" y="2310619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4" name="矩形 433"/>
          <p:cNvSpPr/>
          <p:nvPr/>
        </p:nvSpPr>
        <p:spPr>
          <a:xfrm>
            <a:off x="9397371" y="3033391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5" name="矩形 434"/>
          <p:cNvSpPr/>
          <p:nvPr/>
        </p:nvSpPr>
        <p:spPr>
          <a:xfrm>
            <a:off x="9437273" y="3868585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6" name="矩形 435"/>
          <p:cNvSpPr/>
          <p:nvPr/>
        </p:nvSpPr>
        <p:spPr>
          <a:xfrm>
            <a:off x="9437273" y="4670223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7" name="矩形 436"/>
          <p:cNvSpPr/>
          <p:nvPr/>
        </p:nvSpPr>
        <p:spPr>
          <a:xfrm>
            <a:off x="9542366" y="653385"/>
            <a:ext cx="186781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 smtClean="0"/>
              <a:t>XXXXXXXXXXXXXX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314211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174</TotalTime>
  <Words>982</Words>
  <Application>Microsoft Office PowerPoint</Application>
  <PresentationFormat>宽屏</PresentationFormat>
  <Paragraphs>172</Paragraphs>
  <Slides>22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22</vt:i4>
      </vt:variant>
    </vt:vector>
  </HeadingPairs>
  <TitlesOfParts>
    <vt:vector size="31" baseType="lpstr">
      <vt:lpstr>Meiryo</vt:lpstr>
      <vt:lpstr>宋体</vt:lpstr>
      <vt:lpstr>微软雅黑</vt:lpstr>
      <vt:lpstr>叶根友飘然劲草繁</vt:lpstr>
      <vt:lpstr>Arial</vt:lpstr>
      <vt:lpstr>Calibri</vt:lpstr>
      <vt:lpstr>Calibri Light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Administrator</cp:lastModifiedBy>
  <cp:revision>39</cp:revision>
  <dcterms:created xsi:type="dcterms:W3CDTF">2016-01-12T09:01:02Z</dcterms:created>
  <dcterms:modified xsi:type="dcterms:W3CDTF">2016-04-18T02:42:45Z</dcterms:modified>
</cp:coreProperties>
</file>