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</p:sldIdLst>
  <p:sldSz cx="9144000" cy="6858000" type="screen4x3"/>
  <p:notesSz cx="6858000" cy="9144000"/>
  <p:photoAlbum layout="4pic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A3F275-9354-45D4-8CF6-E2AEEC7FD0E7}" type="datetimeFigureOut">
              <a:rPr lang="zh-CN" altLang="en-US" smtClean="0"/>
              <a:t>2016/4/20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6B6E8-7446-4D77-AE17-C23AAB0D21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19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382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32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11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342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237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501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036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581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2009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157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984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01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4592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387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4260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41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615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966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97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548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772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0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9557F-8C0A-4DC9-BCDD-CA0AC232E2DA}" type="datetimeFigureOut">
              <a:rPr lang="zh-CN" altLang="en-US" smtClean="0"/>
              <a:pPr/>
              <a:t>2016/4/20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7A21E-1754-43B0-99AC-67FA654141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35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64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jpeg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1.jpeg"/><Relationship Id="rId4" Type="http://schemas.openxmlformats.org/officeDocument/2006/relationships/image" Target="../media/image7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eg"/><Relationship Id="rId4" Type="http://schemas.openxmlformats.org/officeDocument/2006/relationships/image" Target="../media/image7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7.jpeg"/><Relationship Id="rId4" Type="http://schemas.openxmlformats.org/officeDocument/2006/relationships/image" Target="../media/image10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7.jpeg"/><Relationship Id="rId4" Type="http://schemas.openxmlformats.org/officeDocument/2006/relationships/image" Target="../media/image15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5.jpeg"/><Relationship Id="rId4" Type="http://schemas.openxmlformats.org/officeDocument/2006/relationships/image" Target="../media/image16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2.jpeg"/><Relationship Id="rId4" Type="http://schemas.openxmlformats.org/officeDocument/2006/relationships/image" Target="../media/image17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7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7.jpeg"/><Relationship Id="rId4" Type="http://schemas.openxmlformats.org/officeDocument/2006/relationships/image" Target="../media/image5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1.jpeg"/><Relationship Id="rId4" Type="http://schemas.openxmlformats.org/officeDocument/2006/relationships/image" Target="../media/image18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4.jpeg"/><Relationship Id="rId4" Type="http://schemas.openxmlformats.org/officeDocument/2006/relationships/image" Target="../media/image18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7.jpeg"/><Relationship Id="rId4" Type="http://schemas.openxmlformats.org/officeDocument/2006/relationships/image" Target="../media/image2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1.jpeg"/><Relationship Id="rId4" Type="http://schemas.openxmlformats.org/officeDocument/2006/relationships/image" Target="../media/image19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5.jpeg"/><Relationship Id="rId4" Type="http://schemas.openxmlformats.org/officeDocument/2006/relationships/image" Target="../media/image19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7.jpeg"/><Relationship Id="rId4" Type="http://schemas.openxmlformats.org/officeDocument/2006/relationships/image" Target="../media/image19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1.jpeg"/><Relationship Id="rId4" Type="http://schemas.openxmlformats.org/officeDocument/2006/relationships/image" Target="../media/image20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5.jpeg"/><Relationship Id="rId4" Type="http://schemas.openxmlformats.org/officeDocument/2006/relationships/image" Target="../media/image20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9.jpeg"/><Relationship Id="rId4" Type="http://schemas.openxmlformats.org/officeDocument/2006/relationships/image" Target="../media/image20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3.jpeg"/><Relationship Id="rId4" Type="http://schemas.openxmlformats.org/officeDocument/2006/relationships/image" Target="../media/image21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6.jpeg"/><Relationship Id="rId4" Type="http://schemas.openxmlformats.org/officeDocument/2006/relationships/image" Target="../media/image215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28800"/>
            <a:ext cx="9144000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体育5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082" b="75983" l="873" r="82824">
                        <a14:foregroundMark x1="27802" y1="24454" x2="27802" y2="24454"/>
                        <a14:foregroundMark x1="82824" y1="22416" x2="82824" y2="22416"/>
                        <a14:foregroundMark x1="74964" y1="12082" x2="74964" y2="12082"/>
                        <a14:foregroundMark x1="36390" y1="71470" x2="36390" y2="71470"/>
                        <a14:foregroundMark x1="30859" y1="76128" x2="30859" y2="76128"/>
                        <a14:foregroundMark x1="4803" y1="67831" x2="4803" y2="67831"/>
                        <a14:foregroundMark x1="873" y1="72635" x2="873" y2="726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36" r="14207" b="20325"/>
          <a:stretch/>
        </p:blipFill>
        <p:spPr>
          <a:xfrm>
            <a:off x="2195736" y="1080643"/>
            <a:ext cx="6702265" cy="558871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-1044624" y="179388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运动系列</a:t>
            </a:r>
            <a:r>
              <a:rPr lang="en-US" altLang="zh-CN" b="1" dirty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3D</a:t>
            </a:r>
            <a:r>
              <a:rPr lang="zh-CN" altLang="en-US" b="1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小人</a:t>
            </a:r>
            <a:r>
              <a:rPr lang="en-US" altLang="zh-CN" b="1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素材</a:t>
            </a:r>
            <a:endParaRPr lang="zh-CN" altLang="en-US" b="1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1295847" y="288032"/>
            <a:ext cx="1799778" cy="1700808"/>
          </a:xfrm>
          <a:prstGeom prst="wedgeEllipseCallout">
            <a:avLst>
              <a:gd name="adj1" fmla="val 26756"/>
              <a:gd name="adj2" fmla="val 55014"/>
            </a:avLst>
          </a:prstGeom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242</a:t>
            </a:r>
          </a:p>
          <a:p>
            <a:pPr algn="ctr"/>
            <a:r>
              <a:rPr lang="zh-CN" altLang="en-US" sz="3600" dirty="0" smtClean="0"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张</a:t>
            </a:r>
            <a:endParaRPr lang="zh-CN" altLang="en-US" sz="3600" dirty="0"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5970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3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3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3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3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4200525"/>
            <a:ext cx="4114800" cy="1543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096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3" y="457200"/>
            <a:ext cx="38004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3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3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13" y="3543300"/>
            <a:ext cx="320198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4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293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4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663575"/>
            <a:ext cx="4114800" cy="2443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4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4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817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4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4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4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4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55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4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5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5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5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288" y="3543300"/>
            <a:ext cx="3551237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084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5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5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1073150"/>
            <a:ext cx="4114800" cy="1624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5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5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93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5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5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5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6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42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6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6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6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6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230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6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6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6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6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299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6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7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7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7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794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121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7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114425"/>
            <a:ext cx="4114800" cy="154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7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7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8" y="35433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7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258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7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7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7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8" y="35433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8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963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8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8" y="4572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8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8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8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63" y="3543300"/>
            <a:ext cx="2198687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491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8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675" y="457200"/>
            <a:ext cx="2125663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8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250" y="457200"/>
            <a:ext cx="21209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8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3543300"/>
            <a:ext cx="3840163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8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991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8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9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9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9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87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9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9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113" y="457200"/>
            <a:ext cx="228758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9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9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38" y="3543300"/>
            <a:ext cx="214312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654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9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675" y="457200"/>
            <a:ext cx="2125663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9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38" y="4572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9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3738563"/>
            <a:ext cx="4114800" cy="246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0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72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0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113" y="457200"/>
            <a:ext cx="228758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0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8" y="35433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0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939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0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0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463" y="457200"/>
            <a:ext cx="38004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0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0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005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1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1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3749675"/>
            <a:ext cx="4114800" cy="2443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1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98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044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1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1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1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350" y="3543300"/>
            <a:ext cx="35687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681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50" y="457200"/>
            <a:ext cx="35687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1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1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2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502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8" y="4572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2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2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2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075" y="3543300"/>
            <a:ext cx="2125663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077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2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2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2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601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2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25" y="457200"/>
            <a:ext cx="307975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3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3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3543300"/>
            <a:ext cx="272415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3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400" y="3543300"/>
            <a:ext cx="22606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239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3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3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3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3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883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3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3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063" y="3543300"/>
            <a:ext cx="202088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4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199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8" y="457200"/>
            <a:ext cx="370363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4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4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88" y="3543300"/>
            <a:ext cx="31464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4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005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4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4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4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4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298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4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5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5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3" y="3543300"/>
            <a:ext cx="38004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5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38" y="3543300"/>
            <a:ext cx="214312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297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450" y="457200"/>
            <a:ext cx="2222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50" y="3543300"/>
            <a:ext cx="17653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3749675"/>
            <a:ext cx="4114800" cy="24431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109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5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5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38" y="4572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5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5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434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5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5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38" y="4572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5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6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695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6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6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6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3543300"/>
            <a:ext cx="38608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6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825" y="3543300"/>
            <a:ext cx="3332163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953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6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6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6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6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850" y="3543300"/>
            <a:ext cx="26797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726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6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7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7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8" y="35433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7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25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7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7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7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543300"/>
            <a:ext cx="2667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7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322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7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7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7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3543300"/>
            <a:ext cx="254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8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877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8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8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8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8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543300"/>
            <a:ext cx="40386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703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8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0" y="457200"/>
            <a:ext cx="3325813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8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8" y="35433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8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350" y="3543300"/>
            <a:ext cx="35687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596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8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760413"/>
            <a:ext cx="4114800" cy="225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9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9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8" y="35433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9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007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0" y="457200"/>
            <a:ext cx="3325813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014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0" y="457200"/>
            <a:ext cx="158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9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9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19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838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9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8" y="457200"/>
            <a:ext cx="370363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9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9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0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219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0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38" y="4572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0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8" y="3543300"/>
            <a:ext cx="370363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0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839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0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0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0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0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216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1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1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1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076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1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1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1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107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1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1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2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720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8" y="457200"/>
            <a:ext cx="370363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2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088" y="457200"/>
            <a:ext cx="370363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2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2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443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2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2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2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556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2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72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3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3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8" y="3543300"/>
            <a:ext cx="370363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3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088" y="3543300"/>
            <a:ext cx="3703637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952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1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1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233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3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3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35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543300"/>
            <a:ext cx="3810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36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088" y="3543300"/>
            <a:ext cx="3703637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96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3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38" y="457200"/>
            <a:ext cx="214312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39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8" y="3543300"/>
            <a:ext cx="3703637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40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38" y="3543300"/>
            <a:ext cx="214312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805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217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13" y="3543300"/>
            <a:ext cx="404177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296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3" y="457200"/>
            <a:ext cx="4041775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2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27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28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588" y="3543300"/>
            <a:ext cx="408622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875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体育2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4572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体育3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150" y="457200"/>
            <a:ext cx="1941513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体育3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体育32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3543300"/>
            <a:ext cx="2857500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217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77</Words>
  <Application>Microsoft Office PowerPoint</Application>
  <PresentationFormat>全屏显示(4:3)</PresentationFormat>
  <Paragraphs>9</Paragraphs>
  <Slides>62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62</vt:i4>
      </vt:variant>
    </vt:vector>
  </HeadingPairs>
  <TitlesOfParts>
    <vt:vector size="71" baseType="lpstr">
      <vt:lpstr>Meiryo</vt:lpstr>
      <vt:lpstr>宋体</vt:lpstr>
      <vt:lpstr>微软雅黑</vt:lpstr>
      <vt:lpstr>Arial</vt:lpstr>
      <vt:lpstr>Calibri</vt:lpstr>
      <vt:lpstr>Calibri Light</vt:lpstr>
      <vt:lpstr>方正兰亭细黑_GBK_M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13</cp:revision>
  <dcterms:created xsi:type="dcterms:W3CDTF">2012-01-17T02:45:46Z</dcterms:created>
  <dcterms:modified xsi:type="dcterms:W3CDTF">2016-04-20T06:11:06Z</dcterms:modified>
</cp:coreProperties>
</file>