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76" r:id="rId4"/>
    <p:sldId id="279" r:id="rId5"/>
    <p:sldId id="259" r:id="rId6"/>
    <p:sldId id="260" r:id="rId7"/>
    <p:sldId id="266" r:id="rId8"/>
    <p:sldId id="280" r:id="rId9"/>
    <p:sldId id="270" r:id="rId10"/>
    <p:sldId id="268" r:id="rId11"/>
    <p:sldId id="267" r:id="rId12"/>
    <p:sldId id="269" r:id="rId13"/>
    <p:sldId id="277" r:id="rId14"/>
    <p:sldId id="281" r:id="rId15"/>
    <p:sldId id="261" r:id="rId16"/>
    <p:sldId id="282" r:id="rId17"/>
    <p:sldId id="271" r:id="rId18"/>
    <p:sldId id="273" r:id="rId19"/>
    <p:sldId id="272" r:id="rId20"/>
    <p:sldId id="278" r:id="rId21"/>
    <p:sldId id="285" r:id="rId22"/>
    <p:sldId id="284" r:id="rId23"/>
    <p:sldId id="283" r:id="rId24"/>
    <p:sldId id="275" r:id="rId25"/>
    <p:sldId id="262" r:id="rId26"/>
    <p:sldId id="286" r:id="rId27"/>
    <p:sldId id="263" r:id="rId28"/>
    <p:sldId id="28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pos="3360" userDrawn="1">
          <p15:clr>
            <a:srgbClr val="A4A3A4"/>
          </p15:clr>
        </p15:guide>
        <p15:guide id="4" pos="4184" userDrawn="1">
          <p15:clr>
            <a:srgbClr val="A4A3A4"/>
          </p15:clr>
        </p15:guide>
        <p15:guide id="5" pos="3931" userDrawn="1">
          <p15:clr>
            <a:srgbClr val="A4A3A4"/>
          </p15:clr>
        </p15:guide>
        <p15:guide id="6" orient="horz" pos="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4A4A49"/>
    <a:srgbClr val="E0E0E0"/>
    <a:srgbClr val="A4A4A2"/>
    <a:srgbClr val="F2F5F7"/>
    <a:srgbClr val="8E8E8E"/>
    <a:srgbClr val="C6C5C6"/>
    <a:srgbClr val="CDCDCD"/>
    <a:srgbClr val="C7C6C7"/>
    <a:srgbClr val="B7B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4" autoAdjust="0"/>
    <p:restoredTop sz="94660"/>
  </p:normalViewPr>
  <p:slideViewPr>
    <p:cSldViewPr>
      <p:cViewPr varScale="1">
        <p:scale>
          <a:sx n="87" d="100"/>
          <a:sy n="87" d="100"/>
        </p:scale>
        <p:origin x="198" y="84"/>
      </p:cViewPr>
      <p:guideLst>
        <p:guide orient="horz" pos="1162"/>
        <p:guide pos="3432"/>
        <p:guide pos="3360"/>
        <p:guide pos="4184"/>
        <p:guide pos="3931"/>
        <p:guide orient="horz" pos="9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B5089-9399-4802-8C51-38135B82E9DE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0D04C-6045-4A6A-9E97-CA2CFA61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38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962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080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539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86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996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40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523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77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16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867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45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00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30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7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61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0D04C-6045-4A6A-9E97-CA2CFA61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867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 userDrawn="1"/>
        </p:nvSpPr>
        <p:spPr>
          <a:xfrm>
            <a:off x="8472264" y="630932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浅语出品</a:t>
            </a:r>
            <a:r>
              <a:rPr lang="en-US" altLang="zh-CN" dirty="0" smtClean="0">
                <a:solidFill>
                  <a:schemeClr val="bg1"/>
                </a:solidFill>
              </a:rPr>
              <a:t>——http://qianyu.yanj.cn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8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63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74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51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9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837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259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4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4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206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48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66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09550" y="5138619"/>
            <a:ext cx="292418" cy="1826393"/>
          </a:xfrm>
          <a:prstGeom prst="rect">
            <a:avLst/>
          </a:prstGeom>
          <a:gradFill flip="none" rotWithShape="1">
            <a:gsLst>
              <a:gs pos="45000">
                <a:srgbClr val="767676"/>
              </a:gs>
              <a:gs pos="0">
                <a:srgbClr val="B8B8B8"/>
              </a:gs>
              <a:gs pos="81000">
                <a:srgbClr val="43434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35960" y="4365104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gradFill flip="none" rotWithShape="1">
            <a:gsLst>
              <a:gs pos="14365">
                <a:srgbClr val="E0E0E0"/>
              </a:gs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087888" y="2324100"/>
            <a:ext cx="1917750" cy="2041004"/>
            <a:chOff x="5087888" y="2324100"/>
            <a:chExt cx="1917750" cy="2041004"/>
          </a:xfrm>
          <a:effectLst>
            <a:outerShdw blurRad="50800" dist="38100" dir="5400000" algn="t" rotWithShape="0">
              <a:prstClr val="black">
                <a:alpha val="37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5087888" y="2324100"/>
              <a:ext cx="1917750" cy="2041004"/>
            </a:xfrm>
            <a:prstGeom prst="roundRect">
              <a:avLst>
                <a:gd name="adj" fmla="val 8339"/>
              </a:avLst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117306" y="2340136"/>
              <a:ext cx="1862138" cy="216024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圆角矩形 4"/>
          <p:cNvSpPr/>
          <p:nvPr/>
        </p:nvSpPr>
        <p:spPr>
          <a:xfrm>
            <a:off x="5338763" y="890588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349876" y="910531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877880" y="2131219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470525" y="1509712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550395" y="1516856"/>
            <a:ext cx="132061" cy="319088"/>
            <a:chOff x="5556744" y="1521619"/>
            <a:chExt cx="132061" cy="335756"/>
          </a:xfrm>
        </p:grpSpPr>
        <p:sp>
          <p:nvSpPr>
            <p:cNvPr id="20" name="矩形 19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6232522" y="1510661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426894" y="1514475"/>
            <a:ext cx="132061" cy="321469"/>
            <a:chOff x="5556744" y="1521619"/>
            <a:chExt cx="132061" cy="335756"/>
          </a:xfrm>
        </p:grpSpPr>
        <p:sp>
          <p:nvSpPr>
            <p:cNvPr id="39" name="矩形 38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5338366" y="1027912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flipH="1">
            <a:off x="6710901" y="1027912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836339" y="2967003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0380" y="2560767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858680" y="253457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5395047" y="928206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399808" y="973925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5697872" y="972336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578217" y="972337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6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5355902" y="1812086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776010" y="195644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872804" y="1888485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9768408" y="1412776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93" y="2501221"/>
            <a:ext cx="2876550" cy="2095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5363" y="4940982"/>
            <a:ext cx="2723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利用矩形合并出组合形状，线性渐变，不同灰色光圈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14" y="2430630"/>
            <a:ext cx="2819400" cy="216217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655814" y="4948190"/>
            <a:ext cx="2723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边框线条渐变，并设置形状内部下方阴影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6885" y="2430630"/>
            <a:ext cx="2867025" cy="212407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8550496" y="4940982"/>
            <a:ext cx="2723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线性渐变，三个不同灰色光圈填充，直接复制出两个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9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9195247" y="1817797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184232" y="1671468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842815" y="4165648"/>
            <a:ext cx="132061" cy="319088"/>
            <a:chOff x="5556744" y="1521619"/>
            <a:chExt cx="132061" cy="335756"/>
          </a:xfrm>
        </p:grpSpPr>
        <p:sp>
          <p:nvSpPr>
            <p:cNvPr id="36" name="矩形 3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7454195" y="1671468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836472" y="4165648"/>
            <a:ext cx="132061" cy="321469"/>
            <a:chOff x="5556744" y="1521619"/>
            <a:chExt cx="132061" cy="335756"/>
          </a:xfrm>
        </p:grpSpPr>
        <p:sp>
          <p:nvSpPr>
            <p:cNvPr id="46" name="矩形 4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703512" y="1933400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379397" y="193339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241" y="1196752"/>
            <a:ext cx="2867025" cy="211455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771670" y="2268226"/>
            <a:ext cx="3421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正面金属接口灰色填充，内部上方阴影，画出立体感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241" y="3756445"/>
            <a:ext cx="2895600" cy="211455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71670" y="4670666"/>
            <a:ext cx="3421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触点利用多个不同黄色的光圈，位置（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20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40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），目的突显金属点的金属光感的层次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6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7784" y="2636912"/>
            <a:ext cx="5034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第二节分解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中场休息下，广告之后马上回来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480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动作分解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3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703512" y="2684140"/>
            <a:ext cx="1917750" cy="2041004"/>
            <a:chOff x="5087888" y="2324100"/>
            <a:chExt cx="1917750" cy="2041004"/>
          </a:xfrm>
          <a:effectLst>
            <a:outerShdw blurRad="50800" dist="38100" dir="5400000" algn="t" rotWithShape="0">
              <a:prstClr val="black">
                <a:alpha val="37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5087888" y="2324100"/>
              <a:ext cx="1917750" cy="2041004"/>
            </a:xfrm>
            <a:prstGeom prst="roundRect">
              <a:avLst>
                <a:gd name="adj" fmla="val 8339"/>
              </a:avLst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117306" y="2340136"/>
              <a:ext cx="1862138" cy="216024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2451963" y="3327043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836004" y="2920807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74304" y="289461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642100" y="2462966"/>
            <a:ext cx="4203362" cy="2262178"/>
            <a:chOff x="5126779" y="2200052"/>
            <a:chExt cx="4203362" cy="2262178"/>
          </a:xfrm>
          <a:effectLst>
            <a:outerShdw blurRad="50800" dist="38100" dir="5400000" algn="t" rotWithShape="0">
              <a:prstClr val="black">
                <a:alpha val="37000"/>
              </a:prstClr>
            </a:outerShdw>
          </a:effectLst>
        </p:grpSpPr>
        <p:sp>
          <p:nvSpPr>
            <p:cNvPr id="30" name="圆角矩形 29"/>
            <p:cNvSpPr/>
            <p:nvPr/>
          </p:nvSpPr>
          <p:spPr>
            <a:xfrm>
              <a:off x="7412391" y="2421226"/>
              <a:ext cx="1917750" cy="2041004"/>
            </a:xfrm>
            <a:prstGeom prst="roundRect">
              <a:avLst>
                <a:gd name="adj" fmla="val 8339"/>
              </a:avLst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5126779" y="2200052"/>
              <a:ext cx="1862138" cy="216024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7348507" y="3343079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732548" y="293684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370848" y="2910649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细节图解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42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2071227" y="1124744"/>
            <a:ext cx="1917750" cy="2041004"/>
          </a:xfrm>
          <a:prstGeom prst="roundRect">
            <a:avLst>
              <a:gd name="adj" fmla="val 8339"/>
            </a:avLst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2135560" y="4534161"/>
            <a:ext cx="1862138" cy="216024"/>
          </a:xfrm>
          <a:prstGeom prst="roundRect">
            <a:avLst>
              <a:gd name="adj" fmla="val 50000"/>
            </a:avLst>
          </a:prstGeom>
          <a:solidFill>
            <a:srgbClr val="E8E8E8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6263" y="3728629"/>
            <a:ext cx="2895600" cy="2095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46426" y="4314714"/>
            <a:ext cx="342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塑料顶部，利用圆角矩形顶点编辑，纯色填充，边框线两个光圈渐变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99856" y="1832273"/>
            <a:ext cx="3421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圆角矩形，灰色填充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639616" y="272938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575720" y="272938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631796"/>
            <a:ext cx="2886075" cy="2095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49119" y="3217881"/>
            <a:ext cx="342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塑料主体的亮光处理，矩形两个光圈（白、灰），放置在两边，调整两者颜色相融合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0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656343" y="3528468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5906346" y="2903860"/>
            <a:ext cx="668234" cy="57606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248128" y="2996952"/>
            <a:ext cx="504056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472264" y="2996952"/>
            <a:ext cx="504056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191892"/>
            <a:ext cx="1008112" cy="122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75357" y="4371767"/>
            <a:ext cx="5023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数据线标志的画法，画出基本的形状，利用神器“合并形状”联合，连接处可以利用顶点编辑变形处理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071664" y="3479924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7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7784" y="2636912"/>
            <a:ext cx="5034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第三节分解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完结篇。。。的前一步骤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7277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7784" y="2636912"/>
            <a:ext cx="5034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第一节分解</a:t>
            </a:r>
            <a:endParaRPr lang="en-US" altLang="zh-CN" sz="72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第八套广播体操现在开始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85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动作分解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452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669190" y="3698459"/>
            <a:ext cx="292418" cy="1826393"/>
          </a:xfrm>
          <a:prstGeom prst="rect">
            <a:avLst/>
          </a:prstGeom>
          <a:gradFill flip="none" rotWithShape="1">
            <a:gsLst>
              <a:gs pos="45000">
                <a:srgbClr val="767676"/>
              </a:gs>
              <a:gs pos="0">
                <a:srgbClr val="B8B8B8"/>
              </a:gs>
              <a:gs pos="81000">
                <a:srgbClr val="43434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495600" y="2924944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gradFill flip="none" rotWithShape="1">
            <a:gsLst>
              <a:gs pos="14365">
                <a:srgbClr val="E0E0E0"/>
              </a:gs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256240" y="3698459"/>
            <a:ext cx="292418" cy="1826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082650" y="2620144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4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细节图解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49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1631504" y="3571291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gradFill flip="none" rotWithShape="1">
            <a:gsLst>
              <a:gs pos="14365">
                <a:srgbClr val="E0E0E0"/>
              </a:gs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5564" y="2708920"/>
            <a:ext cx="2838450" cy="20764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680932" y="3582029"/>
            <a:ext cx="50232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尾部接线处，圆角矩形剪除得到，三个灰度光圈，置于中间主体的底部，设置阴影效果（透明度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60%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，模糊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磅，角度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90°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，距离</a:t>
            </a:r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磅），突出层次感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97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63552" y="2852936"/>
            <a:ext cx="292418" cy="1826393"/>
          </a:xfrm>
          <a:prstGeom prst="rect">
            <a:avLst/>
          </a:prstGeom>
          <a:gradFill flip="none" rotWithShape="1">
            <a:gsLst>
              <a:gs pos="45000">
                <a:srgbClr val="767676"/>
              </a:gs>
              <a:gs pos="0">
                <a:srgbClr val="B8B8B8"/>
              </a:gs>
              <a:gs pos="81000">
                <a:srgbClr val="43434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713619"/>
            <a:ext cx="2838450" cy="21050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936662" y="3442965"/>
            <a:ext cx="5023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线条的处理（无实线）画出矩形利用三个不同灰度的光圈，颜色过渡融于背景和主体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33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7784" y="2636912"/>
            <a:ext cx="5034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整理运动</a:t>
            </a:r>
            <a:endParaRPr lang="en-US" altLang="zh-CN" sz="7200" dirty="0" smtClean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变形金刚合体，</a:t>
            </a:r>
            <a:r>
              <a:rPr lang="en-US" altLang="zh-CN" sz="2400" dirty="0" err="1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duang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。。。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115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09550" y="5138619"/>
            <a:ext cx="292418" cy="1826393"/>
          </a:xfrm>
          <a:prstGeom prst="rect">
            <a:avLst/>
          </a:prstGeom>
          <a:gradFill flip="none" rotWithShape="1">
            <a:gsLst>
              <a:gs pos="45000">
                <a:srgbClr val="767676"/>
              </a:gs>
              <a:gs pos="0">
                <a:srgbClr val="B8B8B8"/>
              </a:gs>
              <a:gs pos="81000">
                <a:srgbClr val="43434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35960" y="4365104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gradFill flip="none" rotWithShape="1">
            <a:gsLst>
              <a:gs pos="14365">
                <a:srgbClr val="E0E0E0"/>
              </a:gs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087888" y="2324100"/>
            <a:ext cx="1917750" cy="2041004"/>
            <a:chOff x="5087888" y="2324100"/>
            <a:chExt cx="1917750" cy="2041004"/>
          </a:xfrm>
          <a:effectLst>
            <a:outerShdw blurRad="50800" dist="38100" dir="5400000" algn="t" rotWithShape="0">
              <a:prstClr val="black">
                <a:alpha val="37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5087888" y="2324100"/>
              <a:ext cx="1917750" cy="2041004"/>
            </a:xfrm>
            <a:prstGeom prst="roundRect">
              <a:avLst>
                <a:gd name="adj" fmla="val 8339"/>
              </a:avLst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117306" y="2340136"/>
              <a:ext cx="1862138" cy="216024"/>
            </a:xfrm>
            <a:prstGeom prst="roundRect">
              <a:avLst>
                <a:gd name="adj" fmla="val 50000"/>
              </a:avLst>
            </a:prstGeom>
            <a:solidFill>
              <a:srgbClr val="E8E8E8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圆角矩形 4"/>
          <p:cNvSpPr/>
          <p:nvPr/>
        </p:nvSpPr>
        <p:spPr>
          <a:xfrm>
            <a:off x="5338763" y="890588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349876" y="910531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877880" y="2131219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470525" y="1509712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550395" y="1516856"/>
            <a:ext cx="132061" cy="319088"/>
            <a:chOff x="5556744" y="1521619"/>
            <a:chExt cx="132061" cy="335756"/>
          </a:xfrm>
        </p:grpSpPr>
        <p:sp>
          <p:nvSpPr>
            <p:cNvPr id="20" name="矩形 19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6232522" y="1510661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426894" y="1514475"/>
            <a:ext cx="132061" cy="321469"/>
            <a:chOff x="5556744" y="1521619"/>
            <a:chExt cx="132061" cy="335756"/>
          </a:xfrm>
        </p:grpSpPr>
        <p:sp>
          <p:nvSpPr>
            <p:cNvPr id="39" name="矩形 38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5338366" y="1027912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flipH="1">
            <a:off x="6710901" y="1027912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836339" y="2967003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0380" y="2560767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858680" y="2534573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5395047" y="928206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399808" y="973925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5697872" y="972336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578217" y="972337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3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277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动作分解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856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09550" y="4520982"/>
            <a:ext cx="292418" cy="1826393"/>
          </a:xfrm>
          <a:prstGeom prst="rect">
            <a:avLst/>
          </a:prstGeom>
          <a:gradFill flip="none" rotWithShape="1">
            <a:gsLst>
              <a:gs pos="45000">
                <a:srgbClr val="767676"/>
              </a:gs>
              <a:gs pos="0">
                <a:srgbClr val="B8B8B8"/>
              </a:gs>
              <a:gs pos="81000">
                <a:srgbClr val="43434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35294" y="3567378"/>
            <a:ext cx="648072" cy="792088"/>
          </a:xfrm>
          <a:custGeom>
            <a:avLst/>
            <a:gdLst>
              <a:gd name="connsiteX0" fmla="*/ 2300 w 648072"/>
              <a:gd name="connsiteY0" fmla="*/ 0 h 792088"/>
              <a:gd name="connsiteX1" fmla="*/ 645773 w 648072"/>
              <a:gd name="connsiteY1" fmla="*/ 0 h 792088"/>
              <a:gd name="connsiteX2" fmla="*/ 648072 w 648072"/>
              <a:gd name="connsiteY2" fmla="*/ 22812 h 792088"/>
              <a:gd name="connsiteX3" fmla="*/ 648072 w 648072"/>
              <a:gd name="connsiteY3" fmla="*/ 525322 h 792088"/>
              <a:gd name="connsiteX4" fmla="*/ 381306 w 648072"/>
              <a:gd name="connsiteY4" fmla="*/ 792088 h 792088"/>
              <a:gd name="connsiteX5" fmla="*/ 266766 w 648072"/>
              <a:gd name="connsiteY5" fmla="*/ 792088 h 792088"/>
              <a:gd name="connsiteX6" fmla="*/ 0 w 648072"/>
              <a:gd name="connsiteY6" fmla="*/ 525322 h 792088"/>
              <a:gd name="connsiteX7" fmla="*/ 0 w 648072"/>
              <a:gd name="connsiteY7" fmla="*/ 22812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8072" h="792088">
                <a:moveTo>
                  <a:pt x="2300" y="0"/>
                </a:moveTo>
                <a:lnTo>
                  <a:pt x="645773" y="0"/>
                </a:lnTo>
                <a:lnTo>
                  <a:pt x="648072" y="22812"/>
                </a:lnTo>
                <a:lnTo>
                  <a:pt x="648072" y="525322"/>
                </a:lnTo>
                <a:cubicBezTo>
                  <a:pt x="648072" y="672653"/>
                  <a:pt x="528637" y="792088"/>
                  <a:pt x="381306" y="792088"/>
                </a:cubicBezTo>
                <a:lnTo>
                  <a:pt x="266766" y="792088"/>
                </a:lnTo>
                <a:cubicBezTo>
                  <a:pt x="119435" y="792088"/>
                  <a:pt x="0" y="672653"/>
                  <a:pt x="0" y="525322"/>
                </a:cubicBezTo>
                <a:lnTo>
                  <a:pt x="0" y="22812"/>
                </a:lnTo>
                <a:close/>
              </a:path>
            </a:pathLst>
          </a:custGeom>
          <a:gradFill flip="none" rotWithShape="1">
            <a:gsLst>
              <a:gs pos="14365">
                <a:srgbClr val="E0E0E0"/>
              </a:gs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969499" y="3607310"/>
            <a:ext cx="1917750" cy="2041004"/>
          </a:xfrm>
          <a:prstGeom prst="roundRect">
            <a:avLst>
              <a:gd name="adj" fmla="val 8339"/>
            </a:avLst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183621" y="1484784"/>
            <a:ext cx="1862138" cy="216024"/>
          </a:xfrm>
          <a:prstGeom prst="roundRect">
            <a:avLst>
              <a:gd name="adj" fmla="val 50000"/>
            </a:avLst>
          </a:prstGeom>
          <a:solidFill>
            <a:srgbClr val="E8E8E8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9206856" y="1640003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972151" y="2065816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480124" y="3834612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735816" y="3270514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889789" y="2751140"/>
            <a:ext cx="132061" cy="319088"/>
            <a:chOff x="5556744" y="1521619"/>
            <a:chExt cx="132061" cy="335756"/>
          </a:xfrm>
        </p:grpSpPr>
        <p:sp>
          <p:nvSpPr>
            <p:cNvPr id="20" name="矩形 19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3272595" y="3258748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365801" y="2726985"/>
            <a:ext cx="132061" cy="321469"/>
            <a:chOff x="5556744" y="1521619"/>
            <a:chExt cx="132061" cy="335756"/>
          </a:xfrm>
        </p:grpSpPr>
        <p:sp>
          <p:nvSpPr>
            <p:cNvPr id="39" name="矩形 38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1818564" y="3924839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flipH="1">
            <a:off x="3497321" y="3958591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836339" y="2349366"/>
            <a:ext cx="443019" cy="870759"/>
          </a:xfrm>
          <a:custGeom>
            <a:avLst/>
            <a:gdLst>
              <a:gd name="connsiteX0" fmla="*/ 208309 w 396183"/>
              <a:gd name="connsiteY0" fmla="*/ 0 h 778702"/>
              <a:gd name="connsiteX1" fmla="*/ 280317 w 396183"/>
              <a:gd name="connsiteY1" fmla="*/ 144016 h 778702"/>
              <a:gd name="connsiteX2" fmla="*/ 233168 w 396183"/>
              <a:gd name="connsiteY2" fmla="*/ 144016 h 778702"/>
              <a:gd name="connsiteX3" fmla="*/ 233168 w 396183"/>
              <a:gd name="connsiteY3" fmla="*/ 423569 h 778702"/>
              <a:gd name="connsiteX4" fmla="*/ 252830 w 396183"/>
              <a:gd name="connsiteY4" fmla="*/ 413989 h 778702"/>
              <a:gd name="connsiteX5" fmla="*/ 314476 w 396183"/>
              <a:gd name="connsiteY5" fmla="*/ 354675 h 778702"/>
              <a:gd name="connsiteX6" fmla="*/ 334625 w 396183"/>
              <a:gd name="connsiteY6" fmla="*/ 307739 h 778702"/>
              <a:gd name="connsiteX7" fmla="*/ 313333 w 396183"/>
              <a:gd name="connsiteY7" fmla="*/ 307739 h 778702"/>
              <a:gd name="connsiteX8" fmla="*/ 285813 w 396183"/>
              <a:gd name="connsiteY8" fmla="*/ 280219 h 778702"/>
              <a:gd name="connsiteX9" fmla="*/ 285813 w 396183"/>
              <a:gd name="connsiteY9" fmla="*/ 224889 h 778702"/>
              <a:gd name="connsiteX10" fmla="*/ 313333 w 396183"/>
              <a:gd name="connsiteY10" fmla="*/ 197369 h 778702"/>
              <a:gd name="connsiteX11" fmla="*/ 368663 w 396183"/>
              <a:gd name="connsiteY11" fmla="*/ 197369 h 778702"/>
              <a:gd name="connsiteX12" fmla="*/ 396183 w 396183"/>
              <a:gd name="connsiteY12" fmla="*/ 224889 h 778702"/>
              <a:gd name="connsiteX13" fmla="*/ 396183 w 396183"/>
              <a:gd name="connsiteY13" fmla="*/ 280219 h 778702"/>
              <a:gd name="connsiteX14" fmla="*/ 368663 w 396183"/>
              <a:gd name="connsiteY14" fmla="*/ 307739 h 778702"/>
              <a:gd name="connsiteX15" fmla="*/ 347330 w 396183"/>
              <a:gd name="connsiteY15" fmla="*/ 307739 h 778702"/>
              <a:gd name="connsiteX16" fmla="*/ 339807 w 396183"/>
              <a:gd name="connsiteY16" fmla="*/ 337261 h 778702"/>
              <a:gd name="connsiteX17" fmla="*/ 311562 w 396183"/>
              <a:gd name="connsiteY17" fmla="*/ 398237 h 778702"/>
              <a:gd name="connsiteX18" fmla="*/ 238592 w 396183"/>
              <a:gd name="connsiteY18" fmla="*/ 460656 h 778702"/>
              <a:gd name="connsiteX19" fmla="*/ 233168 w 396183"/>
              <a:gd name="connsiteY19" fmla="*/ 464082 h 778702"/>
              <a:gd name="connsiteX20" fmla="*/ 233168 w 396183"/>
              <a:gd name="connsiteY20" fmla="*/ 643039 h 778702"/>
              <a:gd name="connsiteX21" fmla="*/ 227504 w 396183"/>
              <a:gd name="connsiteY21" fmla="*/ 643039 h 778702"/>
              <a:gd name="connsiteX22" fmla="*/ 259302 w 396183"/>
              <a:gd name="connsiteY22" fmla="*/ 656210 h 778702"/>
              <a:gd name="connsiteX23" fmla="*/ 280318 w 396183"/>
              <a:gd name="connsiteY23" fmla="*/ 706948 h 778702"/>
              <a:gd name="connsiteX24" fmla="*/ 208564 w 396183"/>
              <a:gd name="connsiteY24" fmla="*/ 778702 h 778702"/>
              <a:gd name="connsiteX25" fmla="*/ 136810 w 396183"/>
              <a:gd name="connsiteY25" fmla="*/ 706948 h 778702"/>
              <a:gd name="connsiteX26" fmla="*/ 157826 w 396183"/>
              <a:gd name="connsiteY26" fmla="*/ 656210 h 778702"/>
              <a:gd name="connsiteX27" fmla="*/ 189624 w 396183"/>
              <a:gd name="connsiteY27" fmla="*/ 643039 h 778702"/>
              <a:gd name="connsiteX28" fmla="*/ 187449 w 396183"/>
              <a:gd name="connsiteY28" fmla="*/ 643039 h 778702"/>
              <a:gd name="connsiteX29" fmla="*/ 187449 w 396183"/>
              <a:gd name="connsiteY29" fmla="*/ 538910 h 778702"/>
              <a:gd name="connsiteX30" fmla="*/ 151538 w 396183"/>
              <a:gd name="connsiteY30" fmla="*/ 517899 h 778702"/>
              <a:gd name="connsiteX31" fmla="*/ 88314 w 396183"/>
              <a:gd name="connsiteY31" fmla="*/ 464704 h 778702"/>
              <a:gd name="connsiteX32" fmla="*/ 51889 w 396183"/>
              <a:gd name="connsiteY32" fmla="*/ 382547 h 778702"/>
              <a:gd name="connsiteX33" fmla="*/ 50543 w 396183"/>
              <a:gd name="connsiteY33" fmla="*/ 369040 h 778702"/>
              <a:gd name="connsiteX34" fmla="*/ 14914 w 396183"/>
              <a:gd name="connsiteY34" fmla="*/ 354282 h 778702"/>
              <a:gd name="connsiteX35" fmla="*/ 0 w 396183"/>
              <a:gd name="connsiteY35" fmla="*/ 318275 h 778702"/>
              <a:gd name="connsiteX36" fmla="*/ 50921 w 396183"/>
              <a:gd name="connsiteY36" fmla="*/ 267354 h 778702"/>
              <a:gd name="connsiteX37" fmla="*/ 101842 w 396183"/>
              <a:gd name="connsiteY37" fmla="*/ 318275 h 778702"/>
              <a:gd name="connsiteX38" fmla="*/ 86928 w 396183"/>
              <a:gd name="connsiteY38" fmla="*/ 354282 h 778702"/>
              <a:gd name="connsiteX39" fmla="*/ 68878 w 396183"/>
              <a:gd name="connsiteY39" fmla="*/ 361758 h 778702"/>
              <a:gd name="connsiteX40" fmla="*/ 70431 w 396183"/>
              <a:gd name="connsiteY40" fmla="*/ 372712 h 778702"/>
              <a:gd name="connsiteX41" fmla="*/ 89898 w 396183"/>
              <a:gd name="connsiteY41" fmla="*/ 427555 h 778702"/>
              <a:gd name="connsiteX42" fmla="*/ 164082 w 396183"/>
              <a:gd name="connsiteY42" fmla="*/ 488812 h 778702"/>
              <a:gd name="connsiteX43" fmla="*/ 187449 w 396183"/>
              <a:gd name="connsiteY43" fmla="*/ 492668 h 778702"/>
              <a:gd name="connsiteX44" fmla="*/ 187449 w 396183"/>
              <a:gd name="connsiteY44" fmla="*/ 144016 h 778702"/>
              <a:gd name="connsiteX45" fmla="*/ 136301 w 396183"/>
              <a:gd name="connsiteY45" fmla="*/ 144016 h 77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96183" h="778702">
                <a:moveTo>
                  <a:pt x="208309" y="0"/>
                </a:moveTo>
                <a:lnTo>
                  <a:pt x="280317" y="144016"/>
                </a:lnTo>
                <a:lnTo>
                  <a:pt x="233168" y="144016"/>
                </a:lnTo>
                <a:lnTo>
                  <a:pt x="233168" y="423569"/>
                </a:lnTo>
                <a:lnTo>
                  <a:pt x="252830" y="413989"/>
                </a:lnTo>
                <a:cubicBezTo>
                  <a:pt x="270171" y="400972"/>
                  <a:pt x="298252" y="384513"/>
                  <a:pt x="314476" y="354675"/>
                </a:cubicBezTo>
                <a:lnTo>
                  <a:pt x="334625" y="307739"/>
                </a:lnTo>
                <a:lnTo>
                  <a:pt x="313333" y="307739"/>
                </a:lnTo>
                <a:cubicBezTo>
                  <a:pt x="298134" y="307739"/>
                  <a:pt x="285813" y="295418"/>
                  <a:pt x="285813" y="280219"/>
                </a:cubicBezTo>
                <a:lnTo>
                  <a:pt x="285813" y="224889"/>
                </a:lnTo>
                <a:cubicBezTo>
                  <a:pt x="285813" y="209690"/>
                  <a:pt x="298134" y="197369"/>
                  <a:pt x="313333" y="197369"/>
                </a:cubicBezTo>
                <a:lnTo>
                  <a:pt x="368663" y="197369"/>
                </a:lnTo>
                <a:cubicBezTo>
                  <a:pt x="383862" y="197369"/>
                  <a:pt x="396183" y="209690"/>
                  <a:pt x="396183" y="224889"/>
                </a:cubicBezTo>
                <a:lnTo>
                  <a:pt x="396183" y="280219"/>
                </a:lnTo>
                <a:cubicBezTo>
                  <a:pt x="396183" y="295418"/>
                  <a:pt x="383862" y="307739"/>
                  <a:pt x="368663" y="307739"/>
                </a:cubicBezTo>
                <a:lnTo>
                  <a:pt x="347330" y="307739"/>
                </a:lnTo>
                <a:lnTo>
                  <a:pt x="339807" y="337261"/>
                </a:lnTo>
                <a:cubicBezTo>
                  <a:pt x="332670" y="361127"/>
                  <a:pt x="323065" y="385000"/>
                  <a:pt x="311562" y="398237"/>
                </a:cubicBezTo>
                <a:cubicBezTo>
                  <a:pt x="298763" y="420263"/>
                  <a:pt x="263972" y="444369"/>
                  <a:pt x="238592" y="460656"/>
                </a:cubicBezTo>
                <a:lnTo>
                  <a:pt x="233168" y="464082"/>
                </a:lnTo>
                <a:lnTo>
                  <a:pt x="233168" y="643039"/>
                </a:lnTo>
                <a:lnTo>
                  <a:pt x="227504" y="643039"/>
                </a:lnTo>
                <a:lnTo>
                  <a:pt x="259302" y="656210"/>
                </a:lnTo>
                <a:cubicBezTo>
                  <a:pt x="272287" y="669195"/>
                  <a:pt x="280318" y="687134"/>
                  <a:pt x="280318" y="706948"/>
                </a:cubicBezTo>
                <a:cubicBezTo>
                  <a:pt x="280318" y="746577"/>
                  <a:pt x="248193" y="778702"/>
                  <a:pt x="208564" y="778702"/>
                </a:cubicBezTo>
                <a:cubicBezTo>
                  <a:pt x="168935" y="778702"/>
                  <a:pt x="136810" y="746577"/>
                  <a:pt x="136810" y="706948"/>
                </a:cubicBezTo>
                <a:cubicBezTo>
                  <a:pt x="136810" y="687134"/>
                  <a:pt x="144841" y="669195"/>
                  <a:pt x="157826" y="656210"/>
                </a:cubicBezTo>
                <a:lnTo>
                  <a:pt x="189624" y="643039"/>
                </a:lnTo>
                <a:lnTo>
                  <a:pt x="187449" y="643039"/>
                </a:lnTo>
                <a:lnTo>
                  <a:pt x="187449" y="538910"/>
                </a:lnTo>
                <a:lnTo>
                  <a:pt x="151538" y="517899"/>
                </a:lnTo>
                <a:cubicBezTo>
                  <a:pt x="124103" y="499850"/>
                  <a:pt x="98751" y="479221"/>
                  <a:pt x="88314" y="464704"/>
                </a:cubicBezTo>
                <a:cubicBezTo>
                  <a:pt x="74397" y="445349"/>
                  <a:pt x="59321" y="413271"/>
                  <a:pt x="51889" y="382547"/>
                </a:cubicBezTo>
                <a:lnTo>
                  <a:pt x="50543" y="369040"/>
                </a:lnTo>
                <a:lnTo>
                  <a:pt x="14914" y="354282"/>
                </a:lnTo>
                <a:cubicBezTo>
                  <a:pt x="5699" y="345067"/>
                  <a:pt x="0" y="332337"/>
                  <a:pt x="0" y="318275"/>
                </a:cubicBezTo>
                <a:cubicBezTo>
                  <a:pt x="0" y="290152"/>
                  <a:pt x="22798" y="267354"/>
                  <a:pt x="50921" y="267354"/>
                </a:cubicBezTo>
                <a:cubicBezTo>
                  <a:pt x="79044" y="267354"/>
                  <a:pt x="101842" y="290152"/>
                  <a:pt x="101842" y="318275"/>
                </a:cubicBezTo>
                <a:cubicBezTo>
                  <a:pt x="101842" y="332337"/>
                  <a:pt x="96142" y="345067"/>
                  <a:pt x="86928" y="354282"/>
                </a:cubicBezTo>
                <a:lnTo>
                  <a:pt x="68878" y="361758"/>
                </a:lnTo>
                <a:lnTo>
                  <a:pt x="70431" y="372712"/>
                </a:lnTo>
                <a:cubicBezTo>
                  <a:pt x="75020" y="393401"/>
                  <a:pt x="81335" y="412530"/>
                  <a:pt x="89898" y="427555"/>
                </a:cubicBezTo>
                <a:cubicBezTo>
                  <a:pt x="107024" y="457606"/>
                  <a:pt x="144400" y="477504"/>
                  <a:pt x="164082" y="488812"/>
                </a:cubicBezTo>
                <a:lnTo>
                  <a:pt x="187449" y="492668"/>
                </a:lnTo>
                <a:lnTo>
                  <a:pt x="187449" y="144016"/>
                </a:lnTo>
                <a:lnTo>
                  <a:pt x="136301" y="144016"/>
                </a:lnTo>
                <a:close/>
              </a:path>
            </a:pathLst>
          </a:custGeom>
          <a:solidFill>
            <a:srgbClr val="8E8E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0380" y="1943130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858680" y="1916936"/>
            <a:ext cx="39600" cy="1715661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032629" y="1821896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75197" y="2516322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2336586" y="2634861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331002" y="243295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1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419606" y="2471890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430719" y="2491833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958723" y="3712521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551368" y="3091014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631238" y="3098158"/>
            <a:ext cx="132061" cy="319088"/>
            <a:chOff x="5556744" y="1521619"/>
            <a:chExt cx="132061" cy="335756"/>
          </a:xfrm>
        </p:grpSpPr>
        <p:sp>
          <p:nvSpPr>
            <p:cNvPr id="20" name="矩形 19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3313365" y="3091963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507737" y="3095777"/>
            <a:ext cx="132061" cy="321469"/>
            <a:chOff x="5556744" y="1521619"/>
            <a:chExt cx="132061" cy="335756"/>
          </a:xfrm>
        </p:grpSpPr>
        <p:sp>
          <p:nvSpPr>
            <p:cNvPr id="39" name="矩形 38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任意多边形 46"/>
          <p:cNvSpPr/>
          <p:nvPr/>
        </p:nvSpPr>
        <p:spPr>
          <a:xfrm>
            <a:off x="2419209" y="2609214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flipH="1">
            <a:off x="3791744" y="2609214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475890" y="2509508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480651" y="2555227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2778715" y="2553638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659060" y="255363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8023292" y="2609214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262631" y="2517584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789266" y="3866183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351347" y="3246486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6425101" y="3849845"/>
            <a:ext cx="132061" cy="319088"/>
            <a:chOff x="5556744" y="1521619"/>
            <a:chExt cx="132061" cy="335756"/>
          </a:xfrm>
        </p:grpSpPr>
        <p:sp>
          <p:nvSpPr>
            <p:cNvPr id="36" name="矩形 3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7113344" y="3247435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353369" y="3857211"/>
            <a:ext cx="132061" cy="321469"/>
            <a:chOff x="5556744" y="1521619"/>
            <a:chExt cx="132061" cy="335756"/>
          </a:xfrm>
        </p:grpSpPr>
        <p:sp>
          <p:nvSpPr>
            <p:cNvPr id="46" name="矩形 4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6219188" y="2764686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flipH="1">
            <a:off x="7591723" y="2764686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288741" y="2405188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280630" y="271069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608408" y="2221013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459039" y="2709111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87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3287688" y="2996952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1527027" y="2905322"/>
            <a:ext cx="1419224" cy="144363"/>
          </a:xfrm>
          <a:prstGeom prst="roundRect">
            <a:avLst>
              <a:gd name="adj" fmla="val 50000"/>
            </a:avLst>
          </a:prstGeom>
          <a:solidFill>
            <a:srgbClr val="8B8B89"/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2053662" y="4253921"/>
            <a:ext cx="401478" cy="115602"/>
          </a:xfrm>
          <a:prstGeom prst="roundRect">
            <a:avLst>
              <a:gd name="adj" fmla="val 50000"/>
            </a:avLst>
          </a:prstGeom>
          <a:solidFill>
            <a:srgbClr val="848689"/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1615743" y="3634224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689497" y="4237583"/>
            <a:ext cx="132061" cy="319088"/>
            <a:chOff x="5556744" y="1521619"/>
            <a:chExt cx="132061" cy="335756"/>
          </a:xfrm>
        </p:grpSpPr>
        <p:sp>
          <p:nvSpPr>
            <p:cNvPr id="36" name="矩形 3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2377740" y="3635173"/>
            <a:ext cx="404814" cy="330994"/>
          </a:xfrm>
          <a:prstGeom prst="roundRect">
            <a:avLst/>
          </a:prstGeom>
          <a:solidFill>
            <a:srgbClr val="848689"/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617765" y="4244949"/>
            <a:ext cx="132061" cy="321469"/>
            <a:chOff x="5556744" y="1521619"/>
            <a:chExt cx="132061" cy="335756"/>
          </a:xfrm>
        </p:grpSpPr>
        <p:sp>
          <p:nvSpPr>
            <p:cNvPr id="46" name="矩形 45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solidFill>
              <a:srgbClr val="E4D92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adFill flip="none" rotWithShape="1">
              <a:gsLst>
                <a:gs pos="50000">
                  <a:srgbClr val="E2D436"/>
                </a:gs>
                <a:gs pos="72000">
                  <a:schemeClr val="bg2"/>
                </a:gs>
                <a:gs pos="40000">
                  <a:srgbClr val="E4D512"/>
                </a:gs>
                <a:gs pos="20000">
                  <a:srgbClr val="E4DD34"/>
                </a:gs>
                <a:gs pos="0">
                  <a:srgbClr val="E9E33E"/>
                </a:gs>
                <a:gs pos="91000">
                  <a:srgbClr val="ECA514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1483584" y="3152424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flipH="1">
            <a:off x="2856119" y="3152424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553137" y="2792926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545026" y="3098437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872804" y="2608751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723435" y="3096849"/>
            <a:ext cx="144000" cy="69063"/>
          </a:xfrm>
          <a:prstGeom prst="rect">
            <a:avLst/>
          </a:prstGeom>
          <a:gradFill>
            <a:gsLst>
              <a:gs pos="36000">
                <a:srgbClr val="BBBABB"/>
              </a:gs>
              <a:gs pos="0">
                <a:schemeClr val="bg1">
                  <a:lumMod val="95000"/>
                </a:schemeClr>
              </a:gs>
              <a:gs pos="99000">
                <a:srgbClr val="4A4A49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8832304" y="2996952"/>
            <a:ext cx="1443037" cy="1585912"/>
          </a:xfrm>
          <a:prstGeom prst="roundRect">
            <a:avLst>
              <a:gd name="adj" fmla="val 6106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7071643" y="2905322"/>
            <a:ext cx="1419224" cy="14436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7598278" y="4253921"/>
            <a:ext cx="401478" cy="11560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9525">
            <a:gradFill flip="none" rotWithShape="1">
              <a:gsLst>
                <a:gs pos="0">
                  <a:schemeClr val="bg1"/>
                </a:gs>
                <a:gs pos="56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>
            <a:off x="7160359" y="3634224"/>
            <a:ext cx="404814" cy="33099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7234113" y="4237583"/>
            <a:ext cx="132061" cy="319088"/>
            <a:chOff x="5556744" y="1521619"/>
            <a:chExt cx="132061" cy="335756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65" name="矩形 64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7922356" y="3635173"/>
            <a:ext cx="404814" cy="33099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gradFill flip="none" rotWithShape="1">
              <a:gsLst>
                <a:gs pos="47500">
                  <a:schemeClr val="bg1">
                    <a:lumMod val="8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8162381" y="4244949"/>
            <a:ext cx="132061" cy="321469"/>
            <a:chOff x="5556744" y="1521619"/>
            <a:chExt cx="132061" cy="335756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70" name="矩形 69"/>
            <p:cNvSpPr/>
            <p:nvPr/>
          </p:nvSpPr>
          <p:spPr>
            <a:xfrm>
              <a:off x="5559459" y="1524001"/>
              <a:ext cx="45719" cy="3333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5643086" y="1524001"/>
              <a:ext cx="45719" cy="3333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矩形 71"/>
            <p:cNvSpPr/>
            <p:nvPr/>
          </p:nvSpPr>
          <p:spPr>
            <a:xfrm>
              <a:off x="5556744" y="1521619"/>
              <a:ext cx="132061" cy="335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任意多边形 72"/>
          <p:cNvSpPr/>
          <p:nvPr/>
        </p:nvSpPr>
        <p:spPr>
          <a:xfrm>
            <a:off x="7028200" y="3152424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flipH="1">
            <a:off x="8400735" y="3152424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7097753" y="2792926"/>
            <a:ext cx="1332833" cy="45719"/>
          </a:xfrm>
          <a:custGeom>
            <a:avLst/>
            <a:gdLst>
              <a:gd name="connsiteX0" fmla="*/ 30559 w 1370094"/>
              <a:gd name="connsiteY0" fmla="*/ 0 h 42996"/>
              <a:gd name="connsiteX1" fmla="*/ 1339535 w 1370094"/>
              <a:gd name="connsiteY1" fmla="*/ 0 h 42996"/>
              <a:gd name="connsiteX2" fmla="*/ 1370094 w 1370094"/>
              <a:gd name="connsiteY2" fmla="*/ 30559 h 42996"/>
              <a:gd name="connsiteX3" fmla="*/ 1364943 w 1370094"/>
              <a:gd name="connsiteY3" fmla="*/ 42996 h 42996"/>
              <a:gd name="connsiteX4" fmla="*/ 5152 w 1370094"/>
              <a:gd name="connsiteY4" fmla="*/ 42996 h 42996"/>
              <a:gd name="connsiteX5" fmla="*/ 0 w 1370094"/>
              <a:gd name="connsiteY5" fmla="*/ 30559 h 42996"/>
              <a:gd name="connsiteX6" fmla="*/ 30559 w 1370094"/>
              <a:gd name="connsiteY6" fmla="*/ 0 h 4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094" h="42996">
                <a:moveTo>
                  <a:pt x="30559" y="0"/>
                </a:moveTo>
                <a:lnTo>
                  <a:pt x="1339535" y="0"/>
                </a:lnTo>
                <a:cubicBezTo>
                  <a:pt x="1356412" y="0"/>
                  <a:pt x="1370094" y="13682"/>
                  <a:pt x="1370094" y="30559"/>
                </a:cubicBezTo>
                <a:lnTo>
                  <a:pt x="1364943" y="42996"/>
                </a:lnTo>
                <a:lnTo>
                  <a:pt x="5152" y="42996"/>
                </a:lnTo>
                <a:lnTo>
                  <a:pt x="0" y="30559"/>
                </a:lnTo>
                <a:cubicBezTo>
                  <a:pt x="0" y="13682"/>
                  <a:pt x="13682" y="0"/>
                  <a:pt x="30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089642" y="3098437"/>
            <a:ext cx="144000" cy="690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7417420" y="2608751"/>
            <a:ext cx="746128" cy="69063"/>
          </a:xfrm>
          <a:custGeom>
            <a:avLst/>
            <a:gdLst>
              <a:gd name="connsiteX0" fmla="*/ 0 w 746128"/>
              <a:gd name="connsiteY0" fmla="*/ 0 h 69063"/>
              <a:gd name="connsiteX1" fmla="*/ 144000 w 746128"/>
              <a:gd name="connsiteY1" fmla="*/ 0 h 69063"/>
              <a:gd name="connsiteX2" fmla="*/ 144000 w 746128"/>
              <a:gd name="connsiteY2" fmla="*/ 3132 h 69063"/>
              <a:gd name="connsiteX3" fmla="*/ 302434 w 746128"/>
              <a:gd name="connsiteY3" fmla="*/ 3132 h 69063"/>
              <a:gd name="connsiteX4" fmla="*/ 302434 w 746128"/>
              <a:gd name="connsiteY4" fmla="*/ 0 h 69063"/>
              <a:gd name="connsiteX5" fmla="*/ 446434 w 746128"/>
              <a:gd name="connsiteY5" fmla="*/ 0 h 69063"/>
              <a:gd name="connsiteX6" fmla="*/ 446434 w 746128"/>
              <a:gd name="connsiteY6" fmla="*/ 3132 h 69063"/>
              <a:gd name="connsiteX7" fmla="*/ 602128 w 746128"/>
              <a:gd name="connsiteY7" fmla="*/ 3132 h 69063"/>
              <a:gd name="connsiteX8" fmla="*/ 602128 w 746128"/>
              <a:gd name="connsiteY8" fmla="*/ 0 h 69063"/>
              <a:gd name="connsiteX9" fmla="*/ 746128 w 746128"/>
              <a:gd name="connsiteY9" fmla="*/ 0 h 69063"/>
              <a:gd name="connsiteX10" fmla="*/ 746128 w 746128"/>
              <a:gd name="connsiteY10" fmla="*/ 69063 h 69063"/>
              <a:gd name="connsiteX11" fmla="*/ 602128 w 746128"/>
              <a:gd name="connsiteY11" fmla="*/ 69063 h 69063"/>
              <a:gd name="connsiteX12" fmla="*/ 602128 w 746128"/>
              <a:gd name="connsiteY12" fmla="*/ 35532 h 69063"/>
              <a:gd name="connsiteX13" fmla="*/ 446434 w 746128"/>
              <a:gd name="connsiteY13" fmla="*/ 35532 h 69063"/>
              <a:gd name="connsiteX14" fmla="*/ 446434 w 746128"/>
              <a:gd name="connsiteY14" fmla="*/ 69063 h 69063"/>
              <a:gd name="connsiteX15" fmla="*/ 302434 w 746128"/>
              <a:gd name="connsiteY15" fmla="*/ 69063 h 69063"/>
              <a:gd name="connsiteX16" fmla="*/ 302434 w 746128"/>
              <a:gd name="connsiteY16" fmla="*/ 35532 h 69063"/>
              <a:gd name="connsiteX17" fmla="*/ 144000 w 746128"/>
              <a:gd name="connsiteY17" fmla="*/ 35532 h 69063"/>
              <a:gd name="connsiteX18" fmla="*/ 144000 w 746128"/>
              <a:gd name="connsiteY18" fmla="*/ 69063 h 69063"/>
              <a:gd name="connsiteX19" fmla="*/ 0 w 746128"/>
              <a:gd name="connsiteY19" fmla="*/ 69063 h 69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6128" h="69063">
                <a:moveTo>
                  <a:pt x="0" y="0"/>
                </a:moveTo>
                <a:lnTo>
                  <a:pt x="144000" y="0"/>
                </a:lnTo>
                <a:lnTo>
                  <a:pt x="144000" y="3132"/>
                </a:lnTo>
                <a:lnTo>
                  <a:pt x="302434" y="3132"/>
                </a:lnTo>
                <a:lnTo>
                  <a:pt x="302434" y="0"/>
                </a:lnTo>
                <a:lnTo>
                  <a:pt x="446434" y="0"/>
                </a:lnTo>
                <a:lnTo>
                  <a:pt x="446434" y="3132"/>
                </a:lnTo>
                <a:lnTo>
                  <a:pt x="602128" y="3132"/>
                </a:lnTo>
                <a:lnTo>
                  <a:pt x="602128" y="0"/>
                </a:lnTo>
                <a:lnTo>
                  <a:pt x="746128" y="0"/>
                </a:lnTo>
                <a:lnTo>
                  <a:pt x="746128" y="69063"/>
                </a:lnTo>
                <a:lnTo>
                  <a:pt x="602128" y="69063"/>
                </a:lnTo>
                <a:lnTo>
                  <a:pt x="602128" y="35532"/>
                </a:lnTo>
                <a:lnTo>
                  <a:pt x="446434" y="35532"/>
                </a:lnTo>
                <a:lnTo>
                  <a:pt x="446434" y="69063"/>
                </a:lnTo>
                <a:lnTo>
                  <a:pt x="302434" y="69063"/>
                </a:lnTo>
                <a:lnTo>
                  <a:pt x="302434" y="35532"/>
                </a:lnTo>
                <a:lnTo>
                  <a:pt x="144000" y="35532"/>
                </a:lnTo>
                <a:lnTo>
                  <a:pt x="144000" y="69063"/>
                </a:lnTo>
                <a:lnTo>
                  <a:pt x="0" y="690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268051" y="3096849"/>
            <a:ext cx="144000" cy="690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1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6938" y="3068960"/>
            <a:ext cx="3287688" cy="493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68708" y="2992582"/>
            <a:ext cx="2067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细节图解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782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775520" y="2276872"/>
            <a:ext cx="1443037" cy="1585912"/>
          </a:xfrm>
          <a:prstGeom prst="roundRect">
            <a:avLst>
              <a:gd name="adj" fmla="val 6106"/>
            </a:avLst>
          </a:prstGeom>
          <a:gradFill>
            <a:gsLst>
              <a:gs pos="75115">
                <a:srgbClr val="BBBABB"/>
              </a:gs>
              <a:gs pos="37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  <a:gs pos="100000">
                <a:srgbClr val="A8A6A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069827"/>
            <a:ext cx="2809875" cy="21336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159463" y="2787370"/>
            <a:ext cx="2723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u</a:t>
            </a:r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盘接口的主体，矩形四个不同灰度光圈填充画出金属感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26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>
            <a:off x="3287688" y="1560032"/>
            <a:ext cx="71225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0000">
                <a:srgbClr val="DFDFDF"/>
              </a:gs>
              <a:gs pos="20000">
                <a:srgbClr val="C3C3C3"/>
              </a:gs>
              <a:gs pos="90000">
                <a:srgbClr val="D0D0D0"/>
              </a:gs>
              <a:gs pos="100000">
                <a:schemeClr val="bg1">
                  <a:lumMod val="50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52400" dist="6350" sx="102000" sy="102000" algn="l" rotWithShape="0">
              <a:prstClr val="black">
                <a:alpha val="25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flipH="1">
            <a:off x="9696400" y="4293096"/>
            <a:ext cx="71296" cy="1432142"/>
          </a:xfrm>
          <a:custGeom>
            <a:avLst/>
            <a:gdLst>
              <a:gd name="connsiteX0" fmla="*/ 0 w 62168"/>
              <a:gd name="connsiteY0" fmla="*/ 0 h 1432142"/>
              <a:gd name="connsiteX1" fmla="*/ 19425 w 62168"/>
              <a:gd name="connsiteY1" fmla="*/ 28811 h 1432142"/>
              <a:gd name="connsiteX2" fmla="*/ 49474 w 62168"/>
              <a:gd name="connsiteY2" fmla="*/ 49071 h 1432142"/>
              <a:gd name="connsiteX3" fmla="*/ 62168 w 62168"/>
              <a:gd name="connsiteY3" fmla="*/ 51634 h 1432142"/>
              <a:gd name="connsiteX4" fmla="*/ 62168 w 62168"/>
              <a:gd name="connsiteY4" fmla="*/ 1422163 h 1432142"/>
              <a:gd name="connsiteX5" fmla="*/ 58035 w 62168"/>
              <a:gd name="connsiteY5" fmla="*/ 1432142 h 1432142"/>
              <a:gd name="connsiteX6" fmla="*/ 34726 w 62168"/>
              <a:gd name="connsiteY6" fmla="*/ 1430022 h 1432142"/>
              <a:gd name="connsiteX7" fmla="*/ 11714 w 62168"/>
              <a:gd name="connsiteY7" fmla="*/ 1408528 h 1432142"/>
              <a:gd name="connsiteX8" fmla="*/ 457 w 62168"/>
              <a:gd name="connsiteY8" fmla="*/ 1361874 h 1432142"/>
              <a:gd name="connsiteX9" fmla="*/ 0 w 62168"/>
              <a:gd name="connsiteY9" fmla="*/ 1361689 h 1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68" h="1432142">
                <a:moveTo>
                  <a:pt x="0" y="0"/>
                </a:moveTo>
                <a:lnTo>
                  <a:pt x="19425" y="28811"/>
                </a:lnTo>
                <a:cubicBezTo>
                  <a:pt x="27979" y="37365"/>
                  <a:pt x="38164" y="44287"/>
                  <a:pt x="49474" y="49071"/>
                </a:cubicBezTo>
                <a:lnTo>
                  <a:pt x="62168" y="51634"/>
                </a:lnTo>
                <a:lnTo>
                  <a:pt x="62168" y="1422163"/>
                </a:lnTo>
                <a:lnTo>
                  <a:pt x="58035" y="1432142"/>
                </a:lnTo>
                <a:lnTo>
                  <a:pt x="34726" y="1430022"/>
                </a:lnTo>
                <a:cubicBezTo>
                  <a:pt x="26113" y="1425837"/>
                  <a:pt x="18018" y="1418466"/>
                  <a:pt x="11714" y="1408528"/>
                </a:cubicBezTo>
                <a:cubicBezTo>
                  <a:pt x="2898" y="1394628"/>
                  <a:pt x="-1236" y="1377500"/>
                  <a:pt x="457" y="1361874"/>
                </a:cubicBezTo>
                <a:lnTo>
                  <a:pt x="0" y="1361689"/>
                </a:lnTo>
                <a:close/>
              </a:path>
            </a:pathLst>
          </a:custGeom>
          <a:gradFill flip="none" rotWithShape="1">
            <a:gsLst>
              <a:gs pos="52000">
                <a:srgbClr val="BFBEBF"/>
              </a:gs>
              <a:gs pos="90000">
                <a:srgbClr val="B7B6B7"/>
              </a:gs>
              <a:gs pos="0">
                <a:srgbClr val="C6C5C6"/>
              </a:gs>
              <a:gs pos="100000">
                <a:schemeClr val="bg1">
                  <a:lumMod val="50000"/>
                </a:schemeClr>
              </a:gs>
            </a:gsLst>
            <a:lin ang="27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26343"/>
            <a:ext cx="2902465" cy="21336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10732" y="1814438"/>
            <a:ext cx="342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金属头主体左边边缘，利用矩形剪除形状（底部弧度），四个不同灰度光圈，与主体金属融合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1412776"/>
            <a:ext cx="2867025" cy="208597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159896" y="4331478"/>
            <a:ext cx="3421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金属头主体右边边缘，利用矩形剪除形状（底部弧度），四个不同灰度光圈，与主体金属融合</a:t>
            </a:r>
            <a:endParaRPr lang="zh-CN" altLang="en-US" dirty="0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00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A000120150407A05KPBG</Template>
  <TotalTime>828</TotalTime>
  <Words>632</Words>
  <Application>Microsoft Office PowerPoint</Application>
  <PresentationFormat>宽屏</PresentationFormat>
  <Paragraphs>49</Paragraphs>
  <Slides>27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Meiryo</vt:lpstr>
      <vt:lpstr>方正稚艺简体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Administrator</cp:lastModifiedBy>
  <cp:revision>39</cp:revision>
  <dcterms:created xsi:type="dcterms:W3CDTF">2015-07-27T11:50:58Z</dcterms:created>
  <dcterms:modified xsi:type="dcterms:W3CDTF">2016-04-21T10:21:03Z</dcterms:modified>
</cp:coreProperties>
</file>