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4044B-2FC1-4990-A830-1630114D79DC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66E5D-400E-422E-9937-54A9BF64BE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7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747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0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194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35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19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75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105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55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695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47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0617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13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3696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607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11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95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70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246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19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77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45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594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2E89F-0221-490F-942B-E7EDFF0132C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D9EEB-42FE-48F9-B0FF-C1EEC45E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48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14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908" y="804976"/>
            <a:ext cx="5202184" cy="336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5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37" y="300009"/>
            <a:ext cx="1466905" cy="9482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415686" y="1248229"/>
            <a:ext cx="7143255" cy="1066996"/>
            <a:chOff x="2168943" y="1405950"/>
            <a:chExt cx="7143255" cy="1066996"/>
          </a:xfrm>
        </p:grpSpPr>
        <p:sp>
          <p:nvSpPr>
            <p:cNvPr id="3" name="对角圆角矩形 2"/>
            <p:cNvSpPr/>
            <p:nvPr/>
          </p:nvSpPr>
          <p:spPr>
            <a:xfrm>
              <a:off x="2374370" y="1689175"/>
              <a:ext cx="6937828" cy="7837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7000">
                    <a:schemeClr val="bg1"/>
                  </a:gs>
                  <a:gs pos="100000">
                    <a:srgbClr val="FF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击此处添加您的标题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8943" y="1405950"/>
              <a:ext cx="759670" cy="72417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2415686" y="2510972"/>
            <a:ext cx="7143255" cy="1066996"/>
            <a:chOff x="2168943" y="1405950"/>
            <a:chExt cx="7143255" cy="1066996"/>
          </a:xfrm>
        </p:grpSpPr>
        <p:sp>
          <p:nvSpPr>
            <p:cNvPr id="21" name="对角圆角矩形 20"/>
            <p:cNvSpPr/>
            <p:nvPr/>
          </p:nvSpPr>
          <p:spPr>
            <a:xfrm>
              <a:off x="2374370" y="1689175"/>
              <a:ext cx="6937828" cy="7837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7000">
                    <a:schemeClr val="bg1"/>
                  </a:gs>
                  <a:gs pos="100000">
                    <a:srgbClr val="FF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单击此处添加您的标题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8943" y="1405950"/>
              <a:ext cx="759670" cy="724171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2415686" y="3773715"/>
            <a:ext cx="7143255" cy="1066996"/>
            <a:chOff x="2168943" y="1405950"/>
            <a:chExt cx="7143255" cy="1066996"/>
          </a:xfrm>
        </p:grpSpPr>
        <p:sp>
          <p:nvSpPr>
            <p:cNvPr id="24" name="对角圆角矩形 23"/>
            <p:cNvSpPr/>
            <p:nvPr/>
          </p:nvSpPr>
          <p:spPr>
            <a:xfrm>
              <a:off x="2374370" y="1689175"/>
              <a:ext cx="6937828" cy="7837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7000">
                    <a:schemeClr val="bg1"/>
                  </a:gs>
                  <a:gs pos="100000">
                    <a:srgbClr val="FF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单击此处添加您的标题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8943" y="1405950"/>
              <a:ext cx="759670" cy="7241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447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37" y="300009"/>
            <a:ext cx="1466905" cy="948220"/>
          </a:xfrm>
          <a:prstGeom prst="rect">
            <a:avLst/>
          </a:prstGeom>
        </p:spPr>
      </p:pic>
      <p:sp>
        <p:nvSpPr>
          <p:cNvPr id="3" name="对角圆角矩形 2"/>
          <p:cNvSpPr/>
          <p:nvPr/>
        </p:nvSpPr>
        <p:spPr>
          <a:xfrm>
            <a:off x="2090057" y="1248230"/>
            <a:ext cx="9318172" cy="4760684"/>
          </a:xfrm>
          <a:prstGeom prst="round2DiagRect">
            <a:avLst>
              <a:gd name="adj1" fmla="val 19301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  <a:ln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6700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5629" y="4615543"/>
            <a:ext cx="1461674" cy="139337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95814" y="1915329"/>
            <a:ext cx="73066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国际劳动节又称“五一国际劳动节”、“国际示威游行日”（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International </a:t>
            </a:r>
            <a:r>
              <a:rPr lang="en-US" altLang="zh-CN" sz="2000" dirty="0" smtClean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Workers‘ 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Day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或者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May Day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），是世界上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80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多个国家的全国性节日。定在每年的五月一日。它是全世界劳动人民共同拥有的节日。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1889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月，由恩格斯领导的第二国际在巴黎举行代表大会。会议通过决议，规定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1890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5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日国际劳动者举行游行，并决定把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5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日这一天定为国际劳动节。中央人民政府政务院于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1949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12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月作出决定，将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5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日确定为劳动</a:t>
            </a:r>
            <a:r>
              <a:rPr lang="zh-CN" altLang="en-US" sz="2000" dirty="0" smtClean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节。</a:t>
            </a:r>
            <a:endParaRPr lang="zh-CN" altLang="en-US" sz="2000" dirty="0">
              <a:solidFill>
                <a:srgbClr val="C00000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59217" y="565108"/>
            <a:ext cx="7143255" cy="1066996"/>
            <a:chOff x="2168943" y="1405950"/>
            <a:chExt cx="7143255" cy="1066996"/>
          </a:xfrm>
        </p:grpSpPr>
        <p:sp>
          <p:nvSpPr>
            <p:cNvPr id="14" name="对角圆角矩形 13"/>
            <p:cNvSpPr/>
            <p:nvPr/>
          </p:nvSpPr>
          <p:spPr>
            <a:xfrm>
              <a:off x="2374370" y="1689175"/>
              <a:ext cx="6937828" cy="7837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单击此处添加您的标题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8943" y="1405950"/>
              <a:ext cx="759670" cy="7241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59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758" y="1180725"/>
            <a:ext cx="2689625" cy="17385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33407" y="3153766"/>
            <a:ext cx="3634328" cy="1436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THANKS</a:t>
            </a:r>
            <a:endParaRPr lang="zh-CN" altLang="en-US" sz="6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icrosoft JhengHei UI Light" panose="020B030403050404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31347" y="3322578"/>
            <a:ext cx="5233181" cy="0"/>
          </a:xfrm>
          <a:prstGeom prst="line">
            <a:avLst/>
          </a:prstGeom>
          <a:ln>
            <a:gradFill flip="none" rotWithShape="1">
              <a:gsLst>
                <a:gs pos="0">
                  <a:srgbClr val="C00000"/>
                </a:gs>
                <a:gs pos="51000">
                  <a:srgbClr val="FFC000"/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531347" y="4715279"/>
            <a:ext cx="5233181" cy="0"/>
          </a:xfrm>
          <a:prstGeom prst="line">
            <a:avLst/>
          </a:prstGeom>
          <a:ln>
            <a:gradFill flip="none" rotWithShape="1">
              <a:gsLst>
                <a:gs pos="0">
                  <a:srgbClr val="C00000"/>
                </a:gs>
                <a:gs pos="51000">
                  <a:srgbClr val="FFC000"/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67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865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291</Words>
  <Application>Microsoft Office PowerPoint</Application>
  <PresentationFormat>宽屏</PresentationFormat>
  <Paragraphs>13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Meiryo</vt:lpstr>
      <vt:lpstr>Microsoft JhengHei UI Light</vt:lpstr>
      <vt:lpstr>方正兰亭刊黑_GBK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kan</cp:lastModifiedBy>
  <cp:revision>10</cp:revision>
  <dcterms:created xsi:type="dcterms:W3CDTF">2016-04-23T15:52:04Z</dcterms:created>
  <dcterms:modified xsi:type="dcterms:W3CDTF">2016-04-24T03:35:13Z</dcterms:modified>
</cp:coreProperties>
</file>