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C3C28-7E8D-4A9D-8848-9ED12E467F2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C2B34-C440-4989-8A99-85DEE538C0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484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0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623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07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594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464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954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71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69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241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608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28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141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15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6550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878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19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55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10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52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4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019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7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244FD-B56F-4BE0-AE88-BEF7A1C49FA7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1F878-061F-4753-B005-FB95B83574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10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3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>
          <a:xfrm>
            <a:off x="534289" y="575570"/>
            <a:ext cx="1905000" cy="727075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249425" y="583637"/>
            <a:ext cx="1905000" cy="82867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760207" y="2280173"/>
            <a:ext cx="1240790" cy="1764156"/>
          </a:xfrm>
          <a:custGeom>
            <a:avLst/>
            <a:gdLst>
              <a:gd name="connsiteX0" fmla="*/ 1056922 w 2632041"/>
              <a:gd name="connsiteY0" fmla="*/ 0 h 3744416"/>
              <a:gd name="connsiteX1" fmla="*/ 2113844 w 2632041"/>
              <a:gd name="connsiteY1" fmla="*/ 1056922 h 3744416"/>
              <a:gd name="connsiteX2" fmla="*/ 2113843 w 2632041"/>
              <a:gd name="connsiteY2" fmla="*/ 2023929 h 3744416"/>
              <a:gd name="connsiteX3" fmla="*/ 2620710 w 2632041"/>
              <a:gd name="connsiteY3" fmla="*/ 1728192 h 3744416"/>
              <a:gd name="connsiteX4" fmla="*/ 2632041 w 2632041"/>
              <a:gd name="connsiteY4" fmla="*/ 1728192 h 3744416"/>
              <a:gd name="connsiteX5" fmla="*/ 1920947 w 2632041"/>
              <a:gd name="connsiteY5" fmla="*/ 2954219 h 3744416"/>
              <a:gd name="connsiteX6" fmla="*/ 1209850 w 2632041"/>
              <a:gd name="connsiteY6" fmla="*/ 1728192 h 3744416"/>
              <a:gd name="connsiteX7" fmla="*/ 1221182 w 2632041"/>
              <a:gd name="connsiteY7" fmla="*/ 1728192 h 3744416"/>
              <a:gd name="connsiteX8" fmla="*/ 1726854 w 2632041"/>
              <a:gd name="connsiteY8" fmla="*/ 2023232 h 3744416"/>
              <a:gd name="connsiteX9" fmla="*/ 1726854 w 2632041"/>
              <a:gd name="connsiteY9" fmla="*/ 1056922 h 3744416"/>
              <a:gd name="connsiteX10" fmla="*/ 1191936 w 2632041"/>
              <a:gd name="connsiteY10" fmla="*/ 400600 h 3744416"/>
              <a:gd name="connsiteX11" fmla="*/ 1056922 w 2632041"/>
              <a:gd name="connsiteY11" fmla="*/ 386989 h 3744416"/>
              <a:gd name="connsiteX12" fmla="*/ 921907 w 2632041"/>
              <a:gd name="connsiteY12" fmla="*/ 400600 h 3744416"/>
              <a:gd name="connsiteX13" fmla="*/ 386989 w 2632041"/>
              <a:gd name="connsiteY13" fmla="*/ 1056922 h 3744416"/>
              <a:gd name="connsiteX14" fmla="*/ 386989 w 2632041"/>
              <a:gd name="connsiteY14" fmla="*/ 3744416 h 3744416"/>
              <a:gd name="connsiteX15" fmla="*/ 0 w 2632041"/>
              <a:gd name="connsiteY15" fmla="*/ 3744416 h 3744416"/>
              <a:gd name="connsiteX16" fmla="*/ 0 w 2632041"/>
              <a:gd name="connsiteY16" fmla="*/ 1056922 h 3744416"/>
              <a:gd name="connsiteX17" fmla="*/ 1056922 w 2632041"/>
              <a:gd name="connsiteY17" fmla="*/ 0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32041" h="3744416">
                <a:moveTo>
                  <a:pt x="1056922" y="0"/>
                </a:moveTo>
                <a:cubicBezTo>
                  <a:pt x="1640644" y="0"/>
                  <a:pt x="2113844" y="473200"/>
                  <a:pt x="2113844" y="1056922"/>
                </a:cubicBezTo>
                <a:lnTo>
                  <a:pt x="2113843" y="2023929"/>
                </a:lnTo>
                <a:lnTo>
                  <a:pt x="2620710" y="1728192"/>
                </a:lnTo>
                <a:lnTo>
                  <a:pt x="2632041" y="1728192"/>
                </a:lnTo>
                <a:lnTo>
                  <a:pt x="1920947" y="2954219"/>
                </a:lnTo>
                <a:lnTo>
                  <a:pt x="1209850" y="1728192"/>
                </a:lnTo>
                <a:lnTo>
                  <a:pt x="1221182" y="1728192"/>
                </a:lnTo>
                <a:lnTo>
                  <a:pt x="1726854" y="2023232"/>
                </a:lnTo>
                <a:lnTo>
                  <a:pt x="1726854" y="1056922"/>
                </a:lnTo>
                <a:cubicBezTo>
                  <a:pt x="1726854" y="733177"/>
                  <a:pt x="1497213" y="463068"/>
                  <a:pt x="1191936" y="400600"/>
                </a:cubicBezTo>
                <a:lnTo>
                  <a:pt x="1056922" y="386989"/>
                </a:lnTo>
                <a:lnTo>
                  <a:pt x="921907" y="400600"/>
                </a:lnTo>
                <a:cubicBezTo>
                  <a:pt x="616630" y="463068"/>
                  <a:pt x="386989" y="733177"/>
                  <a:pt x="386989" y="1056922"/>
                </a:cubicBezTo>
                <a:lnTo>
                  <a:pt x="386989" y="3744416"/>
                </a:lnTo>
                <a:lnTo>
                  <a:pt x="0" y="3744416"/>
                </a:lnTo>
                <a:lnTo>
                  <a:pt x="0" y="1056922"/>
                </a:lnTo>
                <a:cubicBezTo>
                  <a:pt x="0" y="473200"/>
                  <a:pt x="473200" y="0"/>
                  <a:pt x="1056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>
          <a:xfrm>
            <a:off x="3239396" y="2724673"/>
            <a:ext cx="1805940" cy="1631366"/>
          </a:xfrm>
          <a:custGeom>
            <a:avLst/>
            <a:gdLst>
              <a:gd name="connsiteX0" fmla="*/ 1909641 w 3259563"/>
              <a:gd name="connsiteY0" fmla="*/ 293210 h 2941871"/>
              <a:gd name="connsiteX1" fmla="*/ 3087365 w 3259563"/>
              <a:gd name="connsiteY1" fmla="*/ 1470936 h 2941871"/>
              <a:gd name="connsiteX2" fmla="*/ 1909641 w 3259563"/>
              <a:gd name="connsiteY2" fmla="*/ 2648659 h 2941871"/>
              <a:gd name="connsiteX3" fmla="*/ 1909641 w 3259563"/>
              <a:gd name="connsiteY3" fmla="*/ 2070825 h 2941871"/>
              <a:gd name="connsiteX4" fmla="*/ 130213 w 3259563"/>
              <a:gd name="connsiteY4" fmla="*/ 2070825 h 2941871"/>
              <a:gd name="connsiteX5" fmla="*/ 130213 w 3259563"/>
              <a:gd name="connsiteY5" fmla="*/ 871045 h 2941871"/>
              <a:gd name="connsiteX6" fmla="*/ 1909641 w 3259563"/>
              <a:gd name="connsiteY6" fmla="*/ 871045 h 2941871"/>
              <a:gd name="connsiteX7" fmla="*/ 1879687 w 3259563"/>
              <a:gd name="connsiteY7" fmla="*/ 220369 h 2941871"/>
              <a:gd name="connsiteX8" fmla="*/ 1879687 w 3259563"/>
              <a:gd name="connsiteY8" fmla="*/ 845652 h 2941871"/>
              <a:gd name="connsiteX9" fmla="*/ 105916 w 3259563"/>
              <a:gd name="connsiteY9" fmla="*/ 845652 h 2941871"/>
              <a:gd name="connsiteX10" fmla="*/ 105916 w 3259563"/>
              <a:gd name="connsiteY10" fmla="*/ 2096218 h 2941871"/>
              <a:gd name="connsiteX11" fmla="*/ 1879687 w 3259563"/>
              <a:gd name="connsiteY11" fmla="*/ 2096218 h 2941871"/>
              <a:gd name="connsiteX12" fmla="*/ 1879687 w 3259563"/>
              <a:gd name="connsiteY12" fmla="*/ 2721501 h 2941871"/>
              <a:gd name="connsiteX13" fmla="*/ 3130252 w 3259563"/>
              <a:gd name="connsiteY13" fmla="*/ 1470936 h 2941871"/>
              <a:gd name="connsiteX14" fmla="*/ 1788628 w 3259563"/>
              <a:gd name="connsiteY14" fmla="*/ 0 h 2941871"/>
              <a:gd name="connsiteX15" fmla="*/ 3259563 w 3259563"/>
              <a:gd name="connsiteY15" fmla="*/ 1470936 h 2941871"/>
              <a:gd name="connsiteX16" fmla="*/ 1788628 w 3259563"/>
              <a:gd name="connsiteY16" fmla="*/ 2941871 h 2941871"/>
              <a:gd name="connsiteX17" fmla="*/ 1788628 w 3259563"/>
              <a:gd name="connsiteY17" fmla="*/ 2206403 h 2941871"/>
              <a:gd name="connsiteX18" fmla="*/ 0 w 3259563"/>
              <a:gd name="connsiteY18" fmla="*/ 2206403 h 2941871"/>
              <a:gd name="connsiteX19" fmla="*/ 0 w 3259563"/>
              <a:gd name="connsiteY19" fmla="*/ 735468 h 2941871"/>
              <a:gd name="connsiteX20" fmla="*/ 1788628 w 3259563"/>
              <a:gd name="connsiteY20" fmla="*/ 735468 h 2941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9563" h="2941871">
                <a:moveTo>
                  <a:pt x="1909641" y="293210"/>
                </a:moveTo>
                <a:lnTo>
                  <a:pt x="3087365" y="1470936"/>
                </a:lnTo>
                <a:lnTo>
                  <a:pt x="1909641" y="2648659"/>
                </a:lnTo>
                <a:lnTo>
                  <a:pt x="1909641" y="2070825"/>
                </a:lnTo>
                <a:lnTo>
                  <a:pt x="130213" y="2070825"/>
                </a:lnTo>
                <a:lnTo>
                  <a:pt x="130213" y="871045"/>
                </a:lnTo>
                <a:lnTo>
                  <a:pt x="1909641" y="871045"/>
                </a:lnTo>
                <a:close/>
                <a:moveTo>
                  <a:pt x="1879687" y="220369"/>
                </a:moveTo>
                <a:lnTo>
                  <a:pt x="1879687" y="845652"/>
                </a:lnTo>
                <a:lnTo>
                  <a:pt x="105916" y="845652"/>
                </a:lnTo>
                <a:lnTo>
                  <a:pt x="105916" y="2096218"/>
                </a:lnTo>
                <a:lnTo>
                  <a:pt x="1879687" y="2096218"/>
                </a:lnTo>
                <a:lnTo>
                  <a:pt x="1879687" y="2721501"/>
                </a:lnTo>
                <a:lnTo>
                  <a:pt x="3130252" y="1470936"/>
                </a:lnTo>
                <a:close/>
                <a:moveTo>
                  <a:pt x="1788628" y="0"/>
                </a:moveTo>
                <a:lnTo>
                  <a:pt x="3259563" y="1470936"/>
                </a:lnTo>
                <a:lnTo>
                  <a:pt x="1788628" y="2941871"/>
                </a:lnTo>
                <a:lnTo>
                  <a:pt x="1788628" y="2206403"/>
                </a:lnTo>
                <a:lnTo>
                  <a:pt x="0" y="2206403"/>
                </a:lnTo>
                <a:lnTo>
                  <a:pt x="0" y="735468"/>
                </a:lnTo>
                <a:lnTo>
                  <a:pt x="1788628" y="735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6283735" y="2965226"/>
            <a:ext cx="1609306" cy="1233801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9657491" y="2551804"/>
            <a:ext cx="1565554" cy="167141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118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6283735" y="416895"/>
            <a:ext cx="1741470" cy="1317712"/>
          </a:xfrm>
          <a:custGeom>
            <a:avLst/>
            <a:gdLst>
              <a:gd name="connsiteX0" fmla="*/ 3490883 w 6425473"/>
              <a:gd name="connsiteY0" fmla="*/ 0 h 4863270"/>
              <a:gd name="connsiteX1" fmla="*/ 6425473 w 6425473"/>
              <a:gd name="connsiteY1" fmla="*/ 696179 h 4863270"/>
              <a:gd name="connsiteX2" fmla="*/ 4232133 w 6425473"/>
              <a:gd name="connsiteY2" fmla="*/ 2766384 h 4863270"/>
              <a:gd name="connsiteX3" fmla="*/ 4647609 w 6425473"/>
              <a:gd name="connsiteY3" fmla="*/ 1326678 h 4863270"/>
              <a:gd name="connsiteX4" fmla="*/ 4641778 w 6425473"/>
              <a:gd name="connsiteY4" fmla="*/ 1329716 h 4863270"/>
              <a:gd name="connsiteX5" fmla="*/ 4096459 w 6425473"/>
              <a:gd name="connsiteY5" fmla="*/ 1685342 h 4863270"/>
              <a:gd name="connsiteX6" fmla="*/ 2683000 w 6425473"/>
              <a:gd name="connsiteY6" fmla="*/ 4597427 h 4863270"/>
              <a:gd name="connsiteX7" fmla="*/ 2732777 w 6425473"/>
              <a:gd name="connsiteY7" fmla="*/ 4863270 h 4863270"/>
              <a:gd name="connsiteX8" fmla="*/ 0 w 6425473"/>
              <a:gd name="connsiteY8" fmla="*/ 4863270 h 4863270"/>
              <a:gd name="connsiteX9" fmla="*/ 42368 w 6425473"/>
              <a:gd name="connsiteY9" fmla="*/ 4548035 h 4863270"/>
              <a:gd name="connsiteX10" fmla="*/ 128511 w 6425473"/>
              <a:gd name="connsiteY10" fmla="*/ 4203610 h 4863270"/>
              <a:gd name="connsiteX11" fmla="*/ 2025907 w 6425473"/>
              <a:gd name="connsiteY11" fmla="*/ 1990903 h 4863270"/>
              <a:gd name="connsiteX12" fmla="*/ 4366085 w 6425473"/>
              <a:gd name="connsiteY12" fmla="*/ 943894 h 4863270"/>
              <a:gd name="connsiteX13" fmla="*/ 4443493 w 6425473"/>
              <a:gd name="connsiteY13" fmla="*/ 916804 h 486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25473" h="4863270">
                <a:moveTo>
                  <a:pt x="3490883" y="0"/>
                </a:moveTo>
                <a:lnTo>
                  <a:pt x="6425473" y="696179"/>
                </a:lnTo>
                <a:lnTo>
                  <a:pt x="4232133" y="2766384"/>
                </a:lnTo>
                <a:lnTo>
                  <a:pt x="4647609" y="1326678"/>
                </a:lnTo>
                <a:lnTo>
                  <a:pt x="4641778" y="1329716"/>
                </a:lnTo>
                <a:cubicBezTo>
                  <a:pt x="4429768" y="1446313"/>
                  <a:pt x="4246367" y="1566217"/>
                  <a:pt x="4096459" y="1685342"/>
                </a:cubicBezTo>
                <a:cubicBezTo>
                  <a:pt x="2873051" y="2657524"/>
                  <a:pt x="2570763" y="3683103"/>
                  <a:pt x="2683000" y="4597427"/>
                </a:cubicBezTo>
                <a:lnTo>
                  <a:pt x="2732777" y="4863270"/>
                </a:lnTo>
                <a:lnTo>
                  <a:pt x="0" y="4863270"/>
                </a:lnTo>
                <a:lnTo>
                  <a:pt x="42368" y="4548035"/>
                </a:lnTo>
                <a:cubicBezTo>
                  <a:pt x="67414" y="4416026"/>
                  <a:pt x="97314" y="4297282"/>
                  <a:pt x="128511" y="4203610"/>
                </a:cubicBezTo>
                <a:cubicBezTo>
                  <a:pt x="325342" y="3485135"/>
                  <a:pt x="968015" y="2732695"/>
                  <a:pt x="2025907" y="1990903"/>
                </a:cubicBezTo>
                <a:cubicBezTo>
                  <a:pt x="2523774" y="1641794"/>
                  <a:pt x="3383053" y="1293382"/>
                  <a:pt x="4366085" y="943894"/>
                </a:cubicBezTo>
                <a:lnTo>
                  <a:pt x="4443493" y="9168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8812695" y="583637"/>
            <a:ext cx="2410350" cy="915933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618919" y="4736354"/>
            <a:ext cx="1622425" cy="1622425"/>
          </a:xfrm>
          <a:custGeom>
            <a:avLst/>
            <a:gdLst>
              <a:gd name="T0" fmla="*/ 126 w 452"/>
              <a:gd name="T1" fmla="*/ 232 h 452"/>
              <a:gd name="T2" fmla="*/ 102 w 452"/>
              <a:gd name="T3" fmla="*/ 234 h 452"/>
              <a:gd name="T4" fmla="*/ 80 w 452"/>
              <a:gd name="T5" fmla="*/ 236 h 452"/>
              <a:gd name="T6" fmla="*/ 63 w 452"/>
              <a:gd name="T7" fmla="*/ 241 h 452"/>
              <a:gd name="T8" fmla="*/ 52 w 452"/>
              <a:gd name="T9" fmla="*/ 247 h 452"/>
              <a:gd name="T10" fmla="*/ 42 w 452"/>
              <a:gd name="T11" fmla="*/ 257 h 452"/>
              <a:gd name="T12" fmla="*/ 34 w 452"/>
              <a:gd name="T13" fmla="*/ 268 h 452"/>
              <a:gd name="T14" fmla="*/ 31 w 452"/>
              <a:gd name="T15" fmla="*/ 283 h 452"/>
              <a:gd name="T16" fmla="*/ 29 w 452"/>
              <a:gd name="T17" fmla="*/ 301 h 452"/>
              <a:gd name="T18" fmla="*/ 29 w 452"/>
              <a:gd name="T19" fmla="*/ 395 h 452"/>
              <a:gd name="T20" fmla="*/ 90 w 452"/>
              <a:gd name="T21" fmla="*/ 345 h 452"/>
              <a:gd name="T22" fmla="*/ 149 w 452"/>
              <a:gd name="T23" fmla="*/ 395 h 452"/>
              <a:gd name="T24" fmla="*/ 149 w 452"/>
              <a:gd name="T25" fmla="*/ 232 h 452"/>
              <a:gd name="T26" fmla="*/ 126 w 452"/>
              <a:gd name="T27" fmla="*/ 232 h 452"/>
              <a:gd name="T28" fmla="*/ 126 w 452"/>
              <a:gd name="T29" fmla="*/ 232 h 452"/>
              <a:gd name="T30" fmla="*/ 289 w 452"/>
              <a:gd name="T31" fmla="*/ 61 h 452"/>
              <a:gd name="T32" fmla="*/ 289 w 452"/>
              <a:gd name="T33" fmla="*/ 109 h 452"/>
              <a:gd name="T34" fmla="*/ 259 w 452"/>
              <a:gd name="T35" fmla="*/ 109 h 452"/>
              <a:gd name="T36" fmla="*/ 237 w 452"/>
              <a:gd name="T37" fmla="*/ 111 h 452"/>
              <a:gd name="T38" fmla="*/ 218 w 452"/>
              <a:gd name="T39" fmla="*/ 113 h 452"/>
              <a:gd name="T40" fmla="*/ 203 w 452"/>
              <a:gd name="T41" fmla="*/ 121 h 452"/>
              <a:gd name="T42" fmla="*/ 188 w 452"/>
              <a:gd name="T43" fmla="*/ 132 h 452"/>
              <a:gd name="T44" fmla="*/ 96 w 452"/>
              <a:gd name="T45" fmla="*/ 209 h 452"/>
              <a:gd name="T46" fmla="*/ 289 w 452"/>
              <a:gd name="T47" fmla="*/ 209 h 452"/>
              <a:gd name="T48" fmla="*/ 289 w 452"/>
              <a:gd name="T49" fmla="*/ 255 h 452"/>
              <a:gd name="T50" fmla="*/ 408 w 452"/>
              <a:gd name="T51" fmla="*/ 159 h 452"/>
              <a:gd name="T52" fmla="*/ 289 w 452"/>
              <a:gd name="T53" fmla="*/ 61 h 452"/>
              <a:gd name="T54" fmla="*/ 289 w 452"/>
              <a:gd name="T55" fmla="*/ 61 h 452"/>
              <a:gd name="T56" fmla="*/ 259 w 452"/>
              <a:gd name="T57" fmla="*/ 0 h 452"/>
              <a:gd name="T58" fmla="*/ 452 w 452"/>
              <a:gd name="T59" fmla="*/ 159 h 452"/>
              <a:gd name="T60" fmla="*/ 259 w 452"/>
              <a:gd name="T61" fmla="*/ 316 h 452"/>
              <a:gd name="T62" fmla="*/ 259 w 452"/>
              <a:gd name="T63" fmla="*/ 232 h 452"/>
              <a:gd name="T64" fmla="*/ 180 w 452"/>
              <a:gd name="T65" fmla="*/ 232 h 452"/>
              <a:gd name="T66" fmla="*/ 180 w 452"/>
              <a:gd name="T67" fmla="*/ 452 h 452"/>
              <a:gd name="T68" fmla="*/ 90 w 452"/>
              <a:gd name="T69" fmla="*/ 379 h 452"/>
              <a:gd name="T70" fmla="*/ 0 w 452"/>
              <a:gd name="T71" fmla="*/ 452 h 452"/>
              <a:gd name="T72" fmla="*/ 0 w 452"/>
              <a:gd name="T73" fmla="*/ 320 h 452"/>
              <a:gd name="T74" fmla="*/ 0 w 452"/>
              <a:gd name="T75" fmla="*/ 299 h 452"/>
              <a:gd name="T76" fmla="*/ 2 w 452"/>
              <a:gd name="T77" fmla="*/ 280 h 452"/>
              <a:gd name="T78" fmla="*/ 4 w 452"/>
              <a:gd name="T79" fmla="*/ 266 h 452"/>
              <a:gd name="T80" fmla="*/ 10 w 452"/>
              <a:gd name="T81" fmla="*/ 255 h 452"/>
              <a:gd name="T82" fmla="*/ 15 w 452"/>
              <a:gd name="T83" fmla="*/ 243 h 452"/>
              <a:gd name="T84" fmla="*/ 27 w 452"/>
              <a:gd name="T85" fmla="*/ 232 h 452"/>
              <a:gd name="T86" fmla="*/ 40 w 452"/>
              <a:gd name="T87" fmla="*/ 218 h 452"/>
              <a:gd name="T88" fmla="*/ 57 w 452"/>
              <a:gd name="T89" fmla="*/ 203 h 452"/>
              <a:gd name="T90" fmla="*/ 155 w 452"/>
              <a:gd name="T91" fmla="*/ 123 h 452"/>
              <a:gd name="T92" fmla="*/ 169 w 452"/>
              <a:gd name="T93" fmla="*/ 111 h 452"/>
              <a:gd name="T94" fmla="*/ 182 w 452"/>
              <a:gd name="T95" fmla="*/ 103 h 452"/>
              <a:gd name="T96" fmla="*/ 192 w 452"/>
              <a:gd name="T97" fmla="*/ 96 h 452"/>
              <a:gd name="T98" fmla="*/ 203 w 452"/>
              <a:gd name="T99" fmla="*/ 92 h 452"/>
              <a:gd name="T100" fmla="*/ 224 w 452"/>
              <a:gd name="T101" fmla="*/ 86 h 452"/>
              <a:gd name="T102" fmla="*/ 251 w 452"/>
              <a:gd name="T103" fmla="*/ 84 h 452"/>
              <a:gd name="T104" fmla="*/ 259 w 452"/>
              <a:gd name="T105" fmla="*/ 84 h 452"/>
              <a:gd name="T106" fmla="*/ 259 w 452"/>
              <a:gd name="T107" fmla="*/ 0 h 452"/>
              <a:gd name="T108" fmla="*/ 259 w 452"/>
              <a:gd name="T109" fmla="*/ 0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2" h="452">
                <a:moveTo>
                  <a:pt x="126" y="232"/>
                </a:moveTo>
                <a:lnTo>
                  <a:pt x="102" y="234"/>
                </a:lnTo>
                <a:lnTo>
                  <a:pt x="80" y="236"/>
                </a:lnTo>
                <a:lnTo>
                  <a:pt x="63" y="241"/>
                </a:lnTo>
                <a:lnTo>
                  <a:pt x="52" y="247"/>
                </a:lnTo>
                <a:lnTo>
                  <a:pt x="42" y="257"/>
                </a:lnTo>
                <a:lnTo>
                  <a:pt x="34" y="268"/>
                </a:lnTo>
                <a:lnTo>
                  <a:pt x="31" y="283"/>
                </a:lnTo>
                <a:lnTo>
                  <a:pt x="29" y="301"/>
                </a:lnTo>
                <a:lnTo>
                  <a:pt x="29" y="395"/>
                </a:lnTo>
                <a:lnTo>
                  <a:pt x="90" y="345"/>
                </a:lnTo>
                <a:lnTo>
                  <a:pt x="149" y="395"/>
                </a:lnTo>
                <a:lnTo>
                  <a:pt x="149" y="232"/>
                </a:lnTo>
                <a:lnTo>
                  <a:pt x="126" y="232"/>
                </a:lnTo>
                <a:lnTo>
                  <a:pt x="126" y="232"/>
                </a:lnTo>
                <a:close/>
                <a:moveTo>
                  <a:pt x="289" y="61"/>
                </a:moveTo>
                <a:lnTo>
                  <a:pt x="289" y="109"/>
                </a:lnTo>
                <a:lnTo>
                  <a:pt x="259" y="109"/>
                </a:lnTo>
                <a:lnTo>
                  <a:pt x="237" y="111"/>
                </a:lnTo>
                <a:lnTo>
                  <a:pt x="218" y="113"/>
                </a:lnTo>
                <a:lnTo>
                  <a:pt x="203" y="121"/>
                </a:lnTo>
                <a:lnTo>
                  <a:pt x="188" y="132"/>
                </a:lnTo>
                <a:lnTo>
                  <a:pt x="96" y="209"/>
                </a:lnTo>
                <a:lnTo>
                  <a:pt x="289" y="209"/>
                </a:lnTo>
                <a:lnTo>
                  <a:pt x="289" y="255"/>
                </a:lnTo>
                <a:lnTo>
                  <a:pt x="408" y="159"/>
                </a:lnTo>
                <a:lnTo>
                  <a:pt x="289" y="61"/>
                </a:lnTo>
                <a:lnTo>
                  <a:pt x="289" y="61"/>
                </a:lnTo>
                <a:close/>
                <a:moveTo>
                  <a:pt x="259" y="0"/>
                </a:moveTo>
                <a:lnTo>
                  <a:pt x="452" y="159"/>
                </a:lnTo>
                <a:lnTo>
                  <a:pt x="259" y="316"/>
                </a:lnTo>
                <a:lnTo>
                  <a:pt x="259" y="232"/>
                </a:lnTo>
                <a:lnTo>
                  <a:pt x="180" y="232"/>
                </a:lnTo>
                <a:lnTo>
                  <a:pt x="180" y="452"/>
                </a:lnTo>
                <a:lnTo>
                  <a:pt x="90" y="379"/>
                </a:lnTo>
                <a:lnTo>
                  <a:pt x="0" y="452"/>
                </a:lnTo>
                <a:lnTo>
                  <a:pt x="0" y="320"/>
                </a:lnTo>
                <a:lnTo>
                  <a:pt x="0" y="299"/>
                </a:lnTo>
                <a:lnTo>
                  <a:pt x="2" y="280"/>
                </a:lnTo>
                <a:lnTo>
                  <a:pt x="4" y="266"/>
                </a:lnTo>
                <a:lnTo>
                  <a:pt x="10" y="255"/>
                </a:lnTo>
                <a:lnTo>
                  <a:pt x="15" y="243"/>
                </a:lnTo>
                <a:lnTo>
                  <a:pt x="27" y="232"/>
                </a:lnTo>
                <a:lnTo>
                  <a:pt x="40" y="218"/>
                </a:lnTo>
                <a:lnTo>
                  <a:pt x="57" y="203"/>
                </a:lnTo>
                <a:lnTo>
                  <a:pt x="155" y="123"/>
                </a:lnTo>
                <a:lnTo>
                  <a:pt x="169" y="111"/>
                </a:lnTo>
                <a:lnTo>
                  <a:pt x="182" y="103"/>
                </a:lnTo>
                <a:lnTo>
                  <a:pt x="192" y="96"/>
                </a:lnTo>
                <a:lnTo>
                  <a:pt x="203" y="92"/>
                </a:lnTo>
                <a:lnTo>
                  <a:pt x="224" y="86"/>
                </a:lnTo>
                <a:lnTo>
                  <a:pt x="251" y="84"/>
                </a:lnTo>
                <a:lnTo>
                  <a:pt x="259" y="84"/>
                </a:lnTo>
                <a:lnTo>
                  <a:pt x="259" y="0"/>
                </a:lnTo>
                <a:lnTo>
                  <a:pt x="25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3249425" y="5053704"/>
            <a:ext cx="1905000" cy="1308100"/>
          </a:xfrm>
          <a:custGeom>
            <a:avLst/>
            <a:gdLst>
              <a:gd name="connsiteX0" fmla="*/ 1720704 w 1721074"/>
              <a:gd name="connsiteY0" fmla="*/ 0 h 1180530"/>
              <a:gd name="connsiteX1" fmla="*/ 1721074 w 1721074"/>
              <a:gd name="connsiteY1" fmla="*/ 328961 h 1180530"/>
              <a:gd name="connsiteX2" fmla="*/ 1609393 w 1721074"/>
              <a:gd name="connsiteY2" fmla="*/ 253106 h 1180530"/>
              <a:gd name="connsiteX3" fmla="*/ 1153934 w 1721074"/>
              <a:gd name="connsiteY3" fmla="*/ 933995 h 1180530"/>
              <a:gd name="connsiteX4" fmla="*/ 899597 w 1721074"/>
              <a:gd name="connsiteY4" fmla="*/ 519521 h 1180530"/>
              <a:gd name="connsiteX5" fmla="*/ 532223 w 1721074"/>
              <a:gd name="connsiteY5" fmla="*/ 1009354 h 1180530"/>
              <a:gd name="connsiteX6" fmla="*/ 292016 w 1721074"/>
              <a:gd name="connsiteY6" fmla="*/ 792697 h 1180530"/>
              <a:gd name="connsiteX7" fmla="*/ 0 w 1721074"/>
              <a:gd name="connsiteY7" fmla="*/ 1180530 h 1180530"/>
              <a:gd name="connsiteX8" fmla="*/ 0 w 1721074"/>
              <a:gd name="connsiteY8" fmla="*/ 996382 h 1180530"/>
              <a:gd name="connsiteX9" fmla="*/ 277886 w 1721074"/>
              <a:gd name="connsiteY9" fmla="*/ 613720 h 1180530"/>
              <a:gd name="connsiteX10" fmla="*/ 503963 w 1721074"/>
              <a:gd name="connsiteY10" fmla="*/ 839796 h 1180530"/>
              <a:gd name="connsiteX11" fmla="*/ 923147 w 1721074"/>
              <a:gd name="connsiteY11" fmla="*/ 316994 h 1180530"/>
              <a:gd name="connsiteX12" fmla="*/ 1158644 w 1721074"/>
              <a:gd name="connsiteY12" fmla="*/ 731468 h 1180530"/>
              <a:gd name="connsiteX13" fmla="*/ 1529274 w 1721074"/>
              <a:gd name="connsiteY13" fmla="*/ 198688 h 1180530"/>
              <a:gd name="connsiteX14" fmla="*/ 1414772 w 1721074"/>
              <a:gd name="connsiteY14" fmla="*/ 120917 h 11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1074" h="1180530">
                <a:moveTo>
                  <a:pt x="1720704" y="0"/>
                </a:moveTo>
                <a:lnTo>
                  <a:pt x="1721074" y="328961"/>
                </a:lnTo>
                <a:lnTo>
                  <a:pt x="1609393" y="253106"/>
                </a:lnTo>
                <a:lnTo>
                  <a:pt x="1153934" y="933995"/>
                </a:lnTo>
                <a:lnTo>
                  <a:pt x="899597" y="519521"/>
                </a:lnTo>
                <a:lnTo>
                  <a:pt x="532223" y="1009354"/>
                </a:lnTo>
                <a:lnTo>
                  <a:pt x="292016" y="792697"/>
                </a:lnTo>
                <a:lnTo>
                  <a:pt x="0" y="1180530"/>
                </a:lnTo>
                <a:lnTo>
                  <a:pt x="0" y="996382"/>
                </a:lnTo>
                <a:lnTo>
                  <a:pt x="277886" y="613720"/>
                </a:lnTo>
                <a:lnTo>
                  <a:pt x="503963" y="839796"/>
                </a:lnTo>
                <a:lnTo>
                  <a:pt x="923147" y="316994"/>
                </a:lnTo>
                <a:lnTo>
                  <a:pt x="1158644" y="731468"/>
                </a:lnTo>
                <a:lnTo>
                  <a:pt x="1529274" y="198688"/>
                </a:lnTo>
                <a:lnTo>
                  <a:pt x="1414772" y="1209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6648357" y="4960659"/>
            <a:ext cx="1244684" cy="1401145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1" y="46501"/>
                </a:moveTo>
                <a:lnTo>
                  <a:pt x="64988" y="582211"/>
                </a:lnTo>
                <a:lnTo>
                  <a:pt x="69940" y="582211"/>
                </a:lnTo>
                <a:lnTo>
                  <a:pt x="375701" y="403812"/>
                </a:lnTo>
                <a:close/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375701" y="432048"/>
                </a:lnTo>
                <a:lnTo>
                  <a:pt x="375701" y="432048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10109537" y="4960659"/>
            <a:ext cx="946061" cy="1398120"/>
          </a:xfrm>
          <a:custGeom>
            <a:avLst/>
            <a:gdLst>
              <a:gd name="connsiteX0" fmla="*/ 252248 w 662152"/>
              <a:gd name="connsiteY0" fmla="*/ 583324 h 977462"/>
              <a:gd name="connsiteX1" fmla="*/ 63062 w 662152"/>
              <a:gd name="connsiteY1" fmla="*/ 835573 h 977462"/>
              <a:gd name="connsiteX2" fmla="*/ 0 w 662152"/>
              <a:gd name="connsiteY2" fmla="*/ 0 h 977462"/>
              <a:gd name="connsiteX3" fmla="*/ 662152 w 662152"/>
              <a:gd name="connsiteY3" fmla="*/ 472966 h 977462"/>
              <a:gd name="connsiteX4" fmla="*/ 362607 w 662152"/>
              <a:gd name="connsiteY4" fmla="*/ 520262 h 977462"/>
              <a:gd name="connsiteX5" fmla="*/ 583324 w 662152"/>
              <a:gd name="connsiteY5" fmla="*/ 898635 h 977462"/>
              <a:gd name="connsiteX6" fmla="*/ 441434 w 662152"/>
              <a:gd name="connsiteY6" fmla="*/ 977462 h 977462"/>
              <a:gd name="connsiteX7" fmla="*/ 252248 w 662152"/>
              <a:gd name="connsiteY7" fmla="*/ 583324 h 97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2152" h="977462">
                <a:moveTo>
                  <a:pt x="252248" y="583324"/>
                </a:moveTo>
                <a:lnTo>
                  <a:pt x="63062" y="835573"/>
                </a:lnTo>
                <a:lnTo>
                  <a:pt x="0" y="0"/>
                </a:lnTo>
                <a:lnTo>
                  <a:pt x="662152" y="472966"/>
                </a:lnTo>
                <a:lnTo>
                  <a:pt x="362607" y="520262"/>
                </a:lnTo>
                <a:lnTo>
                  <a:pt x="583324" y="898635"/>
                </a:lnTo>
                <a:lnTo>
                  <a:pt x="441434" y="977462"/>
                </a:lnTo>
                <a:lnTo>
                  <a:pt x="252248" y="583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71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355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2016-04-27T10:38:10Z</dcterms:created>
  <dcterms:modified xsi:type="dcterms:W3CDTF">2016-04-27T10:38:38Z</dcterms:modified>
</cp:coreProperties>
</file>