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50F94-A112-4C14-8AF7-822917D444EE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B0EE46-1022-4097-9818-C0CB97C63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245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0271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65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33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13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29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403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800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791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880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15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825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376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772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015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9676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158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657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215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3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69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661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162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761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chemeClr val="bg1">
                <a:lumMod val="95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B0B14-FEAC-4256-931C-CF1C6D5B3ED3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10EFE-CCC7-4E9E-B450-EBACD8F1D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08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332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contras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52" y="646171"/>
            <a:ext cx="11040813" cy="2792210"/>
          </a:xfrm>
          <a:prstGeom prst="rect">
            <a:avLst/>
          </a:prstGeom>
        </p:spPr>
      </p:pic>
      <p:pic>
        <p:nvPicPr>
          <p:cNvPr id="8" name="图片 7"/>
          <p:cNvPicPr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000"/>
                    </a14:imgEffect>
                    <a14:imgEffect>
                      <a14:saturation sat="400000"/>
                    </a14:imgEffect>
                    <a14:imgEffect>
                      <a14:brightnessContrast contras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592" y="3206026"/>
            <a:ext cx="7364816" cy="3651974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182382" y="1657556"/>
            <a:ext cx="5827236" cy="1351891"/>
            <a:chOff x="5487272" y="1657556"/>
            <a:chExt cx="5827236" cy="1351891"/>
          </a:xfrm>
        </p:grpSpPr>
        <p:sp>
          <p:nvSpPr>
            <p:cNvPr id="9" name="TextBox 4"/>
            <p:cNvSpPr txBox="1"/>
            <p:nvPr/>
          </p:nvSpPr>
          <p:spPr>
            <a:xfrm>
              <a:off x="5487272" y="1657556"/>
              <a:ext cx="5827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如何优雅地抠图做剪影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12"/>
            <p:cNvSpPr txBox="1"/>
            <p:nvPr/>
          </p:nvSpPr>
          <p:spPr>
            <a:xfrm>
              <a:off x="7425303" y="2486227"/>
              <a:ext cx="1951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Times New Roman" pitchFamily="18" charset="0"/>
                  <a:ea typeface="微软雅黑 Light" pitchFamily="34" charset="-122"/>
                  <a:cs typeface="Times New Roman" pitchFamily="18" charset="0"/>
                </a:rPr>
                <a:t>@</a:t>
              </a:r>
              <a:r>
                <a:rPr lang="zh-CN" altLang="en-US" sz="2800" dirty="0" smtClean="0">
                  <a:latin typeface="Times New Roman" pitchFamily="18" charset="0"/>
                  <a:ea typeface="微软雅黑 Light" pitchFamily="34" charset="-122"/>
                  <a:cs typeface="Times New Roman" pitchFamily="18" charset="0"/>
                </a:rPr>
                <a:t>只为设计</a:t>
              </a:r>
              <a:endParaRPr lang="zh-CN" altLang="en-US" sz="2800" dirty="0">
                <a:latin typeface="Times New Roman" pitchFamily="18" charset="0"/>
                <a:ea typeface="微软雅黑 Light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528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www.webdesignhot.com/wp-content/uploads/2015/08/Abstract-Low-Poly-Background-Vector-Illust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14" y="1807380"/>
            <a:ext cx="4652552" cy="370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6246" y="2055638"/>
            <a:ext cx="3886488" cy="2954067"/>
          </a:xfrm>
          <a:prstGeom prst="rect">
            <a:avLst/>
          </a:prstGeom>
          <a:effectLst/>
        </p:spPr>
      </p:pic>
      <p:sp>
        <p:nvSpPr>
          <p:cNvPr id="5" name="文本框 4"/>
          <p:cNvSpPr txBox="1"/>
          <p:nvPr/>
        </p:nvSpPr>
        <p:spPr>
          <a:xfrm>
            <a:off x="0" y="530942"/>
            <a:ext cx="3790335" cy="101763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扩展</a:t>
            </a:r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(2)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35209" y="5765021"/>
            <a:ext cx="932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OneKey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插件→图片混合→正片叠底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变暗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颜色加深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线性加深皆可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215" y="2183663"/>
            <a:ext cx="3889585" cy="2956816"/>
          </a:xfrm>
          <a:prstGeom prst="rect">
            <a:avLst/>
          </a:prstGeom>
        </p:spPr>
      </p:pic>
      <p:sp>
        <p:nvSpPr>
          <p:cNvPr id="12" name="右箭头 11"/>
          <p:cNvSpPr/>
          <p:nvPr/>
        </p:nvSpPr>
        <p:spPr>
          <a:xfrm>
            <a:off x="5977424" y="3291840"/>
            <a:ext cx="532014" cy="598516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34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7234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214313"/>
            <a:ext cx="8458200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0" y="530942"/>
            <a:ext cx="3790335" cy="101763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原图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87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214313"/>
            <a:ext cx="8458200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0" y="530942"/>
            <a:ext cx="3790335" cy="101763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饱和度为</a:t>
            </a:r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0%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5180" y="530942"/>
            <a:ext cx="4579620" cy="4442094"/>
          </a:xfrm>
          <a:prstGeom prst="rect">
            <a:avLst/>
          </a:prstGeom>
          <a:ln w="952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6000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214313"/>
            <a:ext cx="8458200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0" y="530942"/>
            <a:ext cx="3790335" cy="101763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对比度为</a:t>
            </a:r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100%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6640" y="530942"/>
            <a:ext cx="4236720" cy="4585626"/>
          </a:xfrm>
          <a:prstGeom prst="rect">
            <a:avLst/>
          </a:prstGeom>
          <a:ln w="952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055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1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214313"/>
            <a:ext cx="8458200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0" y="530942"/>
            <a:ext cx="3790335" cy="101763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亮度为</a:t>
            </a:r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10%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6639" y="1110062"/>
            <a:ext cx="4274969" cy="3461938"/>
          </a:xfrm>
          <a:prstGeom prst="rect">
            <a:avLst/>
          </a:prstGeom>
          <a:ln w="952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4407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1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214313"/>
            <a:ext cx="8458200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0" y="530942"/>
            <a:ext cx="3790335" cy="101763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设置透明色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5544" t="9091" r="39192" b="7955"/>
          <a:stretch/>
        </p:blipFill>
        <p:spPr>
          <a:xfrm>
            <a:off x="6529830" y="1039761"/>
            <a:ext cx="4476266" cy="3777658"/>
          </a:xfrm>
          <a:prstGeom prst="rect">
            <a:avLst/>
          </a:prstGeom>
          <a:ln w="95250">
            <a:solidFill>
              <a:schemeClr val="tx1"/>
            </a:solidFill>
          </a:ln>
        </p:spPr>
      </p:pic>
      <p:sp>
        <p:nvSpPr>
          <p:cNvPr id="6" name="图文框 5"/>
          <p:cNvSpPr/>
          <p:nvPr/>
        </p:nvSpPr>
        <p:spPr>
          <a:xfrm>
            <a:off x="6529830" y="4339988"/>
            <a:ext cx="4449170" cy="300251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8138" y="5361221"/>
            <a:ext cx="77957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FF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选中图片→格式→颜色→设置透明色→点击图片白色部分</a:t>
            </a:r>
            <a:endParaRPr lang="zh-CN" altLang="en-US" sz="2400" dirty="0">
              <a:solidFill>
                <a:srgbClr val="FFFF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82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009" y="213081"/>
            <a:ext cx="8461981" cy="64318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530942"/>
            <a:ext cx="3790335" cy="101763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剪切粘贴为图片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12798" y="5361221"/>
            <a:ext cx="4966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Ctrl+X</a:t>
            </a:r>
            <a:r>
              <a:rPr lang="zh-CN" altLang="en-US" sz="2400" dirty="0" smtClean="0">
                <a:solidFill>
                  <a:srgbClr val="FFFF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剪切图片→右键粘贴为“图片”</a:t>
            </a:r>
            <a:endParaRPr lang="zh-CN" altLang="en-US" sz="2400" dirty="0">
              <a:solidFill>
                <a:srgbClr val="FFFF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40332" t="39716" r="41396" b="29830"/>
          <a:stretch/>
        </p:blipFill>
        <p:spPr>
          <a:xfrm>
            <a:off x="7091392" y="981524"/>
            <a:ext cx="3923608" cy="3676668"/>
          </a:xfrm>
          <a:prstGeom prst="rect">
            <a:avLst/>
          </a:prstGeom>
          <a:ln w="95250">
            <a:solidFill>
              <a:schemeClr val="tx1"/>
            </a:solidFill>
          </a:ln>
        </p:spPr>
      </p:pic>
      <p:sp>
        <p:nvSpPr>
          <p:cNvPr id="6" name="图文框 5"/>
          <p:cNvSpPr/>
          <p:nvPr/>
        </p:nvSpPr>
        <p:spPr>
          <a:xfrm>
            <a:off x="9085094" y="2390708"/>
            <a:ext cx="648393" cy="621563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4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6246" y="2055639"/>
            <a:ext cx="3886488" cy="295406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530942"/>
            <a:ext cx="3790335" cy="101763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调亮度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19719" y="5285931"/>
            <a:ext cx="2579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图片亮度为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-100%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36763" y="2055638"/>
            <a:ext cx="3886488" cy="2954067"/>
          </a:xfrm>
          <a:prstGeom prst="rect">
            <a:avLst/>
          </a:prstGeom>
          <a:effectLst/>
        </p:spPr>
      </p:pic>
      <p:sp>
        <p:nvSpPr>
          <p:cNvPr id="10" name="矩形 9"/>
          <p:cNvSpPr/>
          <p:nvPr/>
        </p:nvSpPr>
        <p:spPr>
          <a:xfrm>
            <a:off x="7256756" y="5285930"/>
            <a:ext cx="24465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图片亮度为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100%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76494" y="1823371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黑白剪影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80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www.webdesignhot.com/wp-content/uploads/2015/08/Abstract-Low-Poly-Background-Vector-Illust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14" y="1807380"/>
            <a:ext cx="4652552" cy="370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6246" y="2185037"/>
            <a:ext cx="3886488" cy="295406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530942"/>
            <a:ext cx="3790335" cy="101763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扩展</a:t>
            </a:r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(1)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9694" y="5765021"/>
            <a:ext cx="83726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OneKey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插件→图片混合→滤色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变亮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颜色减淡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线性减淡皆可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097" y="2183662"/>
            <a:ext cx="3889585" cy="2956816"/>
          </a:xfrm>
          <a:prstGeom prst="rect">
            <a:avLst/>
          </a:prstGeom>
        </p:spPr>
      </p:pic>
      <p:sp>
        <p:nvSpPr>
          <p:cNvPr id="11" name="右箭头 10"/>
          <p:cNvSpPr/>
          <p:nvPr/>
        </p:nvSpPr>
        <p:spPr>
          <a:xfrm>
            <a:off x="5977424" y="3291840"/>
            <a:ext cx="532014" cy="598516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18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261</Words>
  <Application>Microsoft Office PowerPoint</Application>
  <PresentationFormat>宽屏</PresentationFormat>
  <Paragraphs>25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Administrator</cp:lastModifiedBy>
  <cp:revision>10</cp:revision>
  <dcterms:created xsi:type="dcterms:W3CDTF">2015-09-13T04:58:48Z</dcterms:created>
  <dcterms:modified xsi:type="dcterms:W3CDTF">2016-05-11T03:30:40Z</dcterms:modified>
</cp:coreProperties>
</file>