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80" r:id="rId3"/>
    <p:sldId id="281" r:id="rId4"/>
    <p:sldId id="257" r:id="rId5"/>
    <p:sldId id="276" r:id="rId6"/>
    <p:sldId id="289" r:id="rId7"/>
    <p:sldId id="288" r:id="rId8"/>
    <p:sldId id="277" r:id="rId9"/>
    <p:sldId id="278" r:id="rId10"/>
    <p:sldId id="279" r:id="rId11"/>
    <p:sldId id="282" r:id="rId12"/>
    <p:sldId id="290" r:id="rId13"/>
    <p:sldId id="291" r:id="rId14"/>
    <p:sldId id="292" r:id="rId15"/>
  </p:sldIdLst>
  <p:sldSz cx="16002000" cy="9001125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5040" userDrawn="1">
          <p15:clr>
            <a:srgbClr val="A4A3A4"/>
          </p15:clr>
        </p15:guide>
        <p15:guide id="3" pos="5605" userDrawn="1">
          <p15:clr>
            <a:srgbClr val="A4A3A4"/>
          </p15:clr>
        </p15:guide>
        <p15:guide id="4" pos="1330" userDrawn="1">
          <p15:clr>
            <a:srgbClr val="A4A3A4"/>
          </p15:clr>
        </p15:guide>
        <p15:guide id="5" pos="4395" userDrawn="1">
          <p15:clr>
            <a:srgbClr val="A4A3A4"/>
          </p15:clr>
        </p15:guide>
        <p15:guide id="6" pos="66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329"/>
    <a:srgbClr val="003300"/>
    <a:srgbClr val="0D0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46" autoAdjust="0"/>
    <p:restoredTop sz="94414" autoAdjust="0"/>
  </p:normalViewPr>
  <p:slideViewPr>
    <p:cSldViewPr>
      <p:cViewPr varScale="1">
        <p:scale>
          <a:sx n="67" d="100"/>
          <a:sy n="67" d="100"/>
        </p:scale>
        <p:origin x="390" y="60"/>
      </p:cViewPr>
      <p:guideLst>
        <p:guide orient="horz" pos="2835"/>
        <p:guide pos="5040"/>
        <p:guide pos="5605"/>
        <p:guide pos="1330"/>
        <p:guide pos="4395"/>
        <p:guide pos="66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552D7-D879-4903-9027-EF88F65C3A46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7024D-B521-44D7-956E-58EBE6DA0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910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80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151" y="2796187"/>
            <a:ext cx="13601700" cy="192940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00300" y="5100639"/>
            <a:ext cx="11201401" cy="23002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104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3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68237" y="360465"/>
            <a:ext cx="3900489" cy="76801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6776" y="360465"/>
            <a:ext cx="11434764" cy="76801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63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473101"/>
            <a:ext cx="12001500" cy="3133725"/>
          </a:xfrm>
        </p:spPr>
        <p:txBody>
          <a:bodyPr anchor="b"/>
          <a:lstStyle>
            <a:lvl1pPr algn="ctr">
              <a:defRPr sz="78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4727675"/>
            <a:ext cx="12001500" cy="2173188"/>
          </a:xfrm>
        </p:spPr>
        <p:txBody>
          <a:bodyPr/>
          <a:lstStyle>
            <a:lvl1pPr marL="0" indent="0" algn="ctr">
              <a:buNone/>
              <a:defRPr sz="3150"/>
            </a:lvl1pPr>
            <a:lvl2pPr marL="600075" indent="0" algn="ctr">
              <a:buNone/>
              <a:defRPr sz="2625"/>
            </a:lvl2pPr>
            <a:lvl3pPr marL="1200150" indent="0" algn="ctr">
              <a:buNone/>
              <a:defRPr sz="2363"/>
            </a:lvl3pPr>
            <a:lvl4pPr marL="1800225" indent="0" algn="ctr">
              <a:buNone/>
              <a:defRPr sz="2100"/>
            </a:lvl4pPr>
            <a:lvl5pPr marL="2400300" indent="0" algn="ctr">
              <a:buNone/>
              <a:defRPr sz="2100"/>
            </a:lvl5pPr>
            <a:lvl6pPr marL="3000375" indent="0" algn="ctr">
              <a:buNone/>
              <a:defRPr sz="2100"/>
            </a:lvl6pPr>
            <a:lvl7pPr marL="3600450" indent="0" algn="ctr">
              <a:buNone/>
              <a:defRPr sz="2100"/>
            </a:lvl7pPr>
            <a:lvl8pPr marL="4200525" indent="0" algn="ctr">
              <a:buNone/>
              <a:defRPr sz="2100"/>
            </a:lvl8pPr>
            <a:lvl9pPr marL="4800600" indent="0" algn="ctr">
              <a:buNone/>
              <a:defRPr sz="21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035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81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2244032"/>
            <a:ext cx="13801725" cy="3744217"/>
          </a:xfrm>
        </p:spPr>
        <p:txBody>
          <a:bodyPr anchor="b"/>
          <a:lstStyle>
            <a:lvl1pPr>
              <a:defRPr sz="78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6023671"/>
            <a:ext cx="13801725" cy="1968995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1pPr>
            <a:lvl2pPr marL="600075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200150" indent="0">
              <a:buNone/>
              <a:defRPr sz="2363">
                <a:solidFill>
                  <a:schemeClr val="tx1">
                    <a:tint val="75000"/>
                  </a:schemeClr>
                </a:solidFill>
              </a:defRPr>
            </a:lvl3pPr>
            <a:lvl4pPr marL="18002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003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0037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0045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005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47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2396133"/>
            <a:ext cx="6800850" cy="57111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2396133"/>
            <a:ext cx="6800850" cy="57111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49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79227"/>
            <a:ext cx="13801725" cy="173980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2206526"/>
            <a:ext cx="6769595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3287911"/>
            <a:ext cx="6769595" cy="48360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2206526"/>
            <a:ext cx="6802934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3287911"/>
            <a:ext cx="6802934" cy="48360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70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447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15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1295996"/>
            <a:ext cx="8101013" cy="6396633"/>
          </a:xfrm>
        </p:spPr>
        <p:txBody>
          <a:bodyPr/>
          <a:lstStyle>
            <a:lvl1pPr>
              <a:defRPr sz="4200"/>
            </a:lvl1pPr>
            <a:lvl2pPr>
              <a:defRPr sz="3675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98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123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1295996"/>
            <a:ext cx="8101013" cy="6396633"/>
          </a:xfrm>
        </p:spPr>
        <p:txBody>
          <a:bodyPr anchor="t"/>
          <a:lstStyle>
            <a:lvl1pPr marL="0" indent="0">
              <a:buNone/>
              <a:defRPr sz="4200"/>
            </a:lvl1pPr>
            <a:lvl2pPr marL="600075" indent="0">
              <a:buNone/>
              <a:defRPr sz="3675"/>
            </a:lvl2pPr>
            <a:lvl3pPr marL="1200150" indent="0">
              <a:buNone/>
              <a:defRPr sz="3150"/>
            </a:lvl3pPr>
            <a:lvl4pPr marL="1800225" indent="0">
              <a:buNone/>
              <a:defRPr sz="2625"/>
            </a:lvl4pPr>
            <a:lvl5pPr marL="2400300" indent="0">
              <a:buNone/>
              <a:defRPr sz="2625"/>
            </a:lvl5pPr>
            <a:lvl6pPr marL="3000375" indent="0">
              <a:buNone/>
              <a:defRPr sz="2625"/>
            </a:lvl6pPr>
            <a:lvl7pPr marL="3600450" indent="0">
              <a:buNone/>
              <a:defRPr sz="2625"/>
            </a:lvl7pPr>
            <a:lvl8pPr marL="4200525" indent="0">
              <a:buNone/>
              <a:defRPr sz="2625"/>
            </a:lvl8pPr>
            <a:lvl9pPr marL="4800600" indent="0">
              <a:buNone/>
              <a:defRPr sz="262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743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413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479227"/>
            <a:ext cx="3450431" cy="7628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479227"/>
            <a:ext cx="10151269" cy="7628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3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4048" y="5784058"/>
            <a:ext cx="13601700" cy="17877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4048" y="3815062"/>
            <a:ext cx="13601700" cy="1968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1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6778" y="2100264"/>
            <a:ext cx="7667625" cy="5940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01101" y="2100264"/>
            <a:ext cx="7667625" cy="594032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24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0" y="360462"/>
            <a:ext cx="14401801" cy="15001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0101" y="2014836"/>
            <a:ext cx="7070329" cy="8396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00101" y="2854523"/>
            <a:ext cx="7070329" cy="51860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128795" y="2014836"/>
            <a:ext cx="7073108" cy="8396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128795" y="2854523"/>
            <a:ext cx="7073108" cy="51860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60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06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70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1" y="358379"/>
            <a:ext cx="5264548" cy="15251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56340" y="358382"/>
            <a:ext cx="8945561" cy="76822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00101" y="1883571"/>
            <a:ext cx="5264548" cy="61570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71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6506" y="6300788"/>
            <a:ext cx="9601200" cy="7438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36506" y="804268"/>
            <a:ext cx="9601200" cy="5400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36506" y="7044633"/>
            <a:ext cx="9601200" cy="10563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63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00100" y="360462"/>
            <a:ext cx="14401801" cy="1500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0100" y="2100264"/>
            <a:ext cx="14401801" cy="5940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00100" y="8342713"/>
            <a:ext cx="3733801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CFE8C-AADD-4B7D-AD98-7EAA3D0F9B38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467351" y="8342713"/>
            <a:ext cx="506730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468100" y="8342713"/>
            <a:ext cx="3733801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E04C4-C05B-4FAD-86CE-CC78C9DC7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2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479227"/>
            <a:ext cx="13801725" cy="1739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2396133"/>
            <a:ext cx="13801725" cy="5711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8342710"/>
            <a:ext cx="5400675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80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00150" rtl="0" eaLnBrk="1" latinLnBrk="0" hangingPunct="1">
        <a:lnSpc>
          <a:spcPct val="90000"/>
        </a:lnSpc>
        <a:spcBef>
          <a:spcPct val="0"/>
        </a:spcBef>
        <a:buNone/>
        <a:defRPr sz="57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038" indent="-300038" algn="l" defTabSz="1200150" rtl="0" eaLnBrk="1" latinLnBrk="0" hangingPunct="1">
        <a:lnSpc>
          <a:spcPct val="90000"/>
        </a:lnSpc>
        <a:spcBef>
          <a:spcPts val="1313"/>
        </a:spcBef>
        <a:buFont typeface="Arial" panose="020B0604020202020204" pitchFamily="34" charset="0"/>
        <a:buChar char="•"/>
        <a:defRPr sz="3675" kern="1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5001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1002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7003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3004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9004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5005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51006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4003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0003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6004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2005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48006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49319" y="2288346"/>
            <a:ext cx="12303368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如何制作</a:t>
            </a:r>
            <a:r>
              <a:rPr lang="zh-CN" altLang="en-US" sz="10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05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立体图标</a:t>
            </a:r>
            <a:endParaRPr lang="zh-CN" altLang="en-US" sz="13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6938" y="7956946"/>
            <a:ext cx="766812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Copyright © 2014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–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2015 CHENGDU</a:t>
            </a:r>
            <a:r>
              <a:rPr lang="zh-CN" altLang="en-US" sz="11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Xihe</a:t>
            </a:r>
            <a:r>
              <a:rPr lang="zh-CN" altLang="en-US" sz="1100" noProof="1"/>
              <a:t> </a:t>
            </a:r>
            <a:r>
              <a:rPr lang="en-US" altLang="zh-CN" sz="1100" noProof="1"/>
              <a:t>Co.,Ltd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noProof="1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All Rights Reserved</a:t>
            </a:r>
            <a:r>
              <a:rPr lang="zh-CN" altLang="en-US" sz="11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21245" y="8147006"/>
            <a:ext cx="195951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100" dirty="0">
                <a:solidFill>
                  <a:schemeClr val="tx1"/>
                </a:solidFill>
              </a:rPr>
              <a:t>WWW.XIHEPPT.COM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1886" y="7055437"/>
            <a:ext cx="2198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Campton Book" panose="00000800000000000000" pitchFamily="50" charset="0"/>
              </a:rPr>
              <a:t>VISUALIZATION</a:t>
            </a:r>
            <a:endParaRPr lang="zh-CN" altLang="en-US" sz="2000" dirty="0">
              <a:latin typeface="Campton Book" panose="00000800000000000000" pitchFamily="50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8033" y="6732810"/>
            <a:ext cx="4785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Campton Book" panose="00000800000000000000" pitchFamily="50" charset="0"/>
              </a:rPr>
              <a:t>X     I      H      E</a:t>
            </a:r>
            <a:endParaRPr lang="zh-CN" altLang="en-US" sz="2000" dirty="0">
              <a:latin typeface="Campton Book" panose="00000800000000000000" pitchFamily="50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81916" y="7331966"/>
            <a:ext cx="10381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Campton Book" panose="00000800000000000000" pitchFamily="50" charset="0"/>
              </a:rPr>
              <a:t>Design</a:t>
            </a:r>
            <a:endParaRPr lang="zh-CN" altLang="en-US" sz="2000" dirty="0">
              <a:latin typeface="Campton Book" panose="00000800000000000000" pitchFamily="50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4876" y="5571971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西禾视觉    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微信公众号：西禾视觉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05700" y="5142092"/>
            <a:ext cx="2190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BY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18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00" b="35600"/>
          <a:stretch/>
        </p:blipFill>
        <p:spPr>
          <a:xfrm>
            <a:off x="-39927" y="288032"/>
            <a:ext cx="16041927" cy="846100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505056" y="219630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 smtClean="0"/>
              <a:t>加个阴影</a:t>
            </a:r>
            <a:endParaRPr lang="zh-CN" altLang="en-US" sz="3200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0331197" y="2488693"/>
            <a:ext cx="111335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85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" y="1"/>
            <a:ext cx="16001999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800694" y="2815949"/>
            <a:ext cx="14400612" cy="3369226"/>
            <a:chOff x="786038" y="2815950"/>
            <a:chExt cx="14400612" cy="3369226"/>
          </a:xfrm>
        </p:grpSpPr>
        <p:grpSp>
          <p:nvGrpSpPr>
            <p:cNvPr id="3" name="组合 2"/>
            <p:cNvGrpSpPr/>
            <p:nvPr/>
          </p:nvGrpSpPr>
          <p:grpSpPr>
            <a:xfrm>
              <a:off x="786038" y="2815950"/>
              <a:ext cx="3369226" cy="3369226"/>
              <a:chOff x="1563964" y="2883762"/>
              <a:chExt cx="3233603" cy="3233603"/>
            </a:xfrm>
            <a:effectLst>
              <a:outerShdw blurRad="317500" sx="101000" sy="101000" algn="tr" rotWithShape="0">
                <a:prstClr val="black">
                  <a:alpha val="21000"/>
                </a:prstClr>
              </a:outerShdw>
            </a:effectLst>
          </p:grpSpPr>
          <p:sp>
            <p:nvSpPr>
              <p:cNvPr id="4" name="椭圆 3"/>
              <p:cNvSpPr/>
              <p:nvPr/>
            </p:nvSpPr>
            <p:spPr>
              <a:xfrm>
                <a:off x="1563964" y="2883762"/>
                <a:ext cx="3233603" cy="3233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 rot="10800000">
                <a:off x="1736304" y="3056101"/>
                <a:ext cx="2888923" cy="28889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451502" y="2815950"/>
              <a:ext cx="3369226" cy="3369226"/>
              <a:chOff x="1563964" y="2883762"/>
              <a:chExt cx="3233603" cy="3233603"/>
            </a:xfrm>
            <a:effectLst>
              <a:outerShdw blurRad="317500" sx="101000" sy="101000" algn="tr" rotWithShape="0">
                <a:prstClr val="black">
                  <a:alpha val="21000"/>
                </a:prstClr>
              </a:outerShdw>
            </a:effectLst>
          </p:grpSpPr>
          <p:sp>
            <p:nvSpPr>
              <p:cNvPr id="7" name="椭圆 6"/>
              <p:cNvSpPr/>
              <p:nvPr/>
            </p:nvSpPr>
            <p:spPr>
              <a:xfrm>
                <a:off x="1563964" y="2883762"/>
                <a:ext cx="3233603" cy="3233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10800000">
                <a:off x="1736304" y="3056101"/>
                <a:ext cx="2888923" cy="28889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145016" y="2815950"/>
              <a:ext cx="3369226" cy="3369226"/>
              <a:chOff x="1563964" y="2883762"/>
              <a:chExt cx="3233603" cy="3233603"/>
            </a:xfrm>
            <a:effectLst>
              <a:outerShdw blurRad="317500" sx="101000" sy="101000" algn="tr" rotWithShape="0">
                <a:prstClr val="black">
                  <a:alpha val="21000"/>
                </a:prstClr>
              </a:outerShdw>
            </a:effectLst>
          </p:grpSpPr>
          <p:sp>
            <p:nvSpPr>
              <p:cNvPr id="10" name="椭圆 9"/>
              <p:cNvSpPr/>
              <p:nvPr/>
            </p:nvSpPr>
            <p:spPr>
              <a:xfrm>
                <a:off x="1563964" y="2883762"/>
                <a:ext cx="3233603" cy="3233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 rot="10800000">
                <a:off x="1736304" y="3056101"/>
                <a:ext cx="2888923" cy="28889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1817424" y="2815950"/>
              <a:ext cx="3369226" cy="3369226"/>
              <a:chOff x="1563964" y="2883762"/>
              <a:chExt cx="3233603" cy="3233603"/>
            </a:xfrm>
            <a:effectLst>
              <a:outerShdw blurRad="317500" sx="101000" sy="101000" algn="tr" rotWithShape="0">
                <a:prstClr val="black">
                  <a:alpha val="21000"/>
                </a:prstClr>
              </a:outerShdw>
            </a:effectLst>
          </p:grpSpPr>
          <p:sp>
            <p:nvSpPr>
              <p:cNvPr id="13" name="椭圆 12"/>
              <p:cNvSpPr/>
              <p:nvPr/>
            </p:nvSpPr>
            <p:spPr>
              <a:xfrm>
                <a:off x="1563964" y="2883762"/>
                <a:ext cx="3233603" cy="3233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 rot="10800000">
                <a:off x="1736304" y="3056101"/>
                <a:ext cx="2888923" cy="28889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8000"/>
                      <a:lumOff val="2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13001167" y="394656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成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969780" y="394656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9" name="矩形 18"/>
          <p:cNvSpPr/>
          <p:nvPr/>
        </p:nvSpPr>
        <p:spPr>
          <a:xfrm>
            <a:off x="5635244" y="394656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</a:p>
        </p:txBody>
      </p:sp>
      <p:sp>
        <p:nvSpPr>
          <p:cNvPr id="20" name="矩形 19"/>
          <p:cNvSpPr/>
          <p:nvPr/>
        </p:nvSpPr>
        <p:spPr>
          <a:xfrm>
            <a:off x="9328759" y="394656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</a:p>
        </p:txBody>
      </p:sp>
    </p:spTree>
    <p:extLst>
      <p:ext uri="{BB962C8B-B14F-4D97-AF65-F5344CB8AC3E}">
        <p14:creationId xmlns:p14="http://schemas.microsoft.com/office/powerpoint/2010/main" val="1214803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" y="1"/>
            <a:ext cx="16001999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097344" y="4023890"/>
            <a:ext cx="2520280" cy="50131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16760" y="3671435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伙伴们，如果你们有想要学到的课堂内容，欢迎向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 smtClean="0">
                <a:solidFill>
                  <a:srgbClr val="1866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 意见，我们会采纳哦！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3368" y="4167906"/>
            <a:ext cx="2088232" cy="208823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04456" y="6631020"/>
            <a:ext cx="2216468" cy="2244603"/>
            <a:chOff x="4608513" y="3871913"/>
            <a:chExt cx="1125538" cy="11398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" name="Freeform 39"/>
            <p:cNvSpPr>
              <a:spLocks noEditPoints="1"/>
            </p:cNvSpPr>
            <p:nvPr/>
          </p:nvSpPr>
          <p:spPr bwMode="auto">
            <a:xfrm>
              <a:off x="5030788" y="3971926"/>
              <a:ext cx="668338" cy="661988"/>
            </a:xfrm>
            <a:custGeom>
              <a:avLst/>
              <a:gdLst>
                <a:gd name="T0" fmla="*/ 464 w 477"/>
                <a:gd name="T1" fmla="*/ 0 h 472"/>
                <a:gd name="T2" fmla="*/ 430 w 477"/>
                <a:gd name="T3" fmla="*/ 0 h 472"/>
                <a:gd name="T4" fmla="*/ 47 w 477"/>
                <a:gd name="T5" fmla="*/ 0 h 472"/>
                <a:gd name="T6" fmla="*/ 14 w 477"/>
                <a:gd name="T7" fmla="*/ 0 h 472"/>
                <a:gd name="T8" fmla="*/ 0 w 477"/>
                <a:gd name="T9" fmla="*/ 13 h 472"/>
                <a:gd name="T10" fmla="*/ 0 w 477"/>
                <a:gd name="T11" fmla="*/ 47 h 472"/>
                <a:gd name="T12" fmla="*/ 0 w 477"/>
                <a:gd name="T13" fmla="*/ 84 h 472"/>
                <a:gd name="T14" fmla="*/ 47 w 477"/>
                <a:gd name="T15" fmla="*/ 84 h 472"/>
                <a:gd name="T16" fmla="*/ 47 w 477"/>
                <a:gd name="T17" fmla="*/ 47 h 472"/>
                <a:gd name="T18" fmla="*/ 430 w 477"/>
                <a:gd name="T19" fmla="*/ 47 h 472"/>
                <a:gd name="T20" fmla="*/ 430 w 477"/>
                <a:gd name="T21" fmla="*/ 321 h 472"/>
                <a:gd name="T22" fmla="*/ 47 w 477"/>
                <a:gd name="T23" fmla="*/ 321 h 472"/>
                <a:gd name="T24" fmla="*/ 47 w 477"/>
                <a:gd name="T25" fmla="*/ 223 h 472"/>
                <a:gd name="T26" fmla="*/ 0 w 477"/>
                <a:gd name="T27" fmla="*/ 223 h 472"/>
                <a:gd name="T28" fmla="*/ 0 w 477"/>
                <a:gd name="T29" fmla="*/ 321 h 472"/>
                <a:gd name="T30" fmla="*/ 0 w 477"/>
                <a:gd name="T31" fmla="*/ 355 h 472"/>
                <a:gd name="T32" fmla="*/ 14 w 477"/>
                <a:gd name="T33" fmla="*/ 368 h 472"/>
                <a:gd name="T34" fmla="*/ 47 w 477"/>
                <a:gd name="T35" fmla="*/ 368 h 472"/>
                <a:gd name="T36" fmla="*/ 214 w 477"/>
                <a:gd name="T37" fmla="*/ 368 h 472"/>
                <a:gd name="T38" fmla="*/ 214 w 477"/>
                <a:gd name="T39" fmla="*/ 396 h 472"/>
                <a:gd name="T40" fmla="*/ 192 w 477"/>
                <a:gd name="T41" fmla="*/ 432 h 472"/>
                <a:gd name="T42" fmla="*/ 233 w 477"/>
                <a:gd name="T43" fmla="*/ 472 h 472"/>
                <a:gd name="T44" fmla="*/ 273 w 477"/>
                <a:gd name="T45" fmla="*/ 432 h 472"/>
                <a:gd name="T46" fmla="*/ 252 w 477"/>
                <a:gd name="T47" fmla="*/ 396 h 472"/>
                <a:gd name="T48" fmla="*/ 252 w 477"/>
                <a:gd name="T49" fmla="*/ 368 h 472"/>
                <a:gd name="T50" fmla="*/ 430 w 477"/>
                <a:gd name="T51" fmla="*/ 368 h 472"/>
                <a:gd name="T52" fmla="*/ 464 w 477"/>
                <a:gd name="T53" fmla="*/ 368 h 472"/>
                <a:gd name="T54" fmla="*/ 477 w 477"/>
                <a:gd name="T55" fmla="*/ 355 h 472"/>
                <a:gd name="T56" fmla="*/ 477 w 477"/>
                <a:gd name="T57" fmla="*/ 321 h 472"/>
                <a:gd name="T58" fmla="*/ 477 w 477"/>
                <a:gd name="T59" fmla="*/ 47 h 472"/>
                <a:gd name="T60" fmla="*/ 477 w 477"/>
                <a:gd name="T61" fmla="*/ 13 h 472"/>
                <a:gd name="T62" fmla="*/ 464 w 477"/>
                <a:gd name="T63" fmla="*/ 0 h 472"/>
                <a:gd name="T64" fmla="*/ 233 w 477"/>
                <a:gd name="T65" fmla="*/ 448 h 472"/>
                <a:gd name="T66" fmla="*/ 217 w 477"/>
                <a:gd name="T67" fmla="*/ 432 h 472"/>
                <a:gd name="T68" fmla="*/ 218 w 477"/>
                <a:gd name="T69" fmla="*/ 426 h 472"/>
                <a:gd name="T70" fmla="*/ 233 w 477"/>
                <a:gd name="T71" fmla="*/ 415 h 472"/>
                <a:gd name="T72" fmla="*/ 248 w 477"/>
                <a:gd name="T73" fmla="*/ 426 h 472"/>
                <a:gd name="T74" fmla="*/ 249 w 477"/>
                <a:gd name="T75" fmla="*/ 432 h 472"/>
                <a:gd name="T76" fmla="*/ 233 w 477"/>
                <a:gd name="T77" fmla="*/ 44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472">
                  <a:moveTo>
                    <a:pt x="464" y="0"/>
                  </a:moveTo>
                  <a:cubicBezTo>
                    <a:pt x="430" y="0"/>
                    <a:pt x="430" y="0"/>
                    <a:pt x="43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0" y="321"/>
                    <a:pt x="430" y="321"/>
                    <a:pt x="430" y="321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6" y="368"/>
                    <a:pt x="14" y="368"/>
                  </a:cubicBezTo>
                  <a:cubicBezTo>
                    <a:pt x="47" y="368"/>
                    <a:pt x="47" y="368"/>
                    <a:pt x="47" y="368"/>
                  </a:cubicBezTo>
                  <a:cubicBezTo>
                    <a:pt x="214" y="368"/>
                    <a:pt x="214" y="368"/>
                    <a:pt x="214" y="368"/>
                  </a:cubicBezTo>
                  <a:cubicBezTo>
                    <a:pt x="214" y="396"/>
                    <a:pt x="214" y="396"/>
                    <a:pt x="214" y="396"/>
                  </a:cubicBezTo>
                  <a:cubicBezTo>
                    <a:pt x="201" y="402"/>
                    <a:pt x="192" y="416"/>
                    <a:pt x="192" y="432"/>
                  </a:cubicBezTo>
                  <a:cubicBezTo>
                    <a:pt x="192" y="454"/>
                    <a:pt x="210" y="472"/>
                    <a:pt x="233" y="472"/>
                  </a:cubicBezTo>
                  <a:cubicBezTo>
                    <a:pt x="255" y="472"/>
                    <a:pt x="273" y="454"/>
                    <a:pt x="273" y="432"/>
                  </a:cubicBezTo>
                  <a:cubicBezTo>
                    <a:pt x="273" y="416"/>
                    <a:pt x="265" y="402"/>
                    <a:pt x="252" y="396"/>
                  </a:cubicBezTo>
                  <a:cubicBezTo>
                    <a:pt x="252" y="368"/>
                    <a:pt x="252" y="368"/>
                    <a:pt x="252" y="368"/>
                  </a:cubicBezTo>
                  <a:cubicBezTo>
                    <a:pt x="430" y="368"/>
                    <a:pt x="430" y="368"/>
                    <a:pt x="430" y="368"/>
                  </a:cubicBezTo>
                  <a:cubicBezTo>
                    <a:pt x="464" y="368"/>
                    <a:pt x="464" y="368"/>
                    <a:pt x="464" y="368"/>
                  </a:cubicBezTo>
                  <a:cubicBezTo>
                    <a:pt x="471" y="368"/>
                    <a:pt x="477" y="362"/>
                    <a:pt x="477" y="355"/>
                  </a:cubicBezTo>
                  <a:cubicBezTo>
                    <a:pt x="477" y="321"/>
                    <a:pt x="477" y="321"/>
                    <a:pt x="477" y="321"/>
                  </a:cubicBezTo>
                  <a:cubicBezTo>
                    <a:pt x="477" y="47"/>
                    <a:pt x="477" y="47"/>
                    <a:pt x="477" y="47"/>
                  </a:cubicBezTo>
                  <a:cubicBezTo>
                    <a:pt x="477" y="13"/>
                    <a:pt x="477" y="13"/>
                    <a:pt x="477" y="13"/>
                  </a:cubicBezTo>
                  <a:cubicBezTo>
                    <a:pt x="477" y="6"/>
                    <a:pt x="471" y="0"/>
                    <a:pt x="464" y="0"/>
                  </a:cubicBezTo>
                  <a:close/>
                  <a:moveTo>
                    <a:pt x="233" y="448"/>
                  </a:moveTo>
                  <a:cubicBezTo>
                    <a:pt x="224" y="448"/>
                    <a:pt x="217" y="440"/>
                    <a:pt x="217" y="432"/>
                  </a:cubicBezTo>
                  <a:cubicBezTo>
                    <a:pt x="217" y="430"/>
                    <a:pt x="217" y="428"/>
                    <a:pt x="218" y="426"/>
                  </a:cubicBezTo>
                  <a:cubicBezTo>
                    <a:pt x="220" y="420"/>
                    <a:pt x="226" y="415"/>
                    <a:pt x="233" y="415"/>
                  </a:cubicBezTo>
                  <a:cubicBezTo>
                    <a:pt x="240" y="415"/>
                    <a:pt x="246" y="420"/>
                    <a:pt x="248" y="426"/>
                  </a:cubicBezTo>
                  <a:cubicBezTo>
                    <a:pt x="249" y="428"/>
                    <a:pt x="249" y="430"/>
                    <a:pt x="249" y="432"/>
                  </a:cubicBezTo>
                  <a:cubicBezTo>
                    <a:pt x="249" y="440"/>
                    <a:pt x="242" y="448"/>
                    <a:pt x="23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0"/>
            <p:cNvSpPr>
              <a:spLocks/>
            </p:cNvSpPr>
            <p:nvPr/>
          </p:nvSpPr>
          <p:spPr bwMode="auto">
            <a:xfrm>
              <a:off x="4608513" y="4129088"/>
              <a:ext cx="550863" cy="881063"/>
            </a:xfrm>
            <a:custGeom>
              <a:avLst/>
              <a:gdLst>
                <a:gd name="T0" fmla="*/ 227 w 393"/>
                <a:gd name="T1" fmla="*/ 628 h 628"/>
                <a:gd name="T2" fmla="*/ 242 w 393"/>
                <a:gd name="T3" fmla="*/ 613 h 628"/>
                <a:gd name="T4" fmla="*/ 242 w 393"/>
                <a:gd name="T5" fmla="*/ 111 h 628"/>
                <a:gd name="T6" fmla="*/ 242 w 393"/>
                <a:gd name="T7" fmla="*/ 77 h 628"/>
                <a:gd name="T8" fmla="*/ 301 w 393"/>
                <a:gd name="T9" fmla="*/ 77 h 628"/>
                <a:gd name="T10" fmla="*/ 348 w 393"/>
                <a:gd name="T11" fmla="*/ 77 h 628"/>
                <a:gd name="T12" fmla="*/ 372 w 393"/>
                <a:gd name="T13" fmla="*/ 77 h 628"/>
                <a:gd name="T14" fmla="*/ 393 w 393"/>
                <a:gd name="T15" fmla="*/ 56 h 628"/>
                <a:gd name="T16" fmla="*/ 393 w 393"/>
                <a:gd name="T17" fmla="*/ 55 h 628"/>
                <a:gd name="T18" fmla="*/ 393 w 393"/>
                <a:gd name="T19" fmla="*/ 28 h 628"/>
                <a:gd name="T20" fmla="*/ 393 w 393"/>
                <a:gd name="T21" fmla="*/ 21 h 628"/>
                <a:gd name="T22" fmla="*/ 372 w 393"/>
                <a:gd name="T23" fmla="*/ 0 h 628"/>
                <a:gd name="T24" fmla="*/ 348 w 393"/>
                <a:gd name="T25" fmla="*/ 0 h 628"/>
                <a:gd name="T26" fmla="*/ 301 w 393"/>
                <a:gd name="T27" fmla="*/ 0 h 628"/>
                <a:gd name="T28" fmla="*/ 242 w 393"/>
                <a:gd name="T29" fmla="*/ 0 h 628"/>
                <a:gd name="T30" fmla="*/ 242 w 393"/>
                <a:gd name="T31" fmla="*/ 0 h 628"/>
                <a:gd name="T32" fmla="*/ 170 w 393"/>
                <a:gd name="T33" fmla="*/ 0 h 628"/>
                <a:gd name="T34" fmla="*/ 167 w 393"/>
                <a:gd name="T35" fmla="*/ 0 h 628"/>
                <a:gd name="T36" fmla="*/ 137 w 393"/>
                <a:gd name="T37" fmla="*/ 99 h 628"/>
                <a:gd name="T38" fmla="*/ 108 w 393"/>
                <a:gd name="T39" fmla="*/ 0 h 628"/>
                <a:gd name="T40" fmla="*/ 88 w 393"/>
                <a:gd name="T41" fmla="*/ 0 h 628"/>
                <a:gd name="T42" fmla="*/ 68 w 393"/>
                <a:gd name="T43" fmla="*/ 0 h 628"/>
                <a:gd name="T44" fmla="*/ 68 w 393"/>
                <a:gd name="T45" fmla="*/ 0 h 628"/>
                <a:gd name="T46" fmla="*/ 36 w 393"/>
                <a:gd name="T47" fmla="*/ 0 h 628"/>
                <a:gd name="T48" fmla="*/ 0 w 393"/>
                <a:gd name="T49" fmla="*/ 36 h 628"/>
                <a:gd name="T50" fmla="*/ 0 w 393"/>
                <a:gd name="T51" fmla="*/ 298 h 628"/>
                <a:gd name="T52" fmla="*/ 10 w 393"/>
                <a:gd name="T53" fmla="*/ 307 h 628"/>
                <a:gd name="T54" fmla="*/ 33 w 393"/>
                <a:gd name="T55" fmla="*/ 307 h 628"/>
                <a:gd name="T56" fmla="*/ 33 w 393"/>
                <a:gd name="T57" fmla="*/ 613 h 628"/>
                <a:gd name="T58" fmla="*/ 48 w 393"/>
                <a:gd name="T59" fmla="*/ 628 h 628"/>
                <a:gd name="T60" fmla="*/ 124 w 393"/>
                <a:gd name="T61" fmla="*/ 628 h 628"/>
                <a:gd name="T62" fmla="*/ 124 w 393"/>
                <a:gd name="T63" fmla="*/ 326 h 628"/>
                <a:gd name="T64" fmla="*/ 151 w 393"/>
                <a:gd name="T65" fmla="*/ 326 h 628"/>
                <a:gd name="T66" fmla="*/ 151 w 393"/>
                <a:gd name="T67" fmla="*/ 628 h 628"/>
                <a:gd name="T68" fmla="*/ 227 w 393"/>
                <a:gd name="T6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3" h="628">
                  <a:moveTo>
                    <a:pt x="227" y="628"/>
                  </a:moveTo>
                  <a:cubicBezTo>
                    <a:pt x="235" y="628"/>
                    <a:pt x="242" y="621"/>
                    <a:pt x="242" y="613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2" y="77"/>
                    <a:pt x="242" y="77"/>
                    <a:pt x="242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72" y="77"/>
                    <a:pt x="372" y="77"/>
                    <a:pt x="372" y="77"/>
                  </a:cubicBezTo>
                  <a:cubicBezTo>
                    <a:pt x="383" y="77"/>
                    <a:pt x="393" y="67"/>
                    <a:pt x="393" y="56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393" y="21"/>
                    <a:pt x="393" y="21"/>
                    <a:pt x="393" y="21"/>
                  </a:cubicBezTo>
                  <a:cubicBezTo>
                    <a:pt x="393" y="10"/>
                    <a:pt x="383" y="0"/>
                    <a:pt x="372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3"/>
                    <a:pt x="4" y="307"/>
                    <a:pt x="10" y="307"/>
                  </a:cubicBezTo>
                  <a:cubicBezTo>
                    <a:pt x="33" y="307"/>
                    <a:pt x="33" y="307"/>
                    <a:pt x="33" y="307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3" y="621"/>
                    <a:pt x="40" y="628"/>
                    <a:pt x="48" y="628"/>
                  </a:cubicBezTo>
                  <a:cubicBezTo>
                    <a:pt x="124" y="628"/>
                    <a:pt x="124" y="628"/>
                    <a:pt x="124" y="628"/>
                  </a:cubicBezTo>
                  <a:cubicBezTo>
                    <a:pt x="124" y="326"/>
                    <a:pt x="124" y="326"/>
                    <a:pt x="124" y="326"/>
                  </a:cubicBezTo>
                  <a:cubicBezTo>
                    <a:pt x="151" y="326"/>
                    <a:pt x="151" y="326"/>
                    <a:pt x="151" y="326"/>
                  </a:cubicBezTo>
                  <a:cubicBezTo>
                    <a:pt x="151" y="628"/>
                    <a:pt x="151" y="628"/>
                    <a:pt x="151" y="628"/>
                  </a:cubicBezTo>
                  <a:lnTo>
                    <a:pt x="227" y="6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41"/>
            <p:cNvSpPr>
              <a:spLocks noChangeArrowheads="1"/>
            </p:cNvSpPr>
            <p:nvPr/>
          </p:nvSpPr>
          <p:spPr bwMode="auto">
            <a:xfrm>
              <a:off x="4692650" y="387191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42"/>
            <p:cNvSpPr>
              <a:spLocks noChangeArrowheads="1"/>
            </p:cNvSpPr>
            <p:nvPr/>
          </p:nvSpPr>
          <p:spPr bwMode="auto">
            <a:xfrm>
              <a:off x="50736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>
              <a:off x="5008563" y="4875213"/>
              <a:ext cx="725488" cy="136525"/>
            </a:xfrm>
            <a:custGeom>
              <a:avLst/>
              <a:gdLst>
                <a:gd name="T0" fmla="*/ 17 w 518"/>
                <a:gd name="T1" fmla="*/ 44 h 97"/>
                <a:gd name="T2" fmla="*/ 0 w 518"/>
                <a:gd name="T3" fmla="*/ 97 h 97"/>
                <a:gd name="T4" fmla="*/ 158 w 518"/>
                <a:gd name="T5" fmla="*/ 97 h 97"/>
                <a:gd name="T6" fmla="*/ 191 w 518"/>
                <a:gd name="T7" fmla="*/ 97 h 97"/>
                <a:gd name="T8" fmla="*/ 327 w 518"/>
                <a:gd name="T9" fmla="*/ 97 h 97"/>
                <a:gd name="T10" fmla="*/ 348 w 518"/>
                <a:gd name="T11" fmla="*/ 97 h 97"/>
                <a:gd name="T12" fmla="*/ 518 w 518"/>
                <a:gd name="T13" fmla="*/ 97 h 97"/>
                <a:gd name="T14" fmla="*/ 501 w 518"/>
                <a:gd name="T15" fmla="*/ 44 h 97"/>
                <a:gd name="T16" fmla="*/ 441 w 518"/>
                <a:gd name="T17" fmla="*/ 0 h 97"/>
                <a:gd name="T18" fmla="*/ 404 w 518"/>
                <a:gd name="T19" fmla="*/ 0 h 97"/>
                <a:gd name="T20" fmla="*/ 343 w 518"/>
                <a:gd name="T21" fmla="*/ 44 h 97"/>
                <a:gd name="T22" fmla="*/ 338 w 518"/>
                <a:gd name="T23" fmla="*/ 63 h 97"/>
                <a:gd name="T24" fmla="*/ 332 w 518"/>
                <a:gd name="T25" fmla="*/ 44 h 97"/>
                <a:gd name="T26" fmla="*/ 272 w 518"/>
                <a:gd name="T27" fmla="*/ 0 h 97"/>
                <a:gd name="T28" fmla="*/ 234 w 518"/>
                <a:gd name="T29" fmla="*/ 0 h 97"/>
                <a:gd name="T30" fmla="*/ 174 w 518"/>
                <a:gd name="T31" fmla="*/ 43 h 97"/>
                <a:gd name="T32" fmla="*/ 114 w 518"/>
                <a:gd name="T33" fmla="*/ 0 h 97"/>
                <a:gd name="T34" fmla="*/ 77 w 518"/>
                <a:gd name="T35" fmla="*/ 0 h 97"/>
                <a:gd name="T36" fmla="*/ 17 w 518"/>
                <a:gd name="T37" fmla="*/ 4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8" h="97">
                  <a:moveTo>
                    <a:pt x="17" y="44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327" y="97"/>
                    <a:pt x="327" y="97"/>
                    <a:pt x="327" y="97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493" y="18"/>
                    <a:pt x="469" y="0"/>
                    <a:pt x="441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76" y="0"/>
                    <a:pt x="351" y="18"/>
                    <a:pt x="343" y="44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24" y="18"/>
                    <a:pt x="299" y="0"/>
                    <a:pt x="272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07" y="0"/>
                    <a:pt x="183" y="17"/>
                    <a:pt x="174" y="43"/>
                  </a:cubicBezTo>
                  <a:cubicBezTo>
                    <a:pt x="166" y="17"/>
                    <a:pt x="142" y="0"/>
                    <a:pt x="11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9" y="0"/>
                    <a:pt x="25" y="18"/>
                    <a:pt x="1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5294313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45"/>
            <p:cNvSpPr>
              <a:spLocks noChangeArrowheads="1"/>
            </p:cNvSpPr>
            <p:nvPr/>
          </p:nvSpPr>
          <p:spPr bwMode="auto">
            <a:xfrm>
              <a:off x="55308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873390" y="63458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391999" y="6797162"/>
            <a:ext cx="2070778" cy="389343"/>
            <a:chOff x="8904312" y="4632246"/>
            <a:chExt cx="2070778" cy="389343"/>
          </a:xfrm>
        </p:grpSpPr>
        <p:sp>
          <p:nvSpPr>
            <p:cNvPr id="15" name="文本框 14"/>
            <p:cNvSpPr txBox="1"/>
            <p:nvPr/>
          </p:nvSpPr>
          <p:spPr>
            <a:xfrm>
              <a:off x="9174048" y="4643069"/>
              <a:ext cx="1801042" cy="378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微信“扫一扫”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4312" y="4632246"/>
              <a:ext cx="224010" cy="358237"/>
              <a:chOff x="8904312" y="4632246"/>
              <a:chExt cx="224010" cy="358237"/>
            </a:xfrm>
          </p:grpSpPr>
          <p:sp>
            <p:nvSpPr>
              <p:cNvPr id="17" name="Freeform 740"/>
              <p:cNvSpPr>
                <a:spLocks noEditPoints="1"/>
              </p:cNvSpPr>
              <p:nvPr/>
            </p:nvSpPr>
            <p:spPr bwMode="auto">
              <a:xfrm>
                <a:off x="8904312" y="4632246"/>
                <a:ext cx="224010" cy="358237"/>
              </a:xfrm>
              <a:custGeom>
                <a:avLst/>
                <a:gdLst>
                  <a:gd name="T0" fmla="*/ 234 w 234"/>
                  <a:gd name="T1" fmla="*/ 18 h 373"/>
                  <a:gd name="T2" fmla="*/ 216 w 234"/>
                  <a:gd name="T3" fmla="*/ 0 h 373"/>
                  <a:gd name="T4" fmla="*/ 17 w 234"/>
                  <a:gd name="T5" fmla="*/ 0 h 373"/>
                  <a:gd name="T6" fmla="*/ 0 w 234"/>
                  <a:gd name="T7" fmla="*/ 18 h 373"/>
                  <a:gd name="T8" fmla="*/ 0 w 234"/>
                  <a:gd name="T9" fmla="*/ 355 h 373"/>
                  <a:gd name="T10" fmla="*/ 17 w 234"/>
                  <a:gd name="T11" fmla="*/ 373 h 373"/>
                  <a:gd name="T12" fmla="*/ 216 w 234"/>
                  <a:gd name="T13" fmla="*/ 373 h 373"/>
                  <a:gd name="T14" fmla="*/ 234 w 234"/>
                  <a:gd name="T15" fmla="*/ 355 h 373"/>
                  <a:gd name="T16" fmla="*/ 234 w 234"/>
                  <a:gd name="T17" fmla="*/ 18 h 373"/>
                  <a:gd name="T18" fmla="*/ 167 w 234"/>
                  <a:gd name="T19" fmla="*/ 26 h 373"/>
                  <a:gd name="T20" fmla="*/ 158 w 234"/>
                  <a:gd name="T21" fmla="*/ 35 h 373"/>
                  <a:gd name="T22" fmla="*/ 75 w 234"/>
                  <a:gd name="T23" fmla="*/ 35 h 373"/>
                  <a:gd name="T24" fmla="*/ 66 w 234"/>
                  <a:gd name="T25" fmla="*/ 26 h 373"/>
                  <a:gd name="T26" fmla="*/ 66 w 234"/>
                  <a:gd name="T27" fmla="*/ 25 h 373"/>
                  <a:gd name="T28" fmla="*/ 75 w 234"/>
                  <a:gd name="T29" fmla="*/ 17 h 373"/>
                  <a:gd name="T30" fmla="*/ 158 w 234"/>
                  <a:gd name="T31" fmla="*/ 17 h 373"/>
                  <a:gd name="T32" fmla="*/ 167 w 234"/>
                  <a:gd name="T33" fmla="*/ 25 h 373"/>
                  <a:gd name="T34" fmla="*/ 167 w 234"/>
                  <a:gd name="T35" fmla="*/ 26 h 373"/>
                  <a:gd name="T36" fmla="*/ 139 w 234"/>
                  <a:gd name="T37" fmla="*/ 353 h 373"/>
                  <a:gd name="T38" fmla="*/ 134 w 234"/>
                  <a:gd name="T39" fmla="*/ 358 h 373"/>
                  <a:gd name="T40" fmla="*/ 99 w 234"/>
                  <a:gd name="T41" fmla="*/ 358 h 373"/>
                  <a:gd name="T42" fmla="*/ 94 w 234"/>
                  <a:gd name="T43" fmla="*/ 353 h 373"/>
                  <a:gd name="T44" fmla="*/ 94 w 234"/>
                  <a:gd name="T45" fmla="*/ 336 h 373"/>
                  <a:gd name="T46" fmla="*/ 99 w 234"/>
                  <a:gd name="T47" fmla="*/ 330 h 373"/>
                  <a:gd name="T48" fmla="*/ 134 w 234"/>
                  <a:gd name="T49" fmla="*/ 330 h 373"/>
                  <a:gd name="T50" fmla="*/ 139 w 234"/>
                  <a:gd name="T51" fmla="*/ 336 h 373"/>
                  <a:gd name="T52" fmla="*/ 139 w 234"/>
                  <a:gd name="T53" fmla="*/ 353 h 373"/>
                  <a:gd name="T54" fmla="*/ 215 w 234"/>
                  <a:gd name="T55" fmla="*/ 318 h 373"/>
                  <a:gd name="T56" fmla="*/ 19 w 234"/>
                  <a:gd name="T57" fmla="*/ 318 h 373"/>
                  <a:gd name="T58" fmla="*/ 19 w 234"/>
                  <a:gd name="T59" fmla="*/ 58 h 373"/>
                  <a:gd name="T60" fmla="*/ 215 w 234"/>
                  <a:gd name="T61" fmla="*/ 58 h 373"/>
                  <a:gd name="T62" fmla="*/ 215 w 234"/>
                  <a:gd name="T63" fmla="*/ 3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4" h="373">
                    <a:moveTo>
                      <a:pt x="234" y="18"/>
                    </a:moveTo>
                    <a:cubicBezTo>
                      <a:pt x="234" y="8"/>
                      <a:pt x="226" y="0"/>
                      <a:pt x="2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365"/>
                      <a:pt x="8" y="373"/>
                      <a:pt x="17" y="373"/>
                    </a:cubicBezTo>
                    <a:cubicBezTo>
                      <a:pt x="216" y="373"/>
                      <a:pt x="216" y="373"/>
                      <a:pt x="216" y="373"/>
                    </a:cubicBezTo>
                    <a:cubicBezTo>
                      <a:pt x="226" y="373"/>
                      <a:pt x="234" y="365"/>
                      <a:pt x="234" y="355"/>
                    </a:cubicBezTo>
                    <a:lnTo>
                      <a:pt x="234" y="18"/>
                    </a:lnTo>
                    <a:close/>
                    <a:moveTo>
                      <a:pt x="167" y="26"/>
                    </a:moveTo>
                    <a:cubicBezTo>
                      <a:pt x="167" y="31"/>
                      <a:pt x="163" y="35"/>
                      <a:pt x="158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0" y="35"/>
                      <a:pt x="66" y="31"/>
                      <a:pt x="66" y="2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0"/>
                      <a:pt x="70" y="17"/>
                      <a:pt x="75" y="17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63" y="17"/>
                      <a:pt x="167" y="20"/>
                      <a:pt x="167" y="25"/>
                    </a:cubicBezTo>
                    <a:lnTo>
                      <a:pt x="167" y="26"/>
                    </a:lnTo>
                    <a:close/>
                    <a:moveTo>
                      <a:pt x="139" y="353"/>
                    </a:moveTo>
                    <a:cubicBezTo>
                      <a:pt x="139" y="356"/>
                      <a:pt x="137" y="358"/>
                      <a:pt x="134" y="358"/>
                    </a:cubicBezTo>
                    <a:cubicBezTo>
                      <a:pt x="99" y="358"/>
                      <a:pt x="99" y="358"/>
                      <a:pt x="99" y="358"/>
                    </a:cubicBezTo>
                    <a:cubicBezTo>
                      <a:pt x="96" y="358"/>
                      <a:pt x="94" y="356"/>
                      <a:pt x="94" y="353"/>
                    </a:cubicBezTo>
                    <a:cubicBezTo>
                      <a:pt x="94" y="336"/>
                      <a:pt x="94" y="336"/>
                      <a:pt x="94" y="336"/>
                    </a:cubicBezTo>
                    <a:cubicBezTo>
                      <a:pt x="94" y="333"/>
                      <a:pt x="96" y="330"/>
                      <a:pt x="99" y="330"/>
                    </a:cubicBezTo>
                    <a:cubicBezTo>
                      <a:pt x="134" y="330"/>
                      <a:pt x="134" y="330"/>
                      <a:pt x="134" y="330"/>
                    </a:cubicBezTo>
                    <a:cubicBezTo>
                      <a:pt x="137" y="330"/>
                      <a:pt x="139" y="333"/>
                      <a:pt x="139" y="336"/>
                    </a:cubicBezTo>
                    <a:lnTo>
                      <a:pt x="139" y="353"/>
                    </a:lnTo>
                    <a:close/>
                    <a:moveTo>
                      <a:pt x="215" y="318"/>
                    </a:moveTo>
                    <a:cubicBezTo>
                      <a:pt x="19" y="318"/>
                      <a:pt x="19" y="318"/>
                      <a:pt x="19" y="31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5" y="58"/>
                      <a:pt x="215" y="58"/>
                      <a:pt x="215" y="58"/>
                    </a:cubicBezTo>
                    <a:lnTo>
                      <a:pt x="215" y="3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8950000" y="4747614"/>
                <a:ext cx="132634" cy="127500"/>
                <a:chOff x="7171253" y="5124907"/>
                <a:chExt cx="402170" cy="386602"/>
              </a:xfrm>
            </p:grpSpPr>
            <p:sp>
              <p:nvSpPr>
                <p:cNvPr id="19" name="Freeform 499"/>
                <p:cNvSpPr>
                  <a:spLocks/>
                </p:cNvSpPr>
                <p:nvPr/>
              </p:nvSpPr>
              <p:spPr bwMode="auto">
                <a:xfrm>
                  <a:off x="7355472" y="5420697"/>
                  <a:ext cx="10379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500"/>
                <p:cNvSpPr>
                  <a:spLocks/>
                </p:cNvSpPr>
                <p:nvPr/>
              </p:nvSpPr>
              <p:spPr bwMode="auto">
                <a:xfrm>
                  <a:off x="7171253" y="5124907"/>
                  <a:ext cx="337304" cy="259464"/>
                </a:xfrm>
                <a:custGeom>
                  <a:avLst/>
                  <a:gdLst>
                    <a:gd name="T0" fmla="*/ 101 w 102"/>
                    <a:gd name="T1" fmla="*/ 55 h 78"/>
                    <a:gd name="T2" fmla="*/ 102 w 102"/>
                    <a:gd name="T3" fmla="*/ 45 h 78"/>
                    <a:gd name="T4" fmla="*/ 51 w 102"/>
                    <a:gd name="T5" fmla="*/ 0 h 78"/>
                    <a:gd name="T6" fmla="*/ 0 w 102"/>
                    <a:gd name="T7" fmla="*/ 45 h 78"/>
                    <a:gd name="T8" fmla="*/ 13 w 102"/>
                    <a:gd name="T9" fmla="*/ 74 h 78"/>
                    <a:gd name="T10" fmla="*/ 17 w 102"/>
                    <a:gd name="T11" fmla="*/ 77 h 78"/>
                    <a:gd name="T12" fmla="*/ 17 w 102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78">
                      <a:moveTo>
                        <a:pt x="101" y="55"/>
                      </a:moveTo>
                      <a:cubicBezTo>
                        <a:pt x="102" y="52"/>
                        <a:pt x="102" y="48"/>
                        <a:pt x="102" y="45"/>
                      </a:cubicBezTo>
                      <a:cubicBezTo>
                        <a:pt x="102" y="20"/>
                        <a:pt x="80" y="0"/>
                        <a:pt x="51" y="0"/>
                      </a:cubicBezTo>
                      <a:cubicBezTo>
                        <a:pt x="23" y="0"/>
                        <a:pt x="0" y="20"/>
                        <a:pt x="0" y="45"/>
                      </a:cubicBezTo>
                      <a:cubicBezTo>
                        <a:pt x="0" y="56"/>
                        <a:pt x="5" y="66"/>
                        <a:pt x="13" y="74"/>
                      </a:cubicBezTo>
                      <a:cubicBezTo>
                        <a:pt x="13" y="74"/>
                        <a:pt x="16" y="76"/>
                        <a:pt x="17" y="77"/>
                      </a:cubicBezTo>
                      <a:cubicBezTo>
                        <a:pt x="17" y="77"/>
                        <a:pt x="17" y="78"/>
                        <a:pt x="17" y="7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01"/>
                <p:cNvSpPr>
                  <a:spLocks/>
                </p:cNvSpPr>
                <p:nvPr/>
              </p:nvSpPr>
              <p:spPr bwMode="auto">
                <a:xfrm>
                  <a:off x="7194604" y="5381776"/>
                  <a:ext cx="160868" cy="83029"/>
                </a:xfrm>
                <a:custGeom>
                  <a:avLst/>
                  <a:gdLst>
                    <a:gd name="T0" fmla="*/ 10 w 49"/>
                    <a:gd name="T1" fmla="*/ 0 h 25"/>
                    <a:gd name="T2" fmla="*/ 0 w 49"/>
                    <a:gd name="T3" fmla="*/ 24 h 25"/>
                    <a:gd name="T4" fmla="*/ 24 w 49"/>
                    <a:gd name="T5" fmla="*/ 22 h 25"/>
                    <a:gd name="T6" fmla="*/ 49 w 49"/>
                    <a:gd name="T7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" h="25">
                      <a:moveTo>
                        <a:pt x="10" y="0"/>
                      </a:moveTo>
                      <a:cubicBezTo>
                        <a:pt x="10" y="0"/>
                        <a:pt x="11" y="21"/>
                        <a:pt x="0" y="24"/>
                      </a:cubicBezTo>
                      <a:cubicBezTo>
                        <a:pt x="0" y="24"/>
                        <a:pt x="10" y="25"/>
                        <a:pt x="24" y="22"/>
                      </a:cubicBezTo>
                      <a:cubicBezTo>
                        <a:pt x="32" y="21"/>
                        <a:pt x="40" y="18"/>
                        <a:pt x="49" y="12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Oval 502"/>
                <p:cNvSpPr>
                  <a:spLocks noChangeArrowheads="1"/>
                </p:cNvSpPr>
                <p:nvPr/>
              </p:nvSpPr>
              <p:spPr bwMode="auto">
                <a:xfrm>
                  <a:off x="7254281" y="5202747"/>
                  <a:ext cx="41514" cy="38920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Oval 503"/>
                <p:cNvSpPr>
                  <a:spLocks noChangeArrowheads="1"/>
                </p:cNvSpPr>
                <p:nvPr/>
              </p:nvSpPr>
              <p:spPr bwMode="auto">
                <a:xfrm>
                  <a:off x="7384014" y="5197557"/>
                  <a:ext cx="38920" cy="41514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504"/>
                <p:cNvSpPr>
                  <a:spLocks/>
                </p:cNvSpPr>
                <p:nvPr/>
              </p:nvSpPr>
              <p:spPr bwMode="auto">
                <a:xfrm>
                  <a:off x="7363256" y="5301343"/>
                  <a:ext cx="210167" cy="184220"/>
                </a:xfrm>
                <a:custGeom>
                  <a:avLst/>
                  <a:gdLst>
                    <a:gd name="T0" fmla="*/ 52 w 63"/>
                    <a:gd name="T1" fmla="*/ 48 h 55"/>
                    <a:gd name="T2" fmla="*/ 55 w 63"/>
                    <a:gd name="T3" fmla="*/ 46 h 55"/>
                    <a:gd name="T4" fmla="*/ 63 w 63"/>
                    <a:gd name="T5" fmla="*/ 28 h 55"/>
                    <a:gd name="T6" fmla="*/ 31 w 63"/>
                    <a:gd name="T7" fmla="*/ 0 h 55"/>
                    <a:gd name="T8" fmla="*/ 0 w 63"/>
                    <a:gd name="T9" fmla="*/ 28 h 55"/>
                    <a:gd name="T10" fmla="*/ 28 w 63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55">
                      <a:moveTo>
                        <a:pt x="52" y="48"/>
                      </a:moveTo>
                      <a:cubicBezTo>
                        <a:pt x="53" y="48"/>
                        <a:pt x="55" y="46"/>
                        <a:pt x="55" y="46"/>
                      </a:cubicBezTo>
                      <a:cubicBezTo>
                        <a:pt x="60" y="41"/>
                        <a:pt x="63" y="34"/>
                        <a:pt x="63" y="28"/>
                      </a:cubicBezTo>
                      <a:cubicBezTo>
                        <a:pt x="63" y="12"/>
                        <a:pt x="49" y="0"/>
                        <a:pt x="31" y="0"/>
                      </a:cubicBezTo>
                      <a:cubicBezTo>
                        <a:pt x="14" y="0"/>
                        <a:pt x="0" y="12"/>
                        <a:pt x="0" y="28"/>
                      </a:cubicBezTo>
                      <a:cubicBezTo>
                        <a:pt x="0" y="45"/>
                        <a:pt x="16" y="55"/>
                        <a:pt x="28" y="55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505"/>
                <p:cNvSpPr>
                  <a:spLocks/>
                </p:cNvSpPr>
                <p:nvPr/>
              </p:nvSpPr>
              <p:spPr bwMode="auto">
                <a:xfrm>
                  <a:off x="7456664" y="5459616"/>
                  <a:ext cx="103786" cy="51893"/>
                </a:xfrm>
                <a:custGeom>
                  <a:avLst/>
                  <a:gdLst>
                    <a:gd name="T0" fmla="*/ 24 w 31"/>
                    <a:gd name="T1" fmla="*/ 0 h 16"/>
                    <a:gd name="T2" fmla="*/ 31 w 31"/>
                    <a:gd name="T3" fmla="*/ 15 h 16"/>
                    <a:gd name="T4" fmla="*/ 16 w 31"/>
                    <a:gd name="T5" fmla="*/ 14 h 16"/>
                    <a:gd name="T6" fmla="*/ 0 w 31"/>
                    <a:gd name="T7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24" y="0"/>
                      </a:moveTo>
                      <a:cubicBezTo>
                        <a:pt x="24" y="0"/>
                        <a:pt x="24" y="14"/>
                        <a:pt x="31" y="15"/>
                      </a:cubicBezTo>
                      <a:cubicBezTo>
                        <a:pt x="31" y="15"/>
                        <a:pt x="24" y="16"/>
                        <a:pt x="16" y="14"/>
                      </a:cubicBezTo>
                      <a:cubicBezTo>
                        <a:pt x="11" y="13"/>
                        <a:pt x="6" y="12"/>
                        <a:pt x="0" y="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Oval 506"/>
                <p:cNvSpPr>
                  <a:spLocks noChangeArrowheads="1"/>
                </p:cNvSpPr>
                <p:nvPr/>
              </p:nvSpPr>
              <p:spPr bwMode="auto">
                <a:xfrm>
                  <a:off x="7492989" y="5366208"/>
                  <a:ext cx="25946" cy="23353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Oval 507"/>
                <p:cNvSpPr>
                  <a:spLocks noChangeArrowheads="1"/>
                </p:cNvSpPr>
                <p:nvPr/>
              </p:nvSpPr>
              <p:spPr bwMode="auto">
                <a:xfrm>
                  <a:off x="7407365" y="5361019"/>
                  <a:ext cx="25946" cy="28542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8" name="圆角矩形标注 27"/>
          <p:cNvSpPr/>
          <p:nvPr/>
        </p:nvSpPr>
        <p:spPr>
          <a:xfrm flipH="1">
            <a:off x="5056757" y="3375818"/>
            <a:ext cx="4240385" cy="2415868"/>
          </a:xfrm>
          <a:prstGeom prst="wedgeRoundRectCallout">
            <a:avLst>
              <a:gd name="adj1" fmla="val 40421"/>
              <a:gd name="adj2" fmla="val 60374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1605515" y="8563224"/>
            <a:ext cx="15039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诚意出品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667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943304" y="3866964"/>
            <a:ext cx="783431" cy="862038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3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7131" y="3871698"/>
            <a:ext cx="12284869" cy="8626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6250" tIns="0" rIns="236250" bIns="0" anchor="ctr"/>
          <a:lstStyle/>
          <a:p>
            <a:pPr algn="ctr">
              <a:defRPr/>
            </a:pPr>
            <a:r>
              <a:rPr lang="en-US" altLang="zh-CN" sz="367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3675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863996"/>
            <a:ext cx="12222362" cy="101755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4200" spc="263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75" spc="26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2222361" y="2858693"/>
            <a:ext cx="1120483" cy="102285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63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8652" y="5146342"/>
            <a:ext cx="9064662" cy="22217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3150"/>
              </a:lnSpc>
            </a:pP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57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150"/>
              </a:lnSpc>
            </a:pP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57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150"/>
              </a:lnSpc>
            </a:pP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57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5763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44416" y="2628354"/>
            <a:ext cx="1050800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1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来看一个案例</a:t>
            </a:r>
            <a:endParaRPr lang="zh-CN" altLang="en-US" sz="1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 rot="5400000">
            <a:off x="7553224" y="5295636"/>
            <a:ext cx="890388" cy="1440160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-21134"/>
            <a:ext cx="16002000" cy="902225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1520655" y="3058085"/>
            <a:ext cx="1875105" cy="1875105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59867" y="3058085"/>
            <a:ext cx="1875105" cy="1875105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98508" y="3058085"/>
            <a:ext cx="1875105" cy="1875105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59893" y="3058085"/>
            <a:ext cx="1875105" cy="1875105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2396321" y="6049625"/>
            <a:ext cx="1767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312368" y="6967705"/>
            <a:ext cx="193574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Supporters say that the ease of use of presentation software can save a lot of time for people who otherwise would have used other types.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357116" y="6049625"/>
            <a:ext cx="1767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273163" y="6967705"/>
            <a:ext cx="193574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Supporters say that the ease of use of presentation software can save a lot of time for people who otherwise would have used other types.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8813500" y="6049625"/>
            <a:ext cx="1767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729547" y="6967705"/>
            <a:ext cx="19357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Supporters say that the ease of use of presentation software can save a lot of time.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68793" y="3210808"/>
            <a:ext cx="9444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9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7998" y="3210808"/>
            <a:ext cx="9444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9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1549804" y="6049625"/>
            <a:ext cx="17678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465851" y="6967705"/>
            <a:ext cx="19357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Supporters say that the ease of use of presentation software can save a lot of time.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961481" y="3210808"/>
            <a:ext cx="9444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9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23528" y="5603444"/>
            <a:ext cx="1513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5562" y="5603444"/>
            <a:ext cx="1590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06857" y="5603444"/>
            <a:ext cx="17811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598463" y="5603444"/>
            <a:ext cx="1670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84376" y="61682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品牌优势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22991" y="61682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84350" y="61682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服务优势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520655" y="61682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588957" y="1476226"/>
            <a:ext cx="68240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CN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TENTS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25177" y="3210808"/>
            <a:ext cx="9444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9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02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20480" y="684138"/>
            <a:ext cx="937949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这就是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88232" y="4433756"/>
            <a:ext cx="3589484" cy="3589484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11" name="椭圆 10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03453" y="4433756"/>
            <a:ext cx="3589484" cy="3589484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14" name="椭圆 13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321641" y="4433756"/>
            <a:ext cx="3589484" cy="3589484"/>
            <a:chOff x="12174567" y="693924"/>
            <a:chExt cx="2454066" cy="2454066"/>
          </a:xfrm>
          <a:effectLst>
            <a:outerShdw blurRad="723900" dist="203200" dir="3360000" sx="112000" sy="112000" algn="ctr" rotWithShape="0">
              <a:prstClr val="black">
                <a:alpha val="12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12174567" y="693924"/>
              <a:ext cx="2454066" cy="245406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10800000">
              <a:off x="12306442" y="825800"/>
              <a:ext cx="2190316" cy="21903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905782" y="5114521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dirty="0">
                <a:solidFill>
                  <a:srgbClr val="C00000"/>
                </a:solidFill>
              </a:rPr>
              <a:t>微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033034" y="511452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139191" y="512050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体</a:t>
            </a:r>
          </a:p>
        </p:txBody>
      </p:sp>
    </p:spTree>
    <p:extLst>
      <p:ext uri="{BB962C8B-B14F-4D97-AF65-F5344CB8AC3E}">
        <p14:creationId xmlns:p14="http://schemas.microsoft.com/office/powerpoint/2010/main" val="396662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00" b="35600"/>
          <a:stretch/>
        </p:blipFill>
        <p:spPr>
          <a:xfrm>
            <a:off x="-282098" y="208606"/>
            <a:ext cx="16274969" cy="85839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43392" y="241233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 smtClean="0"/>
              <a:t>首先画</a:t>
            </a:r>
            <a:r>
              <a:rPr lang="zh-CN" altLang="en-US" sz="3200" dirty="0"/>
              <a:t>一个正</a:t>
            </a:r>
            <a:r>
              <a:rPr lang="zh-CN" altLang="en-US" sz="3200" dirty="0" smtClean="0"/>
              <a:t>圆并取消轮廓</a:t>
            </a:r>
            <a:endParaRPr lang="zh-CN" altLang="en-US" sz="3200" dirty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9657184" y="2997105"/>
            <a:ext cx="1795299" cy="71136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10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00" b="35600"/>
          <a:stretch/>
        </p:blipFill>
        <p:spPr>
          <a:xfrm>
            <a:off x="0" y="273896"/>
            <a:ext cx="16027387" cy="845333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85176" y="273896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点击形状填充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8649072" y="3708474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/>
              <a:t>2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选择</a:t>
            </a:r>
            <a:r>
              <a:rPr lang="zh-CN" altLang="en-US" sz="3200" dirty="0"/>
              <a:t>渐变</a:t>
            </a:r>
            <a:r>
              <a:rPr lang="zh-CN" altLang="en-US" sz="3200" dirty="0" smtClean="0"/>
              <a:t>填充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5880765" y="6850664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选择其他渐变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569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"/>
            <a:ext cx="16001999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561340" y="2088294"/>
            <a:ext cx="4968552" cy="496855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8242" y="2"/>
            <a:ext cx="4435495" cy="900461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45875" y="2331611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选择“线性”</a:t>
            </a:r>
            <a:endParaRPr lang="zh-CN" altLang="en-US" sz="3200" dirty="0"/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214227" y="2628354"/>
            <a:ext cx="648072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-135904" y="4208175"/>
            <a:ext cx="42482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/>
              <a:t>2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只保留两个颜色选项</a:t>
            </a:r>
            <a:endParaRPr lang="en-US" altLang="zh-CN" sz="3200" dirty="0" smtClean="0"/>
          </a:p>
          <a:p>
            <a:r>
              <a:rPr lang="zh-CN" altLang="en-US" sz="3200" dirty="0" smtClean="0"/>
              <a:t>   （浅灰</a:t>
            </a:r>
            <a:r>
              <a:rPr lang="en-US" altLang="zh-CN" sz="3200" dirty="0" smtClean="0"/>
              <a:t>+</a:t>
            </a:r>
            <a:r>
              <a:rPr lang="zh-CN" altLang="en-US" sz="3200" dirty="0" smtClean="0"/>
              <a:t>纯白）</a:t>
            </a:r>
            <a:endParaRPr lang="zh-CN" altLang="en-US" sz="3200" dirty="0"/>
          </a:p>
        </p:txBody>
      </p:sp>
      <p:cxnSp>
        <p:nvCxnSpPr>
          <p:cNvPr id="20" name="直接箭头连接符 19"/>
          <p:cNvCxnSpPr/>
          <p:nvPr/>
        </p:nvCxnSpPr>
        <p:spPr>
          <a:xfrm>
            <a:off x="4214227" y="4511223"/>
            <a:ext cx="648072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燕尾形 20"/>
          <p:cNvSpPr/>
          <p:nvPr/>
        </p:nvSpPr>
        <p:spPr>
          <a:xfrm>
            <a:off x="9081120" y="3832810"/>
            <a:ext cx="890388" cy="1440160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33248" y="1260202"/>
            <a:ext cx="5624736" cy="6624736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381180" y="8123964"/>
            <a:ext cx="6612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如图，画出一个由浅灰渐变至纯白的圆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5022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00000">
            <a:off x="4429685" y="5320972"/>
            <a:ext cx="2888923" cy="288892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57346" y="612130"/>
            <a:ext cx="3233603" cy="323360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6906" y="612130"/>
            <a:ext cx="3233603" cy="323360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120680" y="1689471"/>
            <a:ext cx="1347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 smtClean="0"/>
              <a:t>复制一个</a:t>
            </a:r>
            <a:endParaRPr lang="zh-CN" altLang="en-US" sz="3200" dirty="0"/>
          </a:p>
        </p:txBody>
      </p:sp>
      <p:sp>
        <p:nvSpPr>
          <p:cNvPr id="13" name="椭圆 12"/>
          <p:cNvSpPr/>
          <p:nvPr/>
        </p:nvSpPr>
        <p:spPr>
          <a:xfrm>
            <a:off x="12773248" y="783616"/>
            <a:ext cx="2888923" cy="288892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62715" y="611278"/>
            <a:ext cx="3233603" cy="323360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3544073" y="1689469"/>
            <a:ext cx="1347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 smtClean="0"/>
              <a:t>缩小一点</a:t>
            </a:r>
            <a:endParaRPr lang="zh-CN" altLang="en-US" sz="3200" dirty="0"/>
          </a:p>
        </p:txBody>
      </p:sp>
      <p:sp>
        <p:nvSpPr>
          <p:cNvPr id="17" name="椭圆 16"/>
          <p:cNvSpPr/>
          <p:nvPr/>
        </p:nvSpPr>
        <p:spPr>
          <a:xfrm>
            <a:off x="494573" y="5148634"/>
            <a:ext cx="3233603" cy="323360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00509" y="6226824"/>
            <a:ext cx="1347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 smtClean="0"/>
              <a:t>垂直翻转</a:t>
            </a:r>
            <a:endParaRPr lang="zh-CN" altLang="en-US" sz="3200" dirty="0"/>
          </a:p>
        </p:txBody>
      </p:sp>
      <p:sp>
        <p:nvSpPr>
          <p:cNvPr id="21" name="椭圆 20"/>
          <p:cNvSpPr/>
          <p:nvPr/>
        </p:nvSpPr>
        <p:spPr>
          <a:xfrm>
            <a:off x="10669199" y="5136628"/>
            <a:ext cx="3233603" cy="323360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0800000">
            <a:off x="10841539" y="5308967"/>
            <a:ext cx="2888923" cy="288892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8000"/>
                  <a:lumOff val="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054611" y="6461040"/>
            <a:ext cx="2462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dirty="0"/>
              <a:t>重叠在一起</a:t>
            </a:r>
          </a:p>
        </p:txBody>
      </p:sp>
      <p:cxnSp>
        <p:nvCxnSpPr>
          <p:cNvPr id="6" name="直接连接符 5"/>
          <p:cNvCxnSpPr>
            <a:stCxn id="8" idx="0"/>
            <a:endCxn id="8" idx="2"/>
          </p:cNvCxnSpPr>
          <p:nvPr/>
        </p:nvCxnSpPr>
        <p:spPr>
          <a:xfrm>
            <a:off x="8001001" y="1"/>
            <a:ext cx="0" cy="9001125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8" idx="1"/>
            <a:endCxn id="8" idx="3"/>
          </p:cNvCxnSpPr>
          <p:nvPr/>
        </p:nvCxnSpPr>
        <p:spPr>
          <a:xfrm>
            <a:off x="1" y="4500564"/>
            <a:ext cx="16002000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297648" y="1114459"/>
            <a:ext cx="127631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11704871" y="1112099"/>
            <a:ext cx="127631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3456653" y="5615022"/>
            <a:ext cx="127631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9348649" y="5675664"/>
            <a:ext cx="127631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12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" y="1"/>
            <a:ext cx="16002000" cy="900112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099812" y="2075256"/>
            <a:ext cx="4636836" cy="4636836"/>
            <a:chOff x="1563964" y="2883762"/>
            <a:chExt cx="3233603" cy="3233603"/>
          </a:xfrm>
        </p:grpSpPr>
        <p:sp>
          <p:nvSpPr>
            <p:cNvPr id="8" name="椭圆 7"/>
            <p:cNvSpPr/>
            <p:nvPr/>
          </p:nvSpPr>
          <p:spPr>
            <a:xfrm>
              <a:off x="1563964" y="2883762"/>
              <a:ext cx="3233603" cy="323360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8000"/>
                    <a:lumOff val="2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736304" y="3056101"/>
              <a:ext cx="2888923" cy="288892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8000"/>
                    <a:lumOff val="2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438758" y="3121852"/>
            <a:ext cx="60837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err="1"/>
              <a:t>Ctrl+G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505367" y="2329764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同时选中两个圆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505367" y="4850044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500" dirty="0" smtClean="0"/>
              <a:t>组合图形</a:t>
            </a:r>
            <a:endParaRPr lang="zh-CN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110271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437</Words>
  <Application>Microsoft Office PowerPoint</Application>
  <PresentationFormat>自定义</PresentationFormat>
  <Paragraphs>66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Campton Book</vt:lpstr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37</cp:revision>
  <dcterms:created xsi:type="dcterms:W3CDTF">2015-05-26T06:07:31Z</dcterms:created>
  <dcterms:modified xsi:type="dcterms:W3CDTF">2016-05-16T03:35:14Z</dcterms:modified>
</cp:coreProperties>
</file>