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3"/>
  </p:notesMasterIdLst>
  <p:sldIdLst>
    <p:sldId id="256" r:id="rId3"/>
    <p:sldId id="258" r:id="rId4"/>
    <p:sldId id="260" r:id="rId5"/>
    <p:sldId id="262" r:id="rId6"/>
    <p:sldId id="268" r:id="rId7"/>
    <p:sldId id="263" r:id="rId8"/>
    <p:sldId id="266" r:id="rId9"/>
    <p:sldId id="269" r:id="rId10"/>
    <p:sldId id="264" r:id="rId11"/>
    <p:sldId id="270" r:id="rId1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86638"/>
    <a:srgbClr val="FCBB01"/>
    <a:srgbClr val="FFCCCC"/>
    <a:srgbClr val="FFA7A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277" autoAdjust="0"/>
    <p:restoredTop sz="94660"/>
  </p:normalViewPr>
  <p:slideViewPr>
    <p:cSldViewPr>
      <p:cViewPr varScale="1">
        <p:scale>
          <a:sx n="87" d="100"/>
          <a:sy n="87" d="100"/>
        </p:scale>
        <p:origin x="318" y="84"/>
      </p:cViewPr>
      <p:guideLst>
        <p:guide orient="horz" pos="2160"/>
        <p:guide pos="3840"/>
      </p:guideLst>
    </p:cSldViewPr>
  </p:slideViewPr>
  <p:notesTextViewPr>
    <p:cViewPr>
      <p:scale>
        <a:sx n="50" d="100"/>
        <a:sy n="5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A0B3D7A-8DD1-445A-81B3-266398B03C0E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7355F21-4E84-48F5-A366-5ACD1362E30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44041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55F21-4E84-48F5-A366-5ACD1362E30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9661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7355F21-4E84-48F5-A366-5ACD1362E30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928879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43391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056010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6530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201459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9751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3269358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846352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461310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0710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1817551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805497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70561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2016/5/19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2016/5/19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551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椭圆 71"/>
          <p:cNvSpPr/>
          <p:nvPr/>
        </p:nvSpPr>
        <p:spPr>
          <a:xfrm>
            <a:off x="3641812" y="974812"/>
            <a:ext cx="4908376" cy="4908376"/>
          </a:xfrm>
          <a:prstGeom prst="ellipse">
            <a:avLst/>
          </a:prstGeom>
          <a:solidFill>
            <a:schemeClr val="bg1"/>
          </a:solidFill>
          <a:ln>
            <a:solidFill>
              <a:schemeClr val="tx1">
                <a:lumMod val="50000"/>
                <a:lumOff val="50000"/>
              </a:schemeClr>
            </a:solidFill>
          </a:ln>
          <a:effectLst>
            <a:outerShdw blurRad="114300" dist="50800" algn="l" rotWithShape="0">
              <a:schemeClr val="tx1">
                <a:lumMod val="95000"/>
                <a:lumOff val="5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4971186" y="4869160"/>
            <a:ext cx="22322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新浪微博：</a:t>
            </a:r>
            <a:r>
              <a:rPr lang="en-US" altLang="zh-CN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    </a:t>
            </a:r>
            <a:endParaRPr lang="en-US" altLang="zh-CN" sz="1600" dirty="0" smtClean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16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微信公众号：西禾视觉</a:t>
            </a:r>
            <a:endParaRPr lang="zh-CN" altLang="en-US" sz="16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4697955" y="4427756"/>
            <a:ext cx="28061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BY   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</a:t>
            </a:r>
            <a:r>
              <a:rPr lang="en-US" altLang="zh-CN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24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小囍老师</a:t>
            </a:r>
            <a:endParaRPr lang="zh-CN" altLang="en-US" sz="24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4873067" y="1412776"/>
            <a:ext cx="2492990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一分钟</a:t>
            </a:r>
            <a:endParaRPr lang="zh-CN" altLang="en-US" sz="6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矩形 76"/>
          <p:cNvSpPr/>
          <p:nvPr/>
        </p:nvSpPr>
        <p:spPr>
          <a:xfrm>
            <a:off x="4007766" y="2616830"/>
            <a:ext cx="4223591" cy="1074319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20714" y="2705611"/>
            <a:ext cx="4198585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5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首页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课堂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椭圆 77"/>
          <p:cNvSpPr/>
          <p:nvPr/>
        </p:nvSpPr>
        <p:spPr>
          <a:xfrm>
            <a:off x="8125154" y="5230512"/>
            <a:ext cx="212405" cy="212405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9" name="椭圆 78"/>
          <p:cNvSpPr/>
          <p:nvPr/>
        </p:nvSpPr>
        <p:spPr>
          <a:xfrm>
            <a:off x="3075157" y="1626851"/>
            <a:ext cx="204543" cy="204543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0" name="椭圆 79"/>
          <p:cNvSpPr/>
          <p:nvPr/>
        </p:nvSpPr>
        <p:spPr>
          <a:xfrm>
            <a:off x="8474954" y="4830190"/>
            <a:ext cx="343552" cy="343552"/>
          </a:xfrm>
          <a:prstGeom prst="ellipse">
            <a:avLst/>
          </a:prstGeom>
          <a:solidFill>
            <a:schemeClr val="tx1">
              <a:lumMod val="95000"/>
              <a:lumOff val="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3" name="组合 82"/>
          <p:cNvGrpSpPr/>
          <p:nvPr/>
        </p:nvGrpSpPr>
        <p:grpSpPr>
          <a:xfrm>
            <a:off x="3944300" y="884856"/>
            <a:ext cx="928767" cy="928767"/>
            <a:chOff x="3203848" y="974849"/>
            <a:chExt cx="720080" cy="720080"/>
          </a:xfrm>
        </p:grpSpPr>
        <p:sp>
          <p:nvSpPr>
            <p:cNvPr id="81" name="椭圆 80"/>
            <p:cNvSpPr/>
            <p:nvPr/>
          </p:nvSpPr>
          <p:spPr>
            <a:xfrm>
              <a:off x="3203848" y="974849"/>
              <a:ext cx="720080" cy="720080"/>
            </a:xfrm>
            <a:prstGeom prst="ellipse">
              <a:avLst/>
            </a:prstGeom>
            <a:solidFill>
              <a:schemeClr val="tx1">
                <a:lumMod val="95000"/>
                <a:lumOff val="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Freeform 106"/>
            <p:cNvSpPr>
              <a:spLocks noEditPoints="1"/>
            </p:cNvSpPr>
            <p:nvPr/>
          </p:nvSpPr>
          <p:spPr bwMode="auto">
            <a:xfrm>
              <a:off x="3319629" y="1095101"/>
              <a:ext cx="468533" cy="468533"/>
            </a:xfrm>
            <a:custGeom>
              <a:avLst/>
              <a:gdLst>
                <a:gd name="T0" fmla="*/ 73 w 114"/>
                <a:gd name="T1" fmla="*/ 0 h 115"/>
                <a:gd name="T2" fmla="*/ 23 w 114"/>
                <a:gd name="T3" fmla="*/ 0 h 115"/>
                <a:gd name="T4" fmla="*/ 0 w 114"/>
                <a:gd name="T5" fmla="*/ 103 h 115"/>
                <a:gd name="T6" fmla="*/ 30 w 114"/>
                <a:gd name="T7" fmla="*/ 103 h 115"/>
                <a:gd name="T8" fmla="*/ 37 w 114"/>
                <a:gd name="T9" fmla="*/ 69 h 115"/>
                <a:gd name="T10" fmla="*/ 58 w 114"/>
                <a:gd name="T11" fmla="*/ 69 h 115"/>
                <a:gd name="T12" fmla="*/ 100 w 114"/>
                <a:gd name="T13" fmla="*/ 35 h 115"/>
                <a:gd name="T14" fmla="*/ 73 w 114"/>
                <a:gd name="T15" fmla="*/ 0 h 115"/>
                <a:gd name="T16" fmla="*/ 51 w 114"/>
                <a:gd name="T17" fmla="*/ 49 h 115"/>
                <a:gd name="T18" fmla="*/ 41 w 114"/>
                <a:gd name="T19" fmla="*/ 49 h 115"/>
                <a:gd name="T20" fmla="*/ 48 w 114"/>
                <a:gd name="T21" fmla="*/ 21 h 115"/>
                <a:gd name="T22" fmla="*/ 62 w 114"/>
                <a:gd name="T23" fmla="*/ 21 h 115"/>
                <a:gd name="T24" fmla="*/ 72 w 114"/>
                <a:gd name="T25" fmla="*/ 28 h 115"/>
                <a:gd name="T26" fmla="*/ 70 w 114"/>
                <a:gd name="T27" fmla="*/ 28 h 115"/>
                <a:gd name="T28" fmla="*/ 56 w 114"/>
                <a:gd name="T29" fmla="*/ 28 h 115"/>
                <a:gd name="T30" fmla="*/ 51 w 114"/>
                <a:gd name="T31" fmla="*/ 49 h 115"/>
                <a:gd name="T32" fmla="*/ 72 w 114"/>
                <a:gd name="T33" fmla="*/ 35 h 115"/>
                <a:gd name="T34" fmla="*/ 56 w 114"/>
                <a:gd name="T35" fmla="*/ 49 h 115"/>
                <a:gd name="T36" fmla="*/ 59 w 114"/>
                <a:gd name="T37" fmla="*/ 34 h 115"/>
                <a:gd name="T38" fmla="*/ 72 w 114"/>
                <a:gd name="T39" fmla="*/ 34 h 115"/>
                <a:gd name="T40" fmla="*/ 72 w 114"/>
                <a:gd name="T41" fmla="*/ 35 h 115"/>
                <a:gd name="T42" fmla="*/ 108 w 114"/>
                <a:gd name="T43" fmla="*/ 42 h 115"/>
                <a:gd name="T44" fmla="*/ 107 w 114"/>
                <a:gd name="T45" fmla="*/ 23 h 115"/>
                <a:gd name="T46" fmla="*/ 111 w 114"/>
                <a:gd name="T47" fmla="*/ 48 h 115"/>
                <a:gd name="T48" fmla="*/ 70 w 114"/>
                <a:gd name="T49" fmla="*/ 81 h 115"/>
                <a:gd name="T50" fmla="*/ 49 w 114"/>
                <a:gd name="T51" fmla="*/ 81 h 115"/>
                <a:gd name="T52" fmla="*/ 41 w 114"/>
                <a:gd name="T53" fmla="*/ 115 h 115"/>
                <a:gd name="T54" fmla="*/ 12 w 114"/>
                <a:gd name="T55" fmla="*/ 115 h 115"/>
                <a:gd name="T56" fmla="*/ 13 w 114"/>
                <a:gd name="T57" fmla="*/ 110 h 115"/>
                <a:gd name="T58" fmla="*/ 38 w 114"/>
                <a:gd name="T59" fmla="*/ 110 h 115"/>
                <a:gd name="T60" fmla="*/ 45 w 114"/>
                <a:gd name="T61" fmla="*/ 76 h 115"/>
                <a:gd name="T62" fmla="*/ 66 w 114"/>
                <a:gd name="T63" fmla="*/ 76 h 115"/>
                <a:gd name="T64" fmla="*/ 108 w 114"/>
                <a:gd name="T65" fmla="*/ 42 h 1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14" h="115">
                  <a:moveTo>
                    <a:pt x="73" y="0"/>
                  </a:moveTo>
                  <a:cubicBezTo>
                    <a:pt x="23" y="0"/>
                    <a:pt x="23" y="0"/>
                    <a:pt x="23" y="0"/>
                  </a:cubicBezTo>
                  <a:cubicBezTo>
                    <a:pt x="0" y="103"/>
                    <a:pt x="0" y="103"/>
                    <a:pt x="0" y="103"/>
                  </a:cubicBezTo>
                  <a:cubicBezTo>
                    <a:pt x="30" y="103"/>
                    <a:pt x="30" y="103"/>
                    <a:pt x="30" y="103"/>
                  </a:cubicBezTo>
                  <a:cubicBezTo>
                    <a:pt x="37" y="69"/>
                    <a:pt x="37" y="69"/>
                    <a:pt x="37" y="69"/>
                  </a:cubicBezTo>
                  <a:cubicBezTo>
                    <a:pt x="58" y="69"/>
                    <a:pt x="58" y="69"/>
                    <a:pt x="58" y="69"/>
                  </a:cubicBezTo>
                  <a:cubicBezTo>
                    <a:pt x="78" y="69"/>
                    <a:pt x="95" y="56"/>
                    <a:pt x="100" y="35"/>
                  </a:cubicBezTo>
                  <a:cubicBezTo>
                    <a:pt x="105" y="11"/>
                    <a:pt x="88" y="0"/>
                    <a:pt x="73" y="0"/>
                  </a:cubicBezTo>
                  <a:close/>
                  <a:moveTo>
                    <a:pt x="51" y="49"/>
                  </a:moveTo>
                  <a:cubicBezTo>
                    <a:pt x="41" y="49"/>
                    <a:pt x="41" y="49"/>
                    <a:pt x="41" y="49"/>
                  </a:cubicBezTo>
                  <a:cubicBezTo>
                    <a:pt x="48" y="21"/>
                    <a:pt x="48" y="21"/>
                    <a:pt x="48" y="21"/>
                  </a:cubicBezTo>
                  <a:cubicBezTo>
                    <a:pt x="62" y="21"/>
                    <a:pt x="62" y="21"/>
                    <a:pt x="62" y="21"/>
                  </a:cubicBezTo>
                  <a:cubicBezTo>
                    <a:pt x="67" y="21"/>
                    <a:pt x="71" y="24"/>
                    <a:pt x="72" y="28"/>
                  </a:cubicBezTo>
                  <a:cubicBezTo>
                    <a:pt x="71" y="28"/>
                    <a:pt x="71" y="28"/>
                    <a:pt x="70" y="28"/>
                  </a:cubicBezTo>
                  <a:cubicBezTo>
                    <a:pt x="56" y="28"/>
                    <a:pt x="56" y="28"/>
                    <a:pt x="56" y="28"/>
                  </a:cubicBezTo>
                  <a:lnTo>
                    <a:pt x="51" y="49"/>
                  </a:lnTo>
                  <a:close/>
                  <a:moveTo>
                    <a:pt x="72" y="35"/>
                  </a:moveTo>
                  <a:cubicBezTo>
                    <a:pt x="70" y="43"/>
                    <a:pt x="63" y="49"/>
                    <a:pt x="56" y="49"/>
                  </a:cubicBezTo>
                  <a:cubicBezTo>
                    <a:pt x="59" y="34"/>
                    <a:pt x="59" y="34"/>
                    <a:pt x="59" y="34"/>
                  </a:cubicBezTo>
                  <a:cubicBezTo>
                    <a:pt x="72" y="34"/>
                    <a:pt x="72" y="34"/>
                    <a:pt x="72" y="34"/>
                  </a:cubicBezTo>
                  <a:cubicBezTo>
                    <a:pt x="72" y="34"/>
                    <a:pt x="72" y="35"/>
                    <a:pt x="72" y="35"/>
                  </a:cubicBezTo>
                  <a:moveTo>
                    <a:pt x="108" y="42"/>
                  </a:moveTo>
                  <a:cubicBezTo>
                    <a:pt x="110" y="34"/>
                    <a:pt x="109" y="28"/>
                    <a:pt x="107" y="23"/>
                  </a:cubicBezTo>
                  <a:cubicBezTo>
                    <a:pt x="111" y="28"/>
                    <a:pt x="114" y="37"/>
                    <a:pt x="111" y="48"/>
                  </a:cubicBezTo>
                  <a:cubicBezTo>
                    <a:pt x="107" y="69"/>
                    <a:pt x="90" y="81"/>
                    <a:pt x="70" y="81"/>
                  </a:cubicBezTo>
                  <a:cubicBezTo>
                    <a:pt x="49" y="81"/>
                    <a:pt x="49" y="81"/>
                    <a:pt x="49" y="81"/>
                  </a:cubicBezTo>
                  <a:cubicBezTo>
                    <a:pt x="41" y="115"/>
                    <a:pt x="41" y="115"/>
                    <a:pt x="41" y="115"/>
                  </a:cubicBezTo>
                  <a:cubicBezTo>
                    <a:pt x="12" y="115"/>
                    <a:pt x="12" y="115"/>
                    <a:pt x="12" y="115"/>
                  </a:cubicBezTo>
                  <a:cubicBezTo>
                    <a:pt x="13" y="110"/>
                    <a:pt x="13" y="110"/>
                    <a:pt x="13" y="110"/>
                  </a:cubicBezTo>
                  <a:cubicBezTo>
                    <a:pt x="38" y="110"/>
                    <a:pt x="38" y="110"/>
                    <a:pt x="38" y="110"/>
                  </a:cubicBezTo>
                  <a:cubicBezTo>
                    <a:pt x="45" y="76"/>
                    <a:pt x="45" y="76"/>
                    <a:pt x="45" y="76"/>
                  </a:cubicBezTo>
                  <a:cubicBezTo>
                    <a:pt x="66" y="76"/>
                    <a:pt x="66" y="76"/>
                    <a:pt x="66" y="76"/>
                  </a:cubicBezTo>
                  <a:cubicBezTo>
                    <a:pt x="86" y="76"/>
                    <a:pt x="103" y="63"/>
                    <a:pt x="108" y="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84" name="文本框 83"/>
          <p:cNvSpPr txBox="1"/>
          <p:nvPr/>
        </p:nvSpPr>
        <p:spPr>
          <a:xfrm>
            <a:off x="4864765" y="3731903"/>
            <a:ext cx="24624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600" dirty="0" smtClean="0"/>
              <a:t>Microsoft PowerPoint 2013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200288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863122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矩形 17"/>
          <p:cNvSpPr/>
          <p:nvPr/>
        </p:nvSpPr>
        <p:spPr>
          <a:xfrm>
            <a:off x="767408" y="1675772"/>
            <a:ext cx="5818531" cy="3272924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99000">
                <a:schemeClr val="bg1">
                  <a:lumMod val="75000"/>
                </a:schemeClr>
              </a:gs>
              <a:gs pos="63000">
                <a:schemeClr val="bg1">
                  <a:lumMod val="9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618630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画一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个和背景一样大小的矩形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14903" y="1160909"/>
            <a:ext cx="6869396" cy="5680571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6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7320136" y="2276872"/>
            <a:ext cx="4682964" cy="2733623"/>
            <a:chOff x="1127448" y="5661248"/>
            <a:chExt cx="4682964" cy="2733623"/>
          </a:xfrm>
        </p:grpSpPr>
        <p:sp>
          <p:nvSpPr>
            <p:cNvPr id="14" name="文本框 13"/>
            <p:cNvSpPr txBox="1"/>
            <p:nvPr/>
          </p:nvSpPr>
          <p:spPr>
            <a:xfrm>
              <a:off x="1127448" y="5661248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点击“插入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形状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矩形”，画出和背景一样的矩形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1127448" y="6427895"/>
              <a:ext cx="46829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选中矩形，右键选择“设置形状格式”，取消线条颜色，选择“渐变填充”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“线线填充”，角度改为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90º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1127448" y="7471541"/>
              <a:ext cx="46829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这里我使用了灰色（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191,191,191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），到白色（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242,242,242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），再到灰色（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191,191,191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）的渐变，调节颜色位置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08741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75772"/>
            <a:ext cx="5841471" cy="3272924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576151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画辅助图形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三角形和梯形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4903" y="1160909"/>
            <a:ext cx="6869396" cy="5680571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320136" y="1916832"/>
            <a:ext cx="4682964" cy="3186686"/>
            <a:chOff x="1127448" y="5661248"/>
            <a:chExt cx="4682964" cy="3186686"/>
          </a:xfrm>
        </p:grpSpPr>
        <p:sp>
          <p:nvSpPr>
            <p:cNvPr id="26" name="文本框 25"/>
            <p:cNvSpPr txBox="1"/>
            <p:nvPr/>
          </p:nvSpPr>
          <p:spPr>
            <a:xfrm>
              <a:off x="1127448" y="5661248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点击“插入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形状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”，画出一个正三角形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27448" y="6427895"/>
              <a:ext cx="46829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选中三角形，取消形状填充，填充轮廓颜色为青色（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63,223,223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），调节轮廓宽度为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码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27448" y="7471541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点击“插入</a:t>
              </a: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形状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梯形”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，画出一个正三角形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27448" y="8201603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选中梯形，取消轮廓颜色，填充梯形为红色（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239,84,100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8204224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75772"/>
            <a:ext cx="5841471" cy="329456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4376519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画辅助图形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4903" y="1160909"/>
            <a:ext cx="6869396" cy="5680571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084299" y="1347549"/>
            <a:ext cx="5184576" cy="4494139"/>
            <a:chOff x="1118374" y="5661248"/>
            <a:chExt cx="5184576" cy="4494139"/>
          </a:xfrm>
        </p:grpSpPr>
        <p:sp>
          <p:nvSpPr>
            <p:cNvPr id="26" name="文本框 25"/>
            <p:cNvSpPr txBox="1"/>
            <p:nvPr/>
          </p:nvSpPr>
          <p:spPr>
            <a:xfrm>
              <a:off x="1127448" y="5661248"/>
              <a:ext cx="46829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点击“插入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形状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三角形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”，画出一个大三角形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,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调节形状，再画出一个小三角形，使两个三角形组成立体三角形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27448" y="6584578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选中大三角形，取消轮廓，填充颜色为浅蓝色（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62,221,226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27448" y="7232106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选中小三角形</a:t>
              </a:r>
              <a:r>
                <a: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，取消轮廓，填充颜色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为深蓝色（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5,176,243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127448" y="7908897"/>
              <a:ext cx="5040560" cy="147732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CTRL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复制多个立体三角形，并填充为不同颜色，比如：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Clr>
                  <a:schemeClr val="bg1"/>
                </a:buClr>
              </a:pP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浅黄色（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254,165,33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  深黄色（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191,145,0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Clr>
                  <a:schemeClr val="bg1"/>
                </a:buClr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浅紫色（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184,110,225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）深紫色（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111,50,153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buClr>
                  <a:schemeClr val="bg1"/>
                </a:buClr>
              </a:pPr>
              <a:r>
                <a:rPr lang="en-US" altLang="zh-CN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   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浅绿色（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69,212,148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  深绿色（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0,176,78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18374" y="9386225"/>
              <a:ext cx="48336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再画出多个扁平化的三角形，随意填充颜色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1118374" y="9786055"/>
              <a:ext cx="518457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调整扁平三角形及立体三角形组的方向及位置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72042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75772"/>
            <a:ext cx="5820860" cy="3294565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391485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画辅助图形</a:t>
              </a:r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线段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14903" y="1160909"/>
            <a:ext cx="6869396" cy="5680571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23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248128" y="2611299"/>
            <a:ext cx="4833609" cy="1966639"/>
            <a:chOff x="1127448" y="5661248"/>
            <a:chExt cx="4833609" cy="1966639"/>
          </a:xfrm>
        </p:grpSpPr>
        <p:sp>
          <p:nvSpPr>
            <p:cNvPr id="26" name="文本框 25"/>
            <p:cNvSpPr txBox="1"/>
            <p:nvPr/>
          </p:nvSpPr>
          <p:spPr>
            <a:xfrm>
              <a:off x="1127448" y="5661248"/>
              <a:ext cx="4682964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点击“插入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形状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直线”，按住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shift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直接画出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45º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直线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27448" y="6338039"/>
              <a:ext cx="4682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按住</a:t>
              </a:r>
              <a:r>
                <a:rPr lang="en-US" altLang="zh-CN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ctrl</a:t>
              </a: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，复制出多个直线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127448" y="6798297"/>
              <a:ext cx="4682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随意填充直线轮廓颜色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1127448" y="7258555"/>
              <a:ext cx="48336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调整这些直线的位置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728849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lumMod val="85000"/>
            <a:lumOff val="1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1680633"/>
            <a:ext cx="5835225" cy="3289704"/>
          </a:xfrm>
          <a:prstGeom prst="rect">
            <a:avLst/>
          </a:prstGeom>
        </p:spPr>
      </p:pic>
      <p:grpSp>
        <p:nvGrpSpPr>
          <p:cNvPr id="20" name="组合 19"/>
          <p:cNvGrpSpPr/>
          <p:nvPr/>
        </p:nvGrpSpPr>
        <p:grpSpPr>
          <a:xfrm>
            <a:off x="1815895" y="182006"/>
            <a:ext cx="10729192" cy="648072"/>
            <a:chOff x="-312712" y="188640"/>
            <a:chExt cx="10729192" cy="648072"/>
          </a:xfrm>
        </p:grpSpPr>
        <p:sp>
          <p:nvSpPr>
            <p:cNvPr id="2" name="圆角矩形 1"/>
            <p:cNvSpPr/>
            <p:nvPr/>
          </p:nvSpPr>
          <p:spPr>
            <a:xfrm>
              <a:off x="-312712" y="188640"/>
              <a:ext cx="10729192" cy="648072"/>
            </a:xfrm>
            <a:prstGeom prst="roundRect">
              <a:avLst>
                <a:gd name="adj" fmla="val 500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文本框 3"/>
            <p:cNvSpPr txBox="1"/>
            <p:nvPr/>
          </p:nvSpPr>
          <p:spPr>
            <a:xfrm>
              <a:off x="263352" y="188640"/>
              <a:ext cx="433965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添加标题，文字部分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79338" y="174884"/>
            <a:ext cx="648072" cy="648072"/>
            <a:chOff x="11136560" y="188640"/>
            <a:chExt cx="648072" cy="648072"/>
          </a:xfrm>
        </p:grpSpPr>
        <p:sp>
          <p:nvSpPr>
            <p:cNvPr id="3" name="椭圆 2"/>
            <p:cNvSpPr/>
            <p:nvPr/>
          </p:nvSpPr>
          <p:spPr>
            <a:xfrm>
              <a:off x="11136560" y="188640"/>
              <a:ext cx="648072" cy="648072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11232809" y="188640"/>
              <a:ext cx="455574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600" dirty="0" smtClean="0">
                  <a:solidFill>
                    <a:schemeClr val="tx1">
                      <a:lumMod val="95000"/>
                      <a:lumOff val="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5</a:t>
              </a:r>
              <a:endParaRPr lang="zh-CN" altLang="en-US" sz="3600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214903" y="1160909"/>
            <a:ext cx="6869396" cy="5680571"/>
            <a:chOff x="3071664" y="1124744"/>
            <a:chExt cx="5284497" cy="4369957"/>
          </a:xfrm>
          <a:solidFill>
            <a:schemeClr val="bg1"/>
          </a:solidFill>
        </p:grpSpPr>
        <p:sp>
          <p:nvSpPr>
            <p:cNvPr id="21" name="Freeform 25"/>
            <p:cNvSpPr>
              <a:spLocks noEditPoints="1"/>
            </p:cNvSpPr>
            <p:nvPr/>
          </p:nvSpPr>
          <p:spPr bwMode="auto">
            <a:xfrm>
              <a:off x="3071664" y="1124744"/>
              <a:ext cx="5284497" cy="3744416"/>
            </a:xfrm>
            <a:custGeom>
              <a:avLst/>
              <a:gdLst>
                <a:gd name="T0" fmla="*/ 89 w 93"/>
                <a:gd name="T1" fmla="*/ 0 h 68"/>
                <a:gd name="T2" fmla="*/ 5 w 93"/>
                <a:gd name="T3" fmla="*/ 0 h 68"/>
                <a:gd name="T4" fmla="*/ 0 w 93"/>
                <a:gd name="T5" fmla="*/ 5 h 68"/>
                <a:gd name="T6" fmla="*/ 0 w 93"/>
                <a:gd name="T7" fmla="*/ 64 h 68"/>
                <a:gd name="T8" fmla="*/ 5 w 93"/>
                <a:gd name="T9" fmla="*/ 68 h 68"/>
                <a:gd name="T10" fmla="*/ 89 w 93"/>
                <a:gd name="T11" fmla="*/ 68 h 68"/>
                <a:gd name="T12" fmla="*/ 93 w 93"/>
                <a:gd name="T13" fmla="*/ 64 h 68"/>
                <a:gd name="T14" fmla="*/ 93 w 93"/>
                <a:gd name="T15" fmla="*/ 5 h 68"/>
                <a:gd name="T16" fmla="*/ 89 w 93"/>
                <a:gd name="T17" fmla="*/ 0 h 68"/>
                <a:gd name="T18" fmla="*/ 89 w 93"/>
                <a:gd name="T19" fmla="*/ 51 h 68"/>
                <a:gd name="T20" fmla="*/ 85 w 93"/>
                <a:gd name="T21" fmla="*/ 55 h 68"/>
                <a:gd name="T22" fmla="*/ 9 w 93"/>
                <a:gd name="T23" fmla="*/ 55 h 68"/>
                <a:gd name="T24" fmla="*/ 5 w 93"/>
                <a:gd name="T25" fmla="*/ 51 h 68"/>
                <a:gd name="T26" fmla="*/ 5 w 93"/>
                <a:gd name="T27" fmla="*/ 9 h 68"/>
                <a:gd name="T28" fmla="*/ 9 w 93"/>
                <a:gd name="T29" fmla="*/ 5 h 68"/>
                <a:gd name="T30" fmla="*/ 85 w 93"/>
                <a:gd name="T31" fmla="*/ 5 h 68"/>
                <a:gd name="T32" fmla="*/ 89 w 93"/>
                <a:gd name="T33" fmla="*/ 9 h 68"/>
                <a:gd name="T34" fmla="*/ 89 w 93"/>
                <a:gd name="T35" fmla="*/ 5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93" h="68">
                  <a:moveTo>
                    <a:pt x="89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64"/>
                    <a:pt x="0" y="64"/>
                    <a:pt x="0" y="64"/>
                  </a:cubicBezTo>
                  <a:cubicBezTo>
                    <a:pt x="0" y="66"/>
                    <a:pt x="2" y="68"/>
                    <a:pt x="5" y="68"/>
                  </a:cubicBezTo>
                  <a:cubicBezTo>
                    <a:pt x="89" y="68"/>
                    <a:pt x="89" y="68"/>
                    <a:pt x="89" y="68"/>
                  </a:cubicBezTo>
                  <a:cubicBezTo>
                    <a:pt x="92" y="68"/>
                    <a:pt x="93" y="66"/>
                    <a:pt x="93" y="64"/>
                  </a:cubicBezTo>
                  <a:cubicBezTo>
                    <a:pt x="93" y="5"/>
                    <a:pt x="93" y="5"/>
                    <a:pt x="93" y="5"/>
                  </a:cubicBezTo>
                  <a:cubicBezTo>
                    <a:pt x="93" y="2"/>
                    <a:pt x="92" y="0"/>
                    <a:pt x="89" y="0"/>
                  </a:cubicBezTo>
                  <a:close/>
                  <a:moveTo>
                    <a:pt x="89" y="51"/>
                  </a:moveTo>
                  <a:cubicBezTo>
                    <a:pt x="89" y="53"/>
                    <a:pt x="87" y="55"/>
                    <a:pt x="85" y="55"/>
                  </a:cubicBezTo>
                  <a:cubicBezTo>
                    <a:pt x="9" y="55"/>
                    <a:pt x="9" y="55"/>
                    <a:pt x="9" y="55"/>
                  </a:cubicBezTo>
                  <a:cubicBezTo>
                    <a:pt x="6" y="55"/>
                    <a:pt x="5" y="53"/>
                    <a:pt x="5" y="51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7"/>
                    <a:pt x="6" y="5"/>
                    <a:pt x="9" y="5"/>
                  </a:cubicBezTo>
                  <a:cubicBezTo>
                    <a:pt x="85" y="5"/>
                    <a:pt x="85" y="5"/>
                    <a:pt x="85" y="5"/>
                  </a:cubicBezTo>
                  <a:cubicBezTo>
                    <a:pt x="87" y="5"/>
                    <a:pt x="89" y="7"/>
                    <a:pt x="89" y="9"/>
                  </a:cubicBezTo>
                  <a:lnTo>
                    <a:pt x="89" y="51"/>
                  </a:ln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26"/>
            <p:cNvSpPr>
              <a:spLocks/>
            </p:cNvSpPr>
            <p:nvPr/>
          </p:nvSpPr>
          <p:spPr bwMode="auto">
            <a:xfrm>
              <a:off x="4682331" y="4434691"/>
              <a:ext cx="2120019" cy="1060010"/>
            </a:xfrm>
            <a:custGeom>
              <a:avLst/>
              <a:gdLst>
                <a:gd name="T0" fmla="*/ 30 w 32"/>
                <a:gd name="T1" fmla="*/ 12 h 16"/>
                <a:gd name="T2" fmla="*/ 28 w 32"/>
                <a:gd name="T3" fmla="*/ 12 h 16"/>
                <a:gd name="T4" fmla="*/ 26 w 32"/>
                <a:gd name="T5" fmla="*/ 10 h 16"/>
                <a:gd name="T6" fmla="*/ 26 w 32"/>
                <a:gd name="T7" fmla="*/ 0 h 16"/>
                <a:gd name="T8" fmla="*/ 6 w 32"/>
                <a:gd name="T9" fmla="*/ 0 h 16"/>
                <a:gd name="T10" fmla="*/ 6 w 32"/>
                <a:gd name="T11" fmla="*/ 10 h 16"/>
                <a:gd name="T12" fmla="*/ 4 w 32"/>
                <a:gd name="T13" fmla="*/ 12 h 16"/>
                <a:gd name="T14" fmla="*/ 2 w 32"/>
                <a:gd name="T15" fmla="*/ 12 h 16"/>
                <a:gd name="T16" fmla="*/ 0 w 32"/>
                <a:gd name="T17" fmla="*/ 14 h 16"/>
                <a:gd name="T18" fmla="*/ 2 w 32"/>
                <a:gd name="T19" fmla="*/ 16 h 16"/>
                <a:gd name="T20" fmla="*/ 30 w 32"/>
                <a:gd name="T21" fmla="*/ 16 h 16"/>
                <a:gd name="T22" fmla="*/ 32 w 32"/>
                <a:gd name="T23" fmla="*/ 14 h 16"/>
                <a:gd name="T24" fmla="*/ 30 w 32"/>
                <a:gd name="T25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2" h="16">
                  <a:moveTo>
                    <a:pt x="30" y="12"/>
                  </a:moveTo>
                  <a:cubicBezTo>
                    <a:pt x="28" y="12"/>
                    <a:pt x="28" y="12"/>
                    <a:pt x="28" y="12"/>
                  </a:cubicBezTo>
                  <a:cubicBezTo>
                    <a:pt x="27" y="12"/>
                    <a:pt x="26" y="11"/>
                    <a:pt x="26" y="1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1"/>
                    <a:pt x="5" y="12"/>
                    <a:pt x="4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5"/>
                    <a:pt x="1" y="16"/>
                    <a:pt x="2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1" y="16"/>
                    <a:pt x="32" y="15"/>
                    <a:pt x="32" y="14"/>
                  </a:cubicBezTo>
                  <a:cubicBezTo>
                    <a:pt x="32" y="13"/>
                    <a:pt x="31" y="12"/>
                    <a:pt x="30" y="12"/>
                  </a:cubicBezTo>
                  <a:close/>
                </a:path>
              </a:pathLst>
            </a:custGeom>
            <a:grpFill/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7248128" y="2611299"/>
            <a:ext cx="4833609" cy="1227976"/>
            <a:chOff x="1127448" y="5661248"/>
            <a:chExt cx="4833609" cy="1227976"/>
          </a:xfrm>
        </p:grpSpPr>
        <p:sp>
          <p:nvSpPr>
            <p:cNvPr id="24" name="文本框 23"/>
            <p:cNvSpPr txBox="1"/>
            <p:nvPr/>
          </p:nvSpPr>
          <p:spPr>
            <a:xfrm>
              <a:off x="1127448" y="5661248"/>
              <a:ext cx="4682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插入文本框，输入标题及个人信息等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1127448" y="6090570"/>
              <a:ext cx="468296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调节文字的字体，颜色及大小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1127448" y="6519892"/>
              <a:ext cx="4833609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Clr>
                  <a:schemeClr val="bg1"/>
                </a:buClr>
                <a:buFont typeface="Wingdings" panose="05000000000000000000" pitchFamily="2" charset="2"/>
                <a:buChar char="l"/>
              </a:pPr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增加文字效果，这里我使用了阴影效果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8324106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矩形 67"/>
          <p:cNvSpPr/>
          <p:nvPr/>
        </p:nvSpPr>
        <p:spPr>
          <a:xfrm>
            <a:off x="0" y="-8445"/>
            <a:ext cx="12195448" cy="6848080"/>
          </a:xfrm>
          <a:prstGeom prst="rect">
            <a:avLst/>
          </a:prstGeom>
          <a:gradFill flip="none" rotWithShape="1">
            <a:gsLst>
              <a:gs pos="0">
                <a:schemeClr val="bg1">
                  <a:lumMod val="75000"/>
                </a:schemeClr>
              </a:gs>
              <a:gs pos="99000">
                <a:schemeClr val="bg1">
                  <a:lumMod val="75000"/>
                </a:schemeClr>
              </a:gs>
              <a:gs pos="63000">
                <a:schemeClr val="bg1">
                  <a:lumMod val="9500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等腰三角形 1"/>
          <p:cNvSpPr/>
          <p:nvPr/>
        </p:nvSpPr>
        <p:spPr>
          <a:xfrm rot="10800000">
            <a:off x="4381250" y="1950767"/>
            <a:ext cx="3429501" cy="2956467"/>
          </a:xfrm>
          <a:prstGeom prst="triangle">
            <a:avLst/>
          </a:prstGeom>
          <a:noFill/>
          <a:ln w="76200">
            <a:solidFill>
              <a:srgbClr val="3FDFD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3" name="梯形 2"/>
          <p:cNvSpPr/>
          <p:nvPr/>
        </p:nvSpPr>
        <p:spPr>
          <a:xfrm rot="10800000">
            <a:off x="5183899" y="1662735"/>
            <a:ext cx="1824203" cy="576064"/>
          </a:xfrm>
          <a:prstGeom prst="trapezoid">
            <a:avLst>
              <a:gd name="adj" fmla="val 48516"/>
            </a:avLst>
          </a:prstGeom>
          <a:solidFill>
            <a:srgbClr val="EF5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grpSp>
        <p:nvGrpSpPr>
          <p:cNvPr id="6" name="组合 5"/>
          <p:cNvGrpSpPr/>
          <p:nvPr/>
        </p:nvGrpSpPr>
        <p:grpSpPr>
          <a:xfrm rot="1223044">
            <a:off x="8278066" y="1075185"/>
            <a:ext cx="259039" cy="518076"/>
            <a:chOff x="6660232" y="483518"/>
            <a:chExt cx="432048" cy="864096"/>
          </a:xfrm>
        </p:grpSpPr>
        <p:sp>
          <p:nvSpPr>
            <p:cNvPr id="4" name="等腰三角形 3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FEA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5" name="等腰三角形 4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963"/>
              </a:avLst>
            </a:prstGeom>
            <a:solidFill>
              <a:srgbClr val="BF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0" name="组合 9"/>
          <p:cNvGrpSpPr/>
          <p:nvPr/>
        </p:nvGrpSpPr>
        <p:grpSpPr>
          <a:xfrm rot="6407950">
            <a:off x="8316652" y="2332246"/>
            <a:ext cx="465643" cy="931285"/>
            <a:chOff x="6660232" y="483518"/>
            <a:chExt cx="432048" cy="864096"/>
          </a:xfrm>
        </p:grpSpPr>
        <p:sp>
          <p:nvSpPr>
            <p:cNvPr id="11" name="等腰三角形 10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45D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2" name="等腰三角形 11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228"/>
              </a:avLst>
            </a:prstGeom>
            <a:solidFill>
              <a:srgbClr val="00B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3" name="组合 12"/>
          <p:cNvGrpSpPr/>
          <p:nvPr/>
        </p:nvGrpSpPr>
        <p:grpSpPr>
          <a:xfrm rot="6226596">
            <a:off x="10046601" y="4054580"/>
            <a:ext cx="503827" cy="1007653"/>
            <a:chOff x="6660232" y="483518"/>
            <a:chExt cx="432048" cy="864096"/>
          </a:xfrm>
        </p:grpSpPr>
        <p:sp>
          <p:nvSpPr>
            <p:cNvPr id="14" name="等腰三角形 13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3ED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5" name="等腰三角形 14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58818"/>
              </a:avLst>
            </a:prstGeom>
            <a:solidFill>
              <a:srgbClr val="05B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6" name="组合 15"/>
          <p:cNvGrpSpPr/>
          <p:nvPr/>
        </p:nvGrpSpPr>
        <p:grpSpPr>
          <a:xfrm rot="1409274">
            <a:off x="6601668" y="678144"/>
            <a:ext cx="299481" cy="598963"/>
            <a:chOff x="6660232" y="483518"/>
            <a:chExt cx="432048" cy="864096"/>
          </a:xfrm>
        </p:grpSpPr>
        <p:sp>
          <p:nvSpPr>
            <p:cNvPr id="17" name="等腰三角形 16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B86E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18" name="等腰三角形 17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228"/>
              </a:avLst>
            </a:prstGeom>
            <a:solidFill>
              <a:srgbClr val="6F32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19" name="组合 18"/>
          <p:cNvGrpSpPr/>
          <p:nvPr/>
        </p:nvGrpSpPr>
        <p:grpSpPr>
          <a:xfrm rot="18087484">
            <a:off x="2243309" y="1967816"/>
            <a:ext cx="418064" cy="836128"/>
            <a:chOff x="6660232" y="483518"/>
            <a:chExt cx="432048" cy="864096"/>
          </a:xfrm>
        </p:grpSpPr>
        <p:sp>
          <p:nvSpPr>
            <p:cNvPr id="20" name="等腰三角形 19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B86E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1" name="等腰三角形 20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228"/>
              </a:avLst>
            </a:prstGeom>
            <a:solidFill>
              <a:srgbClr val="6F32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2" name="组合 21"/>
          <p:cNvGrpSpPr/>
          <p:nvPr/>
        </p:nvGrpSpPr>
        <p:grpSpPr>
          <a:xfrm rot="12676450">
            <a:off x="5296189" y="5569971"/>
            <a:ext cx="251500" cy="503000"/>
            <a:chOff x="6660232" y="483518"/>
            <a:chExt cx="432048" cy="864096"/>
          </a:xfrm>
        </p:grpSpPr>
        <p:sp>
          <p:nvSpPr>
            <p:cNvPr id="23" name="等腰三角形 22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B86E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228"/>
              </a:avLst>
            </a:prstGeom>
            <a:solidFill>
              <a:srgbClr val="6F329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5" name="组合 24"/>
          <p:cNvGrpSpPr/>
          <p:nvPr/>
        </p:nvGrpSpPr>
        <p:grpSpPr>
          <a:xfrm rot="7346403">
            <a:off x="10486305" y="5776476"/>
            <a:ext cx="206211" cy="412421"/>
            <a:chOff x="6660232" y="483518"/>
            <a:chExt cx="432048" cy="864096"/>
          </a:xfrm>
        </p:grpSpPr>
        <p:sp>
          <p:nvSpPr>
            <p:cNvPr id="26" name="等腰三角形 25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45D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27" name="等腰三角形 26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228"/>
              </a:avLst>
            </a:prstGeom>
            <a:solidFill>
              <a:srgbClr val="00B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28" name="组合 27"/>
          <p:cNvGrpSpPr/>
          <p:nvPr/>
        </p:nvGrpSpPr>
        <p:grpSpPr>
          <a:xfrm rot="20465634">
            <a:off x="3910405" y="1516089"/>
            <a:ext cx="133169" cy="266339"/>
            <a:chOff x="6660232" y="483518"/>
            <a:chExt cx="432048" cy="864096"/>
          </a:xfrm>
        </p:grpSpPr>
        <p:sp>
          <p:nvSpPr>
            <p:cNvPr id="29" name="等腰三角形 28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45D49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0" name="等腰三角形 29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228"/>
              </a:avLst>
            </a:prstGeom>
            <a:solidFill>
              <a:srgbClr val="00B0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1" name="组合 30"/>
          <p:cNvGrpSpPr/>
          <p:nvPr/>
        </p:nvGrpSpPr>
        <p:grpSpPr>
          <a:xfrm rot="16914716">
            <a:off x="3228327" y="3095305"/>
            <a:ext cx="259039" cy="518076"/>
            <a:chOff x="6660232" y="483518"/>
            <a:chExt cx="432048" cy="864096"/>
          </a:xfrm>
        </p:grpSpPr>
        <p:sp>
          <p:nvSpPr>
            <p:cNvPr id="32" name="等腰三角形 31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FEA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3" name="等腰三角形 32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963"/>
              </a:avLst>
            </a:prstGeom>
            <a:solidFill>
              <a:srgbClr val="BF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4" name="组合 33"/>
          <p:cNvGrpSpPr/>
          <p:nvPr/>
        </p:nvGrpSpPr>
        <p:grpSpPr>
          <a:xfrm rot="13948803">
            <a:off x="5421364" y="4375114"/>
            <a:ext cx="383579" cy="767156"/>
            <a:chOff x="6660232" y="483518"/>
            <a:chExt cx="432048" cy="864096"/>
          </a:xfrm>
        </p:grpSpPr>
        <p:sp>
          <p:nvSpPr>
            <p:cNvPr id="35" name="等腰三角形 34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FEA52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6" name="等腰三角形 35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63963"/>
              </a:avLst>
            </a:prstGeom>
            <a:solidFill>
              <a:srgbClr val="BF91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37" name="组合 36"/>
          <p:cNvGrpSpPr/>
          <p:nvPr/>
        </p:nvGrpSpPr>
        <p:grpSpPr>
          <a:xfrm rot="13953194">
            <a:off x="1876293" y="4429390"/>
            <a:ext cx="366407" cy="732812"/>
            <a:chOff x="6660232" y="483518"/>
            <a:chExt cx="432048" cy="864096"/>
          </a:xfrm>
        </p:grpSpPr>
        <p:sp>
          <p:nvSpPr>
            <p:cNvPr id="38" name="等腰三角形 37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3ED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39" name="等腰三角形 38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58818"/>
              </a:avLst>
            </a:prstGeom>
            <a:solidFill>
              <a:srgbClr val="05B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grpSp>
        <p:nvGrpSpPr>
          <p:cNvPr id="40" name="组合 39"/>
          <p:cNvGrpSpPr/>
          <p:nvPr/>
        </p:nvGrpSpPr>
        <p:grpSpPr>
          <a:xfrm rot="19166967">
            <a:off x="2984410" y="1125490"/>
            <a:ext cx="186485" cy="372969"/>
            <a:chOff x="6660232" y="483518"/>
            <a:chExt cx="432048" cy="864096"/>
          </a:xfrm>
        </p:grpSpPr>
        <p:sp>
          <p:nvSpPr>
            <p:cNvPr id="41" name="等腰三角形 40"/>
            <p:cNvSpPr/>
            <p:nvPr/>
          </p:nvSpPr>
          <p:spPr>
            <a:xfrm rot="10800000">
              <a:off x="6660232" y="699542"/>
              <a:ext cx="432048" cy="648072"/>
            </a:xfrm>
            <a:prstGeom prst="triangle">
              <a:avLst/>
            </a:prstGeom>
            <a:solidFill>
              <a:srgbClr val="3EDDE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  <p:sp>
          <p:nvSpPr>
            <p:cNvPr id="42" name="等腰三角形 41"/>
            <p:cNvSpPr/>
            <p:nvPr/>
          </p:nvSpPr>
          <p:spPr>
            <a:xfrm>
              <a:off x="6660232" y="483518"/>
              <a:ext cx="432048" cy="216024"/>
            </a:xfrm>
            <a:prstGeom prst="triangle">
              <a:avLst>
                <a:gd name="adj" fmla="val 58818"/>
              </a:avLst>
            </a:prstGeom>
            <a:solidFill>
              <a:srgbClr val="05B0F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400"/>
            </a:p>
          </p:txBody>
        </p:sp>
      </p:grpSp>
      <p:sp>
        <p:nvSpPr>
          <p:cNvPr id="43" name="等腰三角形 42"/>
          <p:cNvSpPr/>
          <p:nvPr/>
        </p:nvSpPr>
        <p:spPr>
          <a:xfrm rot="17675433">
            <a:off x="7238747" y="4438880"/>
            <a:ext cx="207631" cy="322651"/>
          </a:xfrm>
          <a:prstGeom prst="triangle">
            <a:avLst/>
          </a:prstGeom>
          <a:solidFill>
            <a:srgbClr val="FEA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4" name="等腰三角形 43"/>
          <p:cNvSpPr/>
          <p:nvPr/>
        </p:nvSpPr>
        <p:spPr>
          <a:xfrm rot="18842669">
            <a:off x="7981367" y="4061438"/>
            <a:ext cx="170303" cy="264644"/>
          </a:xfrm>
          <a:prstGeom prst="triangle">
            <a:avLst/>
          </a:prstGeom>
          <a:solidFill>
            <a:srgbClr val="B86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5" name="等腰三角形 44"/>
          <p:cNvSpPr/>
          <p:nvPr/>
        </p:nvSpPr>
        <p:spPr>
          <a:xfrm rot="14558547">
            <a:off x="9459285" y="1685769"/>
            <a:ext cx="207631" cy="322651"/>
          </a:xfrm>
          <a:prstGeom prst="triangle">
            <a:avLst/>
          </a:prstGeom>
          <a:solidFill>
            <a:srgbClr val="05B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6" name="等腰三角形 45"/>
          <p:cNvSpPr/>
          <p:nvPr/>
        </p:nvSpPr>
        <p:spPr>
          <a:xfrm rot="12105279">
            <a:off x="7701461" y="413154"/>
            <a:ext cx="149156" cy="231783"/>
          </a:xfrm>
          <a:prstGeom prst="triangle">
            <a:avLst/>
          </a:prstGeom>
          <a:solidFill>
            <a:srgbClr val="B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7" name="等腰三角形 46"/>
          <p:cNvSpPr/>
          <p:nvPr/>
        </p:nvSpPr>
        <p:spPr>
          <a:xfrm rot="14668738">
            <a:off x="8691310" y="1811440"/>
            <a:ext cx="143783" cy="223433"/>
          </a:xfrm>
          <a:prstGeom prst="triangle">
            <a:avLst>
              <a:gd name="adj" fmla="val 35756"/>
            </a:avLst>
          </a:prstGeom>
          <a:solidFill>
            <a:srgbClr val="EF5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8" name="等腰三角形 47"/>
          <p:cNvSpPr/>
          <p:nvPr/>
        </p:nvSpPr>
        <p:spPr>
          <a:xfrm rot="17171880">
            <a:off x="9493418" y="2343385"/>
            <a:ext cx="143783" cy="223433"/>
          </a:xfrm>
          <a:prstGeom prst="triangle">
            <a:avLst>
              <a:gd name="adj" fmla="val 77077"/>
            </a:avLst>
          </a:prstGeom>
          <a:solidFill>
            <a:srgbClr val="6F32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49" name="等腰三角形 48"/>
          <p:cNvSpPr/>
          <p:nvPr/>
        </p:nvSpPr>
        <p:spPr>
          <a:xfrm rot="11654353">
            <a:off x="7236715" y="1330046"/>
            <a:ext cx="143783" cy="223433"/>
          </a:xfrm>
          <a:prstGeom prst="triangle">
            <a:avLst>
              <a:gd name="adj" fmla="val 35756"/>
            </a:avLst>
          </a:prstGeom>
          <a:solidFill>
            <a:srgbClr val="45D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0" name="等腰三角形 49"/>
          <p:cNvSpPr/>
          <p:nvPr/>
        </p:nvSpPr>
        <p:spPr>
          <a:xfrm rot="19005263">
            <a:off x="7533911" y="5568547"/>
            <a:ext cx="207631" cy="322651"/>
          </a:xfrm>
          <a:prstGeom prst="triangle">
            <a:avLst>
              <a:gd name="adj" fmla="val 100000"/>
            </a:avLst>
          </a:prstGeom>
          <a:solidFill>
            <a:srgbClr val="05B0F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1" name="等腰三角形 50"/>
          <p:cNvSpPr/>
          <p:nvPr/>
        </p:nvSpPr>
        <p:spPr>
          <a:xfrm rot="20250676">
            <a:off x="8943699" y="5429516"/>
            <a:ext cx="143783" cy="223433"/>
          </a:xfrm>
          <a:prstGeom prst="triangle">
            <a:avLst>
              <a:gd name="adj" fmla="val 35756"/>
            </a:avLst>
          </a:prstGeom>
          <a:solidFill>
            <a:srgbClr val="EF5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2" name="等腰三角形 51"/>
          <p:cNvSpPr/>
          <p:nvPr/>
        </p:nvSpPr>
        <p:spPr>
          <a:xfrm rot="17959049">
            <a:off x="8553960" y="4863063"/>
            <a:ext cx="209241" cy="180380"/>
          </a:xfrm>
          <a:prstGeom prst="triangle">
            <a:avLst/>
          </a:prstGeom>
          <a:solidFill>
            <a:srgbClr val="3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3" name="等腰三角形 52"/>
          <p:cNvSpPr/>
          <p:nvPr/>
        </p:nvSpPr>
        <p:spPr>
          <a:xfrm rot="1068765">
            <a:off x="6696261" y="5541159"/>
            <a:ext cx="209241" cy="180380"/>
          </a:xfrm>
          <a:prstGeom prst="triangle">
            <a:avLst/>
          </a:prstGeom>
          <a:solidFill>
            <a:srgbClr val="00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4" name="等腰三角形 53"/>
          <p:cNvSpPr/>
          <p:nvPr/>
        </p:nvSpPr>
        <p:spPr>
          <a:xfrm rot="17007495">
            <a:off x="9150282" y="3798541"/>
            <a:ext cx="207631" cy="322651"/>
          </a:xfrm>
          <a:prstGeom prst="triangle">
            <a:avLst/>
          </a:prstGeom>
          <a:solidFill>
            <a:srgbClr val="B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5" name="等腰三角形 54"/>
          <p:cNvSpPr/>
          <p:nvPr/>
        </p:nvSpPr>
        <p:spPr>
          <a:xfrm rot="6229131">
            <a:off x="3223413" y="1873503"/>
            <a:ext cx="149156" cy="231783"/>
          </a:xfrm>
          <a:prstGeom prst="triangle">
            <a:avLst/>
          </a:prstGeom>
          <a:solidFill>
            <a:srgbClr val="BF91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6" name="等腰三角形 55"/>
          <p:cNvSpPr/>
          <p:nvPr/>
        </p:nvSpPr>
        <p:spPr>
          <a:xfrm rot="7496882">
            <a:off x="3566150" y="838760"/>
            <a:ext cx="143783" cy="223433"/>
          </a:xfrm>
          <a:prstGeom prst="triangle">
            <a:avLst>
              <a:gd name="adj" fmla="val 35756"/>
            </a:avLst>
          </a:prstGeom>
          <a:solidFill>
            <a:srgbClr val="EF5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7" name="等腰三角形 56"/>
          <p:cNvSpPr/>
          <p:nvPr/>
        </p:nvSpPr>
        <p:spPr>
          <a:xfrm rot="7278906">
            <a:off x="2046517" y="1086251"/>
            <a:ext cx="264464" cy="410968"/>
          </a:xfrm>
          <a:prstGeom prst="triangle">
            <a:avLst>
              <a:gd name="adj" fmla="val 35756"/>
            </a:avLst>
          </a:prstGeom>
          <a:solidFill>
            <a:srgbClr val="45D4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58" name="等腰三角形 57"/>
          <p:cNvSpPr/>
          <p:nvPr/>
        </p:nvSpPr>
        <p:spPr>
          <a:xfrm rot="1068765">
            <a:off x="2522213" y="3731165"/>
            <a:ext cx="209241" cy="180380"/>
          </a:xfrm>
          <a:prstGeom prst="triangle">
            <a:avLst/>
          </a:prstGeom>
          <a:solidFill>
            <a:srgbClr val="00B04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1" name="等腰三角形 60"/>
          <p:cNvSpPr/>
          <p:nvPr/>
        </p:nvSpPr>
        <p:spPr>
          <a:xfrm rot="17959049">
            <a:off x="4487050" y="4708329"/>
            <a:ext cx="209241" cy="180380"/>
          </a:xfrm>
          <a:prstGeom prst="triangle">
            <a:avLst/>
          </a:prstGeom>
          <a:solidFill>
            <a:srgbClr val="3EDDE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2" name="等腰三角形 61"/>
          <p:cNvSpPr/>
          <p:nvPr/>
        </p:nvSpPr>
        <p:spPr>
          <a:xfrm rot="4382759">
            <a:off x="2717834" y="5251866"/>
            <a:ext cx="195159" cy="303269"/>
          </a:xfrm>
          <a:prstGeom prst="triangle">
            <a:avLst>
              <a:gd name="adj" fmla="val 35756"/>
            </a:avLst>
          </a:prstGeom>
          <a:solidFill>
            <a:srgbClr val="EF5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3" name="等腰三角形 62"/>
          <p:cNvSpPr/>
          <p:nvPr/>
        </p:nvSpPr>
        <p:spPr>
          <a:xfrm rot="2697357">
            <a:off x="3857349" y="5827100"/>
            <a:ext cx="161580" cy="251089"/>
          </a:xfrm>
          <a:prstGeom prst="triangle">
            <a:avLst/>
          </a:prstGeom>
          <a:solidFill>
            <a:srgbClr val="FEA52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4" name="等腰三角形 63"/>
          <p:cNvSpPr/>
          <p:nvPr/>
        </p:nvSpPr>
        <p:spPr>
          <a:xfrm rot="3556479">
            <a:off x="3869997" y="3960103"/>
            <a:ext cx="170303" cy="264644"/>
          </a:xfrm>
          <a:prstGeom prst="triangle">
            <a:avLst/>
          </a:prstGeom>
          <a:solidFill>
            <a:srgbClr val="B86EE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2400"/>
          </a:p>
        </p:txBody>
      </p:sp>
      <p:sp>
        <p:nvSpPr>
          <p:cNvPr id="65" name="TextBox 27"/>
          <p:cNvSpPr txBox="1"/>
          <p:nvPr/>
        </p:nvSpPr>
        <p:spPr>
          <a:xfrm>
            <a:off x="4416136" y="3314241"/>
            <a:ext cx="3384260" cy="25654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altLang="zh-CN" sz="1067" spc="400" dirty="0">
                <a:ln w="18415" cmpd="sng">
                  <a:noFill/>
                  <a:prstDash val="solid"/>
                </a:ln>
                <a:solidFill>
                  <a:srgbClr val="EF54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haroni" pitchFamily="2" charset="-79"/>
                <a:ea typeface="Kozuka Gothic Pro L" pitchFamily="34" charset="-128"/>
                <a:cs typeface="Aharoni" pitchFamily="2" charset="-79"/>
              </a:rPr>
              <a:t>Microsoft Office PowerPoint</a:t>
            </a:r>
            <a:endParaRPr lang="zh-CN" altLang="en-US" sz="1067" spc="400" dirty="0">
              <a:ln w="18415" cmpd="sng">
                <a:noFill/>
                <a:prstDash val="solid"/>
              </a:ln>
              <a:solidFill>
                <a:srgbClr val="EF546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haroni" pitchFamily="2" charset="-79"/>
              <a:ea typeface="Kozuka Gothic Pro L" pitchFamily="34" charset="-128"/>
              <a:cs typeface="Aharoni" pitchFamily="2" charset="-79"/>
            </a:endParaRPr>
          </a:p>
        </p:txBody>
      </p:sp>
      <p:sp>
        <p:nvSpPr>
          <p:cNvPr id="66" name="TextBox 31"/>
          <p:cNvSpPr txBox="1"/>
          <p:nvPr/>
        </p:nvSpPr>
        <p:spPr>
          <a:xfrm>
            <a:off x="4238953" y="2557965"/>
            <a:ext cx="3680816" cy="6667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733" spc="800" dirty="0">
                <a:ln w="18415" cmpd="sng">
                  <a:noFill/>
                  <a:prstDash val="solid"/>
                </a:ln>
                <a:solidFill>
                  <a:srgbClr val="EF54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3733" spc="800" dirty="0">
                <a:ln w="18415" cmpd="sng">
                  <a:noFill/>
                  <a:prstDash val="solid"/>
                </a:ln>
                <a:solidFill>
                  <a:srgbClr val="EF546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itchFamily="34" charset="-122"/>
                <a:ea typeface="微软雅黑" pitchFamily="34" charset="-122"/>
              </a:rPr>
              <a:t>首页练习</a:t>
            </a:r>
          </a:p>
        </p:txBody>
      </p:sp>
      <p:sp>
        <p:nvSpPr>
          <p:cNvPr id="67" name="TextBox 34"/>
          <p:cNvSpPr txBox="1"/>
          <p:nvPr/>
        </p:nvSpPr>
        <p:spPr>
          <a:xfrm>
            <a:off x="5397796" y="1761188"/>
            <a:ext cx="1386918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867" dirty="0">
                <a:solidFill>
                  <a:schemeClr val="bg1"/>
                </a:solidFill>
                <a:latin typeface="DFGothic-EB" panose="02010609010101010101" pitchFamily="1" charset="-128"/>
                <a:ea typeface="DFGothic-EB" panose="02010609010101010101" pitchFamily="1" charset="-128"/>
              </a:rPr>
              <a:t>PowerPoint</a:t>
            </a:r>
            <a:endParaRPr lang="zh-CN" altLang="en-US" sz="1867" dirty="0">
              <a:solidFill>
                <a:schemeClr val="bg1"/>
              </a:solidFill>
              <a:latin typeface="DFGothic-EB" panose="02010609010101010101" pitchFamily="1" charset="-128"/>
              <a:ea typeface="DFGothic-EB" panose="02010609010101010101" pitchFamily="1" charset="-128"/>
            </a:endParaRPr>
          </a:p>
        </p:txBody>
      </p:sp>
      <p:cxnSp>
        <p:nvCxnSpPr>
          <p:cNvPr id="69" name="直接连接符 68"/>
          <p:cNvCxnSpPr/>
          <p:nvPr/>
        </p:nvCxnSpPr>
        <p:spPr>
          <a:xfrm flipH="1">
            <a:off x="623392" y="0"/>
            <a:ext cx="1632181" cy="1632181"/>
          </a:xfrm>
          <a:prstGeom prst="line">
            <a:avLst/>
          </a:prstGeom>
          <a:ln>
            <a:solidFill>
              <a:srgbClr val="EF546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直接连接符 69"/>
          <p:cNvCxnSpPr/>
          <p:nvPr/>
        </p:nvCxnSpPr>
        <p:spPr>
          <a:xfrm flipH="1">
            <a:off x="9009342" y="-9838"/>
            <a:ext cx="1966513" cy="1951937"/>
          </a:xfrm>
          <a:prstGeom prst="line">
            <a:avLst/>
          </a:prstGeom>
          <a:ln>
            <a:solidFill>
              <a:srgbClr val="B86EE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直接连接符 71"/>
          <p:cNvCxnSpPr/>
          <p:nvPr/>
        </p:nvCxnSpPr>
        <p:spPr>
          <a:xfrm flipH="1">
            <a:off x="8824458" y="4887698"/>
            <a:ext cx="1966513" cy="1951937"/>
          </a:xfrm>
          <a:prstGeom prst="line">
            <a:avLst/>
          </a:prstGeom>
          <a:ln>
            <a:solidFill>
              <a:srgbClr val="FEA52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直接连接符 72"/>
          <p:cNvCxnSpPr/>
          <p:nvPr/>
        </p:nvCxnSpPr>
        <p:spPr>
          <a:xfrm flipH="1">
            <a:off x="887081" y="4936818"/>
            <a:ext cx="1966513" cy="1951937"/>
          </a:xfrm>
          <a:prstGeom prst="line">
            <a:avLst/>
          </a:prstGeom>
          <a:ln>
            <a:solidFill>
              <a:srgbClr val="45D49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直接连接符 73"/>
          <p:cNvCxnSpPr/>
          <p:nvPr/>
        </p:nvCxnSpPr>
        <p:spPr>
          <a:xfrm flipH="1">
            <a:off x="11313717" y="3314241"/>
            <a:ext cx="878283" cy="835871"/>
          </a:xfrm>
          <a:prstGeom prst="line">
            <a:avLst/>
          </a:prstGeom>
          <a:ln>
            <a:solidFill>
              <a:srgbClr val="05B0F3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002240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合 4"/>
          <p:cNvGrpSpPr/>
          <p:nvPr/>
        </p:nvGrpSpPr>
        <p:grpSpPr>
          <a:xfrm>
            <a:off x="0" y="5698276"/>
            <a:ext cx="12192000" cy="660665"/>
            <a:chOff x="0" y="5877272"/>
            <a:chExt cx="12192000" cy="1002964"/>
          </a:xfrm>
        </p:grpSpPr>
        <p:sp>
          <p:nvSpPr>
            <p:cNvPr id="6" name="矩形 5"/>
            <p:cNvSpPr/>
            <p:nvPr/>
          </p:nvSpPr>
          <p:spPr>
            <a:xfrm>
              <a:off x="0" y="5877272"/>
              <a:ext cx="12192000" cy="980728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1665139" y="5899033"/>
              <a:ext cx="8861721" cy="98120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这样，一个骚气立体的</a:t>
              </a:r>
              <a:r>
                <a:rPr lang="en-US" altLang="zh-CN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PPT</a:t>
              </a:r>
              <a:r>
                <a:rPr lang="zh-CN" altLang="en-US" sz="3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首页就做好了！</a:t>
              </a:r>
              <a:endParaRPr lang="zh-CN" altLang="en-US" sz="3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01833" y="667819"/>
            <a:ext cx="2988331" cy="5015810"/>
            <a:chOff x="5829301" y="4271962"/>
            <a:chExt cx="538163" cy="903288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9" name="Oval 115"/>
            <p:cNvSpPr>
              <a:spLocks noChangeArrowheads="1"/>
            </p:cNvSpPr>
            <p:nvPr/>
          </p:nvSpPr>
          <p:spPr bwMode="auto">
            <a:xfrm>
              <a:off x="6018213" y="4313237"/>
              <a:ext cx="155575" cy="1539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116"/>
            <p:cNvSpPr>
              <a:spLocks/>
            </p:cNvSpPr>
            <p:nvPr/>
          </p:nvSpPr>
          <p:spPr bwMode="auto">
            <a:xfrm>
              <a:off x="6127751" y="4489450"/>
              <a:ext cx="95250" cy="71438"/>
            </a:xfrm>
            <a:custGeom>
              <a:avLst/>
              <a:gdLst>
                <a:gd name="T0" fmla="*/ 10 w 25"/>
                <a:gd name="T1" fmla="*/ 0 h 19"/>
                <a:gd name="T2" fmla="*/ 16 w 25"/>
                <a:gd name="T3" fmla="*/ 0 h 19"/>
                <a:gd name="T4" fmla="*/ 25 w 25"/>
                <a:gd name="T5" fmla="*/ 9 h 19"/>
                <a:gd name="T6" fmla="*/ 25 w 25"/>
                <a:gd name="T7" fmla="*/ 10 h 19"/>
                <a:gd name="T8" fmla="*/ 16 w 25"/>
                <a:gd name="T9" fmla="*/ 19 h 19"/>
                <a:gd name="T10" fmla="*/ 0 w 25"/>
                <a:gd name="T11" fmla="*/ 19 h 19"/>
                <a:gd name="T12" fmla="*/ 10 w 2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9">
                  <a:moveTo>
                    <a:pt x="10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1" y="0"/>
                    <a:pt x="25" y="4"/>
                    <a:pt x="25" y="9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5" y="15"/>
                    <a:pt x="21" y="19"/>
                    <a:pt x="16" y="19"/>
                  </a:cubicBezTo>
                  <a:cubicBezTo>
                    <a:pt x="0" y="19"/>
                    <a:pt x="0" y="19"/>
                    <a:pt x="0" y="19"/>
                  </a:cubicBezTo>
                  <a:lnTo>
                    <a:pt x="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117"/>
            <p:cNvSpPr>
              <a:spLocks/>
            </p:cNvSpPr>
            <p:nvPr/>
          </p:nvSpPr>
          <p:spPr bwMode="auto">
            <a:xfrm>
              <a:off x="5969001" y="4489450"/>
              <a:ext cx="95250" cy="71438"/>
            </a:xfrm>
            <a:custGeom>
              <a:avLst/>
              <a:gdLst>
                <a:gd name="T0" fmla="*/ 9 w 25"/>
                <a:gd name="T1" fmla="*/ 0 h 19"/>
                <a:gd name="T2" fmla="*/ 16 w 25"/>
                <a:gd name="T3" fmla="*/ 0 h 19"/>
                <a:gd name="T4" fmla="*/ 25 w 25"/>
                <a:gd name="T5" fmla="*/ 19 h 19"/>
                <a:gd name="T6" fmla="*/ 9 w 25"/>
                <a:gd name="T7" fmla="*/ 19 h 19"/>
                <a:gd name="T8" fmla="*/ 0 w 25"/>
                <a:gd name="T9" fmla="*/ 10 h 19"/>
                <a:gd name="T10" fmla="*/ 0 w 25"/>
                <a:gd name="T11" fmla="*/ 9 h 19"/>
                <a:gd name="T12" fmla="*/ 9 w 25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5" h="19">
                  <a:moveTo>
                    <a:pt x="9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19"/>
                    <a:pt x="0" y="15"/>
                    <a:pt x="0" y="10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4"/>
                    <a:pt x="4" y="0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" name="Freeform 118"/>
            <p:cNvSpPr>
              <a:spLocks/>
            </p:cNvSpPr>
            <p:nvPr/>
          </p:nvSpPr>
          <p:spPr bwMode="auto">
            <a:xfrm>
              <a:off x="6078538" y="4522787"/>
              <a:ext cx="34925" cy="127000"/>
            </a:xfrm>
            <a:custGeom>
              <a:avLst/>
              <a:gdLst>
                <a:gd name="T0" fmla="*/ 0 w 9"/>
                <a:gd name="T1" fmla="*/ 29 h 34"/>
                <a:gd name="T2" fmla="*/ 4 w 9"/>
                <a:gd name="T3" fmla="*/ 34 h 34"/>
                <a:gd name="T4" fmla="*/ 5 w 9"/>
                <a:gd name="T5" fmla="*/ 34 h 34"/>
                <a:gd name="T6" fmla="*/ 9 w 9"/>
                <a:gd name="T7" fmla="*/ 29 h 34"/>
                <a:gd name="T8" fmla="*/ 9 w 9"/>
                <a:gd name="T9" fmla="*/ 4 h 34"/>
                <a:gd name="T10" fmla="*/ 5 w 9"/>
                <a:gd name="T11" fmla="*/ 0 h 34"/>
                <a:gd name="T12" fmla="*/ 4 w 9"/>
                <a:gd name="T13" fmla="*/ 0 h 34"/>
                <a:gd name="T14" fmla="*/ 0 w 9"/>
                <a:gd name="T15" fmla="*/ 4 h 34"/>
                <a:gd name="T16" fmla="*/ 0 w 9"/>
                <a:gd name="T17" fmla="*/ 29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4">
                  <a:moveTo>
                    <a:pt x="0" y="29"/>
                  </a:moveTo>
                  <a:cubicBezTo>
                    <a:pt x="0" y="32"/>
                    <a:pt x="2" y="34"/>
                    <a:pt x="4" y="34"/>
                  </a:cubicBezTo>
                  <a:cubicBezTo>
                    <a:pt x="5" y="34"/>
                    <a:pt x="5" y="34"/>
                    <a:pt x="5" y="34"/>
                  </a:cubicBezTo>
                  <a:cubicBezTo>
                    <a:pt x="7" y="34"/>
                    <a:pt x="9" y="32"/>
                    <a:pt x="9" y="29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2"/>
                    <a:pt x="8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lnTo>
                    <a:pt x="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" name="Freeform 119"/>
            <p:cNvSpPr>
              <a:spLocks/>
            </p:cNvSpPr>
            <p:nvPr/>
          </p:nvSpPr>
          <p:spPr bwMode="auto">
            <a:xfrm>
              <a:off x="6075363" y="4489450"/>
              <a:ext cx="41275" cy="22225"/>
            </a:xfrm>
            <a:custGeom>
              <a:avLst/>
              <a:gdLst>
                <a:gd name="T0" fmla="*/ 11 w 11"/>
                <a:gd name="T1" fmla="*/ 0 h 6"/>
                <a:gd name="T2" fmla="*/ 11 w 11"/>
                <a:gd name="T3" fmla="*/ 0 h 6"/>
                <a:gd name="T4" fmla="*/ 11 w 11"/>
                <a:gd name="T5" fmla="*/ 1 h 6"/>
                <a:gd name="T6" fmla="*/ 6 w 11"/>
                <a:gd name="T7" fmla="*/ 6 h 6"/>
                <a:gd name="T8" fmla="*/ 5 w 11"/>
                <a:gd name="T9" fmla="*/ 6 h 6"/>
                <a:gd name="T10" fmla="*/ 0 w 11"/>
                <a:gd name="T11" fmla="*/ 1 h 6"/>
                <a:gd name="T12" fmla="*/ 0 w 11"/>
                <a:gd name="T13" fmla="*/ 0 h 6"/>
                <a:gd name="T14" fmla="*/ 0 w 11"/>
                <a:gd name="T15" fmla="*/ 0 h 6"/>
                <a:gd name="T16" fmla="*/ 11 w 11"/>
                <a:gd name="T1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6">
                  <a:moveTo>
                    <a:pt x="11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4"/>
                    <a:pt x="9" y="6"/>
                    <a:pt x="6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2" y="6"/>
                    <a:pt x="0" y="4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" name="Freeform 120"/>
            <p:cNvSpPr>
              <a:spLocks noEditPoints="1"/>
            </p:cNvSpPr>
            <p:nvPr/>
          </p:nvSpPr>
          <p:spPr bwMode="auto">
            <a:xfrm>
              <a:off x="6003926" y="4489450"/>
              <a:ext cx="184150" cy="341313"/>
            </a:xfrm>
            <a:custGeom>
              <a:avLst/>
              <a:gdLst>
                <a:gd name="T0" fmla="*/ 0 w 49"/>
                <a:gd name="T1" fmla="*/ 4 h 91"/>
                <a:gd name="T2" fmla="*/ 0 w 49"/>
                <a:gd name="T3" fmla="*/ 86 h 91"/>
                <a:gd name="T4" fmla="*/ 5 w 49"/>
                <a:gd name="T5" fmla="*/ 91 h 91"/>
                <a:gd name="T6" fmla="*/ 44 w 49"/>
                <a:gd name="T7" fmla="*/ 91 h 91"/>
                <a:gd name="T8" fmla="*/ 49 w 49"/>
                <a:gd name="T9" fmla="*/ 86 h 91"/>
                <a:gd name="T10" fmla="*/ 49 w 49"/>
                <a:gd name="T11" fmla="*/ 4 h 91"/>
                <a:gd name="T12" fmla="*/ 45 w 49"/>
                <a:gd name="T13" fmla="*/ 0 h 91"/>
                <a:gd name="T14" fmla="*/ 43 w 49"/>
                <a:gd name="T15" fmla="*/ 0 h 91"/>
                <a:gd name="T16" fmla="*/ 25 w 49"/>
                <a:gd name="T17" fmla="*/ 36 h 91"/>
                <a:gd name="T18" fmla="*/ 7 w 49"/>
                <a:gd name="T19" fmla="*/ 0 h 91"/>
                <a:gd name="T20" fmla="*/ 5 w 49"/>
                <a:gd name="T21" fmla="*/ 0 h 91"/>
                <a:gd name="T22" fmla="*/ 0 w 49"/>
                <a:gd name="T23" fmla="*/ 4 h 91"/>
                <a:gd name="T24" fmla="*/ 22 w 49"/>
                <a:gd name="T25" fmla="*/ 61 h 91"/>
                <a:gd name="T26" fmla="*/ 25 w 49"/>
                <a:gd name="T27" fmla="*/ 58 h 91"/>
                <a:gd name="T28" fmla="*/ 27 w 49"/>
                <a:gd name="T29" fmla="*/ 61 h 91"/>
                <a:gd name="T30" fmla="*/ 25 w 49"/>
                <a:gd name="T31" fmla="*/ 63 h 91"/>
                <a:gd name="T32" fmla="*/ 22 w 49"/>
                <a:gd name="T33" fmla="*/ 61 h 91"/>
                <a:gd name="T34" fmla="*/ 22 w 49"/>
                <a:gd name="T35" fmla="*/ 46 h 91"/>
                <a:gd name="T36" fmla="*/ 25 w 49"/>
                <a:gd name="T37" fmla="*/ 44 h 91"/>
                <a:gd name="T38" fmla="*/ 27 w 49"/>
                <a:gd name="T39" fmla="*/ 46 h 91"/>
                <a:gd name="T40" fmla="*/ 25 w 49"/>
                <a:gd name="T41" fmla="*/ 49 h 91"/>
                <a:gd name="T42" fmla="*/ 22 w 49"/>
                <a:gd name="T43" fmla="*/ 46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49" h="91">
                  <a:moveTo>
                    <a:pt x="0" y="4"/>
                  </a:moveTo>
                  <a:cubicBezTo>
                    <a:pt x="0" y="86"/>
                    <a:pt x="0" y="86"/>
                    <a:pt x="0" y="86"/>
                  </a:cubicBezTo>
                  <a:cubicBezTo>
                    <a:pt x="0" y="89"/>
                    <a:pt x="2" y="91"/>
                    <a:pt x="5" y="91"/>
                  </a:cubicBezTo>
                  <a:cubicBezTo>
                    <a:pt x="44" y="91"/>
                    <a:pt x="44" y="91"/>
                    <a:pt x="44" y="91"/>
                  </a:cubicBezTo>
                  <a:cubicBezTo>
                    <a:pt x="47" y="91"/>
                    <a:pt x="49" y="89"/>
                    <a:pt x="49" y="86"/>
                  </a:cubicBezTo>
                  <a:cubicBezTo>
                    <a:pt x="49" y="4"/>
                    <a:pt x="49" y="4"/>
                    <a:pt x="49" y="4"/>
                  </a:cubicBezTo>
                  <a:cubicBezTo>
                    <a:pt x="49" y="2"/>
                    <a:pt x="47" y="0"/>
                    <a:pt x="45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25" y="36"/>
                    <a:pt x="25" y="36"/>
                    <a:pt x="25" y="36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lose/>
                  <a:moveTo>
                    <a:pt x="22" y="61"/>
                  </a:moveTo>
                  <a:cubicBezTo>
                    <a:pt x="22" y="59"/>
                    <a:pt x="23" y="58"/>
                    <a:pt x="25" y="58"/>
                  </a:cubicBezTo>
                  <a:cubicBezTo>
                    <a:pt x="26" y="58"/>
                    <a:pt x="27" y="59"/>
                    <a:pt x="27" y="61"/>
                  </a:cubicBezTo>
                  <a:cubicBezTo>
                    <a:pt x="27" y="62"/>
                    <a:pt x="26" y="63"/>
                    <a:pt x="25" y="63"/>
                  </a:cubicBezTo>
                  <a:cubicBezTo>
                    <a:pt x="23" y="63"/>
                    <a:pt x="22" y="62"/>
                    <a:pt x="22" y="61"/>
                  </a:cubicBezTo>
                  <a:close/>
                  <a:moveTo>
                    <a:pt x="22" y="46"/>
                  </a:moveTo>
                  <a:cubicBezTo>
                    <a:pt x="22" y="45"/>
                    <a:pt x="23" y="44"/>
                    <a:pt x="25" y="44"/>
                  </a:cubicBezTo>
                  <a:cubicBezTo>
                    <a:pt x="26" y="44"/>
                    <a:pt x="27" y="45"/>
                    <a:pt x="27" y="46"/>
                  </a:cubicBezTo>
                  <a:cubicBezTo>
                    <a:pt x="27" y="47"/>
                    <a:pt x="26" y="49"/>
                    <a:pt x="25" y="49"/>
                  </a:cubicBezTo>
                  <a:cubicBezTo>
                    <a:pt x="23" y="49"/>
                    <a:pt x="22" y="47"/>
                    <a:pt x="2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" name="Freeform 121"/>
            <p:cNvSpPr>
              <a:spLocks/>
            </p:cNvSpPr>
            <p:nvPr/>
          </p:nvSpPr>
          <p:spPr bwMode="auto">
            <a:xfrm>
              <a:off x="6105526" y="4938712"/>
              <a:ext cx="82550" cy="236538"/>
            </a:xfrm>
            <a:custGeom>
              <a:avLst/>
              <a:gdLst>
                <a:gd name="T0" fmla="*/ 11 w 22"/>
                <a:gd name="T1" fmla="*/ 0 h 63"/>
                <a:gd name="T2" fmla="*/ 22 w 22"/>
                <a:gd name="T3" fmla="*/ 11 h 63"/>
                <a:gd name="T4" fmla="*/ 22 w 22"/>
                <a:gd name="T5" fmla="*/ 59 h 63"/>
                <a:gd name="T6" fmla="*/ 17 w 22"/>
                <a:gd name="T7" fmla="*/ 63 h 63"/>
                <a:gd name="T8" fmla="*/ 4 w 22"/>
                <a:gd name="T9" fmla="*/ 63 h 63"/>
                <a:gd name="T10" fmla="*/ 0 w 22"/>
                <a:gd name="T11" fmla="*/ 59 h 63"/>
                <a:gd name="T12" fmla="*/ 0 w 22"/>
                <a:gd name="T13" fmla="*/ 11 h 63"/>
                <a:gd name="T14" fmla="*/ 11 w 22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3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1"/>
                    <a:pt x="20" y="63"/>
                    <a:pt x="17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" name="Freeform 122"/>
            <p:cNvSpPr>
              <a:spLocks/>
            </p:cNvSpPr>
            <p:nvPr/>
          </p:nvSpPr>
          <p:spPr bwMode="auto">
            <a:xfrm>
              <a:off x="6105526" y="4784725"/>
              <a:ext cx="82550" cy="236538"/>
            </a:xfrm>
            <a:custGeom>
              <a:avLst/>
              <a:gdLst>
                <a:gd name="T0" fmla="*/ 11 w 22"/>
                <a:gd name="T1" fmla="*/ 63 h 63"/>
                <a:gd name="T2" fmla="*/ 0 w 22"/>
                <a:gd name="T3" fmla="*/ 52 h 63"/>
                <a:gd name="T4" fmla="*/ 0 w 22"/>
                <a:gd name="T5" fmla="*/ 4 h 63"/>
                <a:gd name="T6" fmla="*/ 4 w 22"/>
                <a:gd name="T7" fmla="*/ 0 h 63"/>
                <a:gd name="T8" fmla="*/ 17 w 22"/>
                <a:gd name="T9" fmla="*/ 0 h 63"/>
                <a:gd name="T10" fmla="*/ 22 w 22"/>
                <a:gd name="T11" fmla="*/ 4 h 63"/>
                <a:gd name="T12" fmla="*/ 22 w 22"/>
                <a:gd name="T13" fmla="*/ 52 h 63"/>
                <a:gd name="T14" fmla="*/ 11 w 2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3">
                  <a:moveTo>
                    <a:pt x="11" y="63"/>
                  </a:moveTo>
                  <a:cubicBezTo>
                    <a:pt x="5" y="63"/>
                    <a:pt x="0" y="58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4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8"/>
                    <a:pt x="17" y="63"/>
                    <a:pt x="1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" name="Freeform 123"/>
            <p:cNvSpPr>
              <a:spLocks/>
            </p:cNvSpPr>
            <p:nvPr/>
          </p:nvSpPr>
          <p:spPr bwMode="auto">
            <a:xfrm>
              <a:off x="6003926" y="4938712"/>
              <a:ext cx="82550" cy="236538"/>
            </a:xfrm>
            <a:custGeom>
              <a:avLst/>
              <a:gdLst>
                <a:gd name="T0" fmla="*/ 11 w 22"/>
                <a:gd name="T1" fmla="*/ 0 h 63"/>
                <a:gd name="T2" fmla="*/ 22 w 22"/>
                <a:gd name="T3" fmla="*/ 11 h 63"/>
                <a:gd name="T4" fmla="*/ 22 w 22"/>
                <a:gd name="T5" fmla="*/ 59 h 63"/>
                <a:gd name="T6" fmla="*/ 18 w 22"/>
                <a:gd name="T7" fmla="*/ 63 h 63"/>
                <a:gd name="T8" fmla="*/ 4 w 22"/>
                <a:gd name="T9" fmla="*/ 63 h 63"/>
                <a:gd name="T10" fmla="*/ 0 w 22"/>
                <a:gd name="T11" fmla="*/ 59 h 63"/>
                <a:gd name="T12" fmla="*/ 0 w 22"/>
                <a:gd name="T13" fmla="*/ 11 h 63"/>
                <a:gd name="T14" fmla="*/ 11 w 22"/>
                <a:gd name="T15" fmla="*/ 0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3">
                  <a:moveTo>
                    <a:pt x="11" y="0"/>
                  </a:moveTo>
                  <a:cubicBezTo>
                    <a:pt x="17" y="0"/>
                    <a:pt x="22" y="5"/>
                    <a:pt x="22" y="11"/>
                  </a:cubicBezTo>
                  <a:cubicBezTo>
                    <a:pt x="22" y="59"/>
                    <a:pt x="22" y="59"/>
                    <a:pt x="22" y="59"/>
                  </a:cubicBezTo>
                  <a:cubicBezTo>
                    <a:pt x="22" y="61"/>
                    <a:pt x="20" y="63"/>
                    <a:pt x="18" y="63"/>
                  </a:cubicBezTo>
                  <a:cubicBezTo>
                    <a:pt x="4" y="63"/>
                    <a:pt x="4" y="63"/>
                    <a:pt x="4" y="63"/>
                  </a:cubicBezTo>
                  <a:cubicBezTo>
                    <a:pt x="2" y="63"/>
                    <a:pt x="0" y="61"/>
                    <a:pt x="0" y="59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5"/>
                    <a:pt x="5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" name="Freeform 124"/>
            <p:cNvSpPr>
              <a:spLocks/>
            </p:cNvSpPr>
            <p:nvPr/>
          </p:nvSpPr>
          <p:spPr bwMode="auto">
            <a:xfrm>
              <a:off x="6003926" y="4784725"/>
              <a:ext cx="82550" cy="236538"/>
            </a:xfrm>
            <a:custGeom>
              <a:avLst/>
              <a:gdLst>
                <a:gd name="T0" fmla="*/ 11 w 22"/>
                <a:gd name="T1" fmla="*/ 63 h 63"/>
                <a:gd name="T2" fmla="*/ 0 w 22"/>
                <a:gd name="T3" fmla="*/ 52 h 63"/>
                <a:gd name="T4" fmla="*/ 0 w 22"/>
                <a:gd name="T5" fmla="*/ 4 h 63"/>
                <a:gd name="T6" fmla="*/ 5 w 22"/>
                <a:gd name="T7" fmla="*/ 0 h 63"/>
                <a:gd name="T8" fmla="*/ 18 w 22"/>
                <a:gd name="T9" fmla="*/ 0 h 63"/>
                <a:gd name="T10" fmla="*/ 22 w 22"/>
                <a:gd name="T11" fmla="*/ 4 h 63"/>
                <a:gd name="T12" fmla="*/ 22 w 22"/>
                <a:gd name="T13" fmla="*/ 52 h 63"/>
                <a:gd name="T14" fmla="*/ 11 w 22"/>
                <a:gd name="T1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63">
                  <a:moveTo>
                    <a:pt x="11" y="63"/>
                  </a:moveTo>
                  <a:cubicBezTo>
                    <a:pt x="5" y="63"/>
                    <a:pt x="0" y="58"/>
                    <a:pt x="0" y="52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0"/>
                    <a:pt x="5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0" y="0"/>
                    <a:pt x="22" y="2"/>
                    <a:pt x="22" y="4"/>
                  </a:cubicBezTo>
                  <a:cubicBezTo>
                    <a:pt x="22" y="52"/>
                    <a:pt x="22" y="52"/>
                    <a:pt x="22" y="52"/>
                  </a:cubicBezTo>
                  <a:cubicBezTo>
                    <a:pt x="22" y="58"/>
                    <a:pt x="17" y="63"/>
                    <a:pt x="11" y="6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" name="Freeform 125"/>
            <p:cNvSpPr>
              <a:spLocks/>
            </p:cNvSpPr>
            <p:nvPr/>
          </p:nvSpPr>
          <p:spPr bwMode="auto">
            <a:xfrm>
              <a:off x="5957888" y="4537075"/>
              <a:ext cx="71438" cy="112713"/>
            </a:xfrm>
            <a:custGeom>
              <a:avLst/>
              <a:gdLst>
                <a:gd name="T0" fmla="*/ 6 w 19"/>
                <a:gd name="T1" fmla="*/ 0 h 30"/>
                <a:gd name="T2" fmla="*/ 6 w 19"/>
                <a:gd name="T3" fmla="*/ 2 h 30"/>
                <a:gd name="T4" fmla="*/ 2 w 19"/>
                <a:gd name="T5" fmla="*/ 7 h 30"/>
                <a:gd name="T6" fmla="*/ 13 w 19"/>
                <a:gd name="T7" fmla="*/ 30 h 30"/>
                <a:gd name="T8" fmla="*/ 19 w 19"/>
                <a:gd name="T9" fmla="*/ 30 h 30"/>
                <a:gd name="T10" fmla="*/ 19 w 19"/>
                <a:gd name="T11" fmla="*/ 0 h 30"/>
                <a:gd name="T12" fmla="*/ 6 w 19"/>
                <a:gd name="T13" fmla="*/ 0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30">
                  <a:moveTo>
                    <a:pt x="6" y="0"/>
                  </a:moveTo>
                  <a:cubicBezTo>
                    <a:pt x="6" y="2"/>
                    <a:pt x="6" y="2"/>
                    <a:pt x="6" y="2"/>
                  </a:cubicBezTo>
                  <a:cubicBezTo>
                    <a:pt x="9" y="3"/>
                    <a:pt x="0" y="5"/>
                    <a:pt x="2" y="7"/>
                  </a:cubicBezTo>
                  <a:cubicBezTo>
                    <a:pt x="8" y="12"/>
                    <a:pt x="12" y="21"/>
                    <a:pt x="13" y="30"/>
                  </a:cubicBezTo>
                  <a:cubicBezTo>
                    <a:pt x="19" y="30"/>
                    <a:pt x="19" y="30"/>
                    <a:pt x="19" y="30"/>
                  </a:cubicBezTo>
                  <a:cubicBezTo>
                    <a:pt x="19" y="0"/>
                    <a:pt x="19" y="0"/>
                    <a:pt x="19" y="0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" name="Freeform 126"/>
            <p:cNvSpPr>
              <a:spLocks/>
            </p:cNvSpPr>
            <p:nvPr/>
          </p:nvSpPr>
          <p:spPr bwMode="auto">
            <a:xfrm>
              <a:off x="5829301" y="4271962"/>
              <a:ext cx="76200" cy="187325"/>
            </a:xfrm>
            <a:custGeom>
              <a:avLst/>
              <a:gdLst>
                <a:gd name="T0" fmla="*/ 19 w 20"/>
                <a:gd name="T1" fmla="*/ 41 h 50"/>
                <a:gd name="T2" fmla="*/ 12 w 20"/>
                <a:gd name="T3" fmla="*/ 49 h 50"/>
                <a:gd name="T4" fmla="*/ 4 w 20"/>
                <a:gd name="T5" fmla="*/ 42 h 50"/>
                <a:gd name="T6" fmla="*/ 4 w 20"/>
                <a:gd name="T7" fmla="*/ 42 h 50"/>
                <a:gd name="T8" fmla="*/ 4 w 20"/>
                <a:gd name="T9" fmla="*/ 42 h 50"/>
                <a:gd name="T10" fmla="*/ 0 w 20"/>
                <a:gd name="T11" fmla="*/ 6 h 50"/>
                <a:gd name="T12" fmla="*/ 4 w 20"/>
                <a:gd name="T13" fmla="*/ 1 h 50"/>
                <a:gd name="T14" fmla="*/ 11 w 20"/>
                <a:gd name="T15" fmla="*/ 1 h 50"/>
                <a:gd name="T16" fmla="*/ 15 w 20"/>
                <a:gd name="T17" fmla="*/ 5 h 50"/>
                <a:gd name="T18" fmla="*/ 19 w 20"/>
                <a:gd name="T19" fmla="*/ 40 h 50"/>
                <a:gd name="T20" fmla="*/ 19 w 20"/>
                <a:gd name="T21" fmla="*/ 40 h 50"/>
                <a:gd name="T22" fmla="*/ 19 w 20"/>
                <a:gd name="T23" fmla="*/ 4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" h="50">
                  <a:moveTo>
                    <a:pt x="19" y="41"/>
                  </a:moveTo>
                  <a:cubicBezTo>
                    <a:pt x="20" y="45"/>
                    <a:pt x="17" y="49"/>
                    <a:pt x="12" y="49"/>
                  </a:cubicBezTo>
                  <a:cubicBezTo>
                    <a:pt x="8" y="50"/>
                    <a:pt x="4" y="46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2"/>
                    <a:pt x="4" y="1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3" y="0"/>
                    <a:pt x="15" y="2"/>
                    <a:pt x="15" y="5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19" y="40"/>
                    <a:pt x="19" y="40"/>
                    <a:pt x="19" y="4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" name="Freeform 127"/>
            <p:cNvSpPr>
              <a:spLocks/>
            </p:cNvSpPr>
            <p:nvPr/>
          </p:nvSpPr>
          <p:spPr bwMode="auto">
            <a:xfrm>
              <a:off x="5840413" y="4398962"/>
              <a:ext cx="193675" cy="176213"/>
            </a:xfrm>
            <a:custGeom>
              <a:avLst/>
              <a:gdLst>
                <a:gd name="T0" fmla="*/ 48 w 51"/>
                <a:gd name="T1" fmla="*/ 29 h 47"/>
                <a:gd name="T2" fmla="*/ 48 w 51"/>
                <a:gd name="T3" fmla="*/ 41 h 47"/>
                <a:gd name="T4" fmla="*/ 33 w 51"/>
                <a:gd name="T5" fmla="*/ 44 h 47"/>
                <a:gd name="T6" fmla="*/ 32 w 51"/>
                <a:gd name="T7" fmla="*/ 43 h 47"/>
                <a:gd name="T8" fmla="*/ 32 w 51"/>
                <a:gd name="T9" fmla="*/ 43 h 47"/>
                <a:gd name="T10" fmla="*/ 31 w 51"/>
                <a:gd name="T11" fmla="*/ 42 h 47"/>
                <a:gd name="T12" fmla="*/ 31 w 51"/>
                <a:gd name="T13" fmla="*/ 42 h 47"/>
                <a:gd name="T14" fmla="*/ 4 w 51"/>
                <a:gd name="T15" fmla="*/ 15 h 47"/>
                <a:gd name="T16" fmla="*/ 4 w 51"/>
                <a:gd name="T17" fmla="*/ 15 h 47"/>
                <a:gd name="T18" fmla="*/ 2 w 51"/>
                <a:gd name="T19" fmla="*/ 4 h 47"/>
                <a:gd name="T20" fmla="*/ 13 w 51"/>
                <a:gd name="T21" fmla="*/ 3 h 47"/>
                <a:gd name="T22" fmla="*/ 45 w 51"/>
                <a:gd name="T23" fmla="*/ 26 h 47"/>
                <a:gd name="T24" fmla="*/ 48 w 51"/>
                <a:gd name="T25" fmla="*/ 29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1" h="47">
                  <a:moveTo>
                    <a:pt x="48" y="29"/>
                  </a:moveTo>
                  <a:cubicBezTo>
                    <a:pt x="51" y="32"/>
                    <a:pt x="51" y="37"/>
                    <a:pt x="48" y="41"/>
                  </a:cubicBezTo>
                  <a:cubicBezTo>
                    <a:pt x="44" y="46"/>
                    <a:pt x="37" y="47"/>
                    <a:pt x="33" y="44"/>
                  </a:cubicBezTo>
                  <a:cubicBezTo>
                    <a:pt x="32" y="44"/>
                    <a:pt x="32" y="43"/>
                    <a:pt x="32" y="43"/>
                  </a:cubicBezTo>
                  <a:cubicBezTo>
                    <a:pt x="32" y="43"/>
                    <a:pt x="32" y="43"/>
                    <a:pt x="32" y="43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31" y="42"/>
                    <a:pt x="31" y="42"/>
                    <a:pt x="31" y="42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1" y="12"/>
                    <a:pt x="0" y="8"/>
                    <a:pt x="2" y="4"/>
                  </a:cubicBezTo>
                  <a:cubicBezTo>
                    <a:pt x="5" y="1"/>
                    <a:pt x="10" y="0"/>
                    <a:pt x="13" y="3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6" y="26"/>
                    <a:pt x="47" y="28"/>
                    <a:pt x="48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" name="Freeform 128"/>
            <p:cNvSpPr>
              <a:spLocks/>
            </p:cNvSpPr>
            <p:nvPr/>
          </p:nvSpPr>
          <p:spPr bwMode="auto">
            <a:xfrm>
              <a:off x="6162676" y="4537075"/>
              <a:ext cx="74613" cy="109538"/>
            </a:xfrm>
            <a:custGeom>
              <a:avLst/>
              <a:gdLst>
                <a:gd name="T0" fmla="*/ 13 w 20"/>
                <a:gd name="T1" fmla="*/ 0 h 29"/>
                <a:gd name="T2" fmla="*/ 13 w 20"/>
                <a:gd name="T3" fmla="*/ 1 h 29"/>
                <a:gd name="T4" fmla="*/ 17 w 20"/>
                <a:gd name="T5" fmla="*/ 6 h 29"/>
                <a:gd name="T6" fmla="*/ 7 w 20"/>
                <a:gd name="T7" fmla="*/ 29 h 29"/>
                <a:gd name="T8" fmla="*/ 0 w 20"/>
                <a:gd name="T9" fmla="*/ 29 h 29"/>
                <a:gd name="T10" fmla="*/ 0 w 20"/>
                <a:gd name="T11" fmla="*/ 0 h 29"/>
                <a:gd name="T12" fmla="*/ 13 w 20"/>
                <a:gd name="T13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29">
                  <a:moveTo>
                    <a:pt x="13" y="0"/>
                  </a:moveTo>
                  <a:cubicBezTo>
                    <a:pt x="13" y="1"/>
                    <a:pt x="13" y="1"/>
                    <a:pt x="13" y="1"/>
                  </a:cubicBezTo>
                  <a:cubicBezTo>
                    <a:pt x="10" y="2"/>
                    <a:pt x="20" y="4"/>
                    <a:pt x="17" y="6"/>
                  </a:cubicBezTo>
                  <a:cubicBezTo>
                    <a:pt x="11" y="12"/>
                    <a:pt x="7" y="20"/>
                    <a:pt x="7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0"/>
                    <a:pt x="0" y="0"/>
                    <a:pt x="0" y="0"/>
                  </a:cubicBezTo>
                  <a:lnTo>
                    <a:pt x="13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" name="Freeform 129"/>
            <p:cNvSpPr>
              <a:spLocks/>
            </p:cNvSpPr>
            <p:nvPr/>
          </p:nvSpPr>
          <p:spPr bwMode="auto">
            <a:xfrm>
              <a:off x="6286501" y="4275137"/>
              <a:ext cx="80963" cy="184150"/>
            </a:xfrm>
            <a:custGeom>
              <a:avLst/>
              <a:gdLst>
                <a:gd name="T0" fmla="*/ 1 w 21"/>
                <a:gd name="T1" fmla="*/ 40 h 49"/>
                <a:gd name="T2" fmla="*/ 8 w 21"/>
                <a:gd name="T3" fmla="*/ 48 h 49"/>
                <a:gd name="T4" fmla="*/ 16 w 21"/>
                <a:gd name="T5" fmla="*/ 42 h 49"/>
                <a:gd name="T6" fmla="*/ 16 w 21"/>
                <a:gd name="T7" fmla="*/ 41 h 49"/>
                <a:gd name="T8" fmla="*/ 16 w 21"/>
                <a:gd name="T9" fmla="*/ 41 h 49"/>
                <a:gd name="T10" fmla="*/ 20 w 21"/>
                <a:gd name="T11" fmla="*/ 6 h 49"/>
                <a:gd name="T12" fmla="*/ 16 w 21"/>
                <a:gd name="T13" fmla="*/ 1 h 49"/>
                <a:gd name="T14" fmla="*/ 10 w 21"/>
                <a:gd name="T15" fmla="*/ 0 h 49"/>
                <a:gd name="T16" fmla="*/ 5 w 21"/>
                <a:gd name="T17" fmla="*/ 4 h 49"/>
                <a:gd name="T18" fmla="*/ 1 w 21"/>
                <a:gd name="T19" fmla="*/ 39 h 49"/>
                <a:gd name="T20" fmla="*/ 1 w 21"/>
                <a:gd name="T21" fmla="*/ 40 h 49"/>
                <a:gd name="T22" fmla="*/ 1 w 21"/>
                <a:gd name="T23" fmla="*/ 4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1" h="49">
                  <a:moveTo>
                    <a:pt x="1" y="40"/>
                  </a:moveTo>
                  <a:cubicBezTo>
                    <a:pt x="0" y="44"/>
                    <a:pt x="3" y="48"/>
                    <a:pt x="8" y="48"/>
                  </a:cubicBezTo>
                  <a:cubicBezTo>
                    <a:pt x="12" y="49"/>
                    <a:pt x="16" y="46"/>
                    <a:pt x="16" y="42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16" y="41"/>
                    <a:pt x="16" y="41"/>
                    <a:pt x="16" y="41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3"/>
                    <a:pt x="19" y="1"/>
                    <a:pt x="16" y="1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7" y="0"/>
                    <a:pt x="5" y="2"/>
                    <a:pt x="5" y="4"/>
                  </a:cubicBezTo>
                  <a:cubicBezTo>
                    <a:pt x="1" y="39"/>
                    <a:pt x="1" y="39"/>
                    <a:pt x="1" y="39"/>
                  </a:cubicBezTo>
                  <a:cubicBezTo>
                    <a:pt x="1" y="39"/>
                    <a:pt x="1" y="39"/>
                    <a:pt x="1" y="40"/>
                  </a:cubicBezTo>
                  <a:cubicBezTo>
                    <a:pt x="1" y="40"/>
                    <a:pt x="1" y="40"/>
                    <a:pt x="1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" name="Freeform 130"/>
            <p:cNvSpPr>
              <a:spLocks/>
            </p:cNvSpPr>
            <p:nvPr/>
          </p:nvSpPr>
          <p:spPr bwMode="auto">
            <a:xfrm>
              <a:off x="6162676" y="4395787"/>
              <a:ext cx="188913" cy="179388"/>
            </a:xfrm>
            <a:custGeom>
              <a:avLst/>
              <a:gdLst>
                <a:gd name="T0" fmla="*/ 2 w 50"/>
                <a:gd name="T1" fmla="*/ 29 h 48"/>
                <a:gd name="T2" fmla="*/ 2 w 50"/>
                <a:gd name="T3" fmla="*/ 42 h 48"/>
                <a:gd name="T4" fmla="*/ 18 w 50"/>
                <a:gd name="T5" fmla="*/ 44 h 48"/>
                <a:gd name="T6" fmla="*/ 18 w 50"/>
                <a:gd name="T7" fmla="*/ 43 h 48"/>
                <a:gd name="T8" fmla="*/ 18 w 50"/>
                <a:gd name="T9" fmla="*/ 43 h 48"/>
                <a:gd name="T10" fmla="*/ 19 w 50"/>
                <a:gd name="T11" fmla="*/ 43 h 48"/>
                <a:gd name="T12" fmla="*/ 19 w 50"/>
                <a:gd name="T13" fmla="*/ 42 h 48"/>
                <a:gd name="T14" fmla="*/ 46 w 50"/>
                <a:gd name="T15" fmla="*/ 15 h 48"/>
                <a:gd name="T16" fmla="*/ 46 w 50"/>
                <a:gd name="T17" fmla="*/ 15 h 48"/>
                <a:gd name="T18" fmla="*/ 48 w 50"/>
                <a:gd name="T19" fmla="*/ 5 h 48"/>
                <a:gd name="T20" fmla="*/ 37 w 50"/>
                <a:gd name="T21" fmla="*/ 3 h 48"/>
                <a:gd name="T22" fmla="*/ 5 w 50"/>
                <a:gd name="T23" fmla="*/ 26 h 48"/>
                <a:gd name="T24" fmla="*/ 2 w 50"/>
                <a:gd name="T25" fmla="*/ 29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0" h="48">
                  <a:moveTo>
                    <a:pt x="2" y="29"/>
                  </a:moveTo>
                  <a:cubicBezTo>
                    <a:pt x="0" y="33"/>
                    <a:pt x="0" y="38"/>
                    <a:pt x="2" y="42"/>
                  </a:cubicBezTo>
                  <a:cubicBezTo>
                    <a:pt x="6" y="47"/>
                    <a:pt x="13" y="48"/>
                    <a:pt x="18" y="44"/>
                  </a:cubicBezTo>
                  <a:cubicBezTo>
                    <a:pt x="18" y="44"/>
                    <a:pt x="18" y="44"/>
                    <a:pt x="18" y="43"/>
                  </a:cubicBezTo>
                  <a:cubicBezTo>
                    <a:pt x="18" y="43"/>
                    <a:pt x="18" y="43"/>
                    <a:pt x="18" y="43"/>
                  </a:cubicBezTo>
                  <a:cubicBezTo>
                    <a:pt x="19" y="43"/>
                    <a:pt x="19" y="43"/>
                    <a:pt x="19" y="43"/>
                  </a:cubicBezTo>
                  <a:cubicBezTo>
                    <a:pt x="19" y="43"/>
                    <a:pt x="19" y="43"/>
                    <a:pt x="19" y="42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6" y="15"/>
                    <a:pt x="46" y="15"/>
                    <a:pt x="46" y="15"/>
                  </a:cubicBezTo>
                  <a:cubicBezTo>
                    <a:pt x="49" y="12"/>
                    <a:pt x="50" y="8"/>
                    <a:pt x="48" y="5"/>
                  </a:cubicBezTo>
                  <a:cubicBezTo>
                    <a:pt x="45" y="1"/>
                    <a:pt x="40" y="0"/>
                    <a:pt x="37" y="3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3" y="28"/>
                    <a:pt x="2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25" name="椭圆形标注 24"/>
          <p:cNvSpPr/>
          <p:nvPr/>
        </p:nvSpPr>
        <p:spPr>
          <a:xfrm>
            <a:off x="7989125" y="462479"/>
            <a:ext cx="2016224" cy="1350870"/>
          </a:xfrm>
          <a:prstGeom prst="wedgeEllipseCallout">
            <a:avLst>
              <a:gd name="adj1" fmla="val -43509"/>
              <a:gd name="adj2" fmla="val 44542"/>
            </a:avLst>
          </a:prstGeom>
          <a:solidFill>
            <a:schemeClr val="tx1">
              <a:lumMod val="85000"/>
              <a:lumOff val="1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/>
          <p:cNvSpPr txBox="1"/>
          <p:nvPr/>
        </p:nvSpPr>
        <p:spPr>
          <a:xfrm>
            <a:off x="8340647" y="750391"/>
            <a:ext cx="131318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噢耶</a:t>
            </a:r>
            <a:endParaRPr lang="zh-CN" altLang="en-US" sz="4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01677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544272" y="1844824"/>
            <a:ext cx="2520280" cy="5013176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2735696" y="1636385"/>
            <a:ext cx="4032448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小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伙伴们，如果你们有想要学到的课堂内容，欢迎向</a:t>
            </a:r>
            <a:r>
              <a:rPr lang="en-US" altLang="zh-CN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@</a:t>
            </a:r>
            <a:r>
              <a:rPr lang="zh-CN" altLang="en-US" sz="2800" b="1" dirty="0" smtClean="0">
                <a:solidFill>
                  <a:srgbClr val="18663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提供 意见，我们会采纳哦！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0296" y="1988840"/>
            <a:ext cx="2088232" cy="2088232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623392" y="4595970"/>
            <a:ext cx="2216468" cy="2244603"/>
            <a:chOff x="4608513" y="3871913"/>
            <a:chExt cx="1125538" cy="1139825"/>
          </a:xfrm>
          <a:solidFill>
            <a:schemeClr val="tx1">
              <a:lumMod val="85000"/>
              <a:lumOff val="15000"/>
            </a:schemeClr>
          </a:solidFill>
        </p:grpSpPr>
        <p:sp>
          <p:nvSpPr>
            <p:cNvPr id="5" name="Freeform 39"/>
            <p:cNvSpPr>
              <a:spLocks noEditPoints="1"/>
            </p:cNvSpPr>
            <p:nvPr/>
          </p:nvSpPr>
          <p:spPr bwMode="auto">
            <a:xfrm>
              <a:off x="5030788" y="3971926"/>
              <a:ext cx="668338" cy="661988"/>
            </a:xfrm>
            <a:custGeom>
              <a:avLst/>
              <a:gdLst>
                <a:gd name="T0" fmla="*/ 464 w 477"/>
                <a:gd name="T1" fmla="*/ 0 h 472"/>
                <a:gd name="T2" fmla="*/ 430 w 477"/>
                <a:gd name="T3" fmla="*/ 0 h 472"/>
                <a:gd name="T4" fmla="*/ 47 w 477"/>
                <a:gd name="T5" fmla="*/ 0 h 472"/>
                <a:gd name="T6" fmla="*/ 14 w 477"/>
                <a:gd name="T7" fmla="*/ 0 h 472"/>
                <a:gd name="T8" fmla="*/ 0 w 477"/>
                <a:gd name="T9" fmla="*/ 13 h 472"/>
                <a:gd name="T10" fmla="*/ 0 w 477"/>
                <a:gd name="T11" fmla="*/ 47 h 472"/>
                <a:gd name="T12" fmla="*/ 0 w 477"/>
                <a:gd name="T13" fmla="*/ 84 h 472"/>
                <a:gd name="T14" fmla="*/ 47 w 477"/>
                <a:gd name="T15" fmla="*/ 84 h 472"/>
                <a:gd name="T16" fmla="*/ 47 w 477"/>
                <a:gd name="T17" fmla="*/ 47 h 472"/>
                <a:gd name="T18" fmla="*/ 430 w 477"/>
                <a:gd name="T19" fmla="*/ 47 h 472"/>
                <a:gd name="T20" fmla="*/ 430 w 477"/>
                <a:gd name="T21" fmla="*/ 321 h 472"/>
                <a:gd name="T22" fmla="*/ 47 w 477"/>
                <a:gd name="T23" fmla="*/ 321 h 472"/>
                <a:gd name="T24" fmla="*/ 47 w 477"/>
                <a:gd name="T25" fmla="*/ 223 h 472"/>
                <a:gd name="T26" fmla="*/ 0 w 477"/>
                <a:gd name="T27" fmla="*/ 223 h 472"/>
                <a:gd name="T28" fmla="*/ 0 w 477"/>
                <a:gd name="T29" fmla="*/ 321 h 472"/>
                <a:gd name="T30" fmla="*/ 0 w 477"/>
                <a:gd name="T31" fmla="*/ 355 h 472"/>
                <a:gd name="T32" fmla="*/ 14 w 477"/>
                <a:gd name="T33" fmla="*/ 368 h 472"/>
                <a:gd name="T34" fmla="*/ 47 w 477"/>
                <a:gd name="T35" fmla="*/ 368 h 472"/>
                <a:gd name="T36" fmla="*/ 214 w 477"/>
                <a:gd name="T37" fmla="*/ 368 h 472"/>
                <a:gd name="T38" fmla="*/ 214 w 477"/>
                <a:gd name="T39" fmla="*/ 396 h 472"/>
                <a:gd name="T40" fmla="*/ 192 w 477"/>
                <a:gd name="T41" fmla="*/ 432 h 472"/>
                <a:gd name="T42" fmla="*/ 233 w 477"/>
                <a:gd name="T43" fmla="*/ 472 h 472"/>
                <a:gd name="T44" fmla="*/ 273 w 477"/>
                <a:gd name="T45" fmla="*/ 432 h 472"/>
                <a:gd name="T46" fmla="*/ 252 w 477"/>
                <a:gd name="T47" fmla="*/ 396 h 472"/>
                <a:gd name="T48" fmla="*/ 252 w 477"/>
                <a:gd name="T49" fmla="*/ 368 h 472"/>
                <a:gd name="T50" fmla="*/ 430 w 477"/>
                <a:gd name="T51" fmla="*/ 368 h 472"/>
                <a:gd name="T52" fmla="*/ 464 w 477"/>
                <a:gd name="T53" fmla="*/ 368 h 472"/>
                <a:gd name="T54" fmla="*/ 477 w 477"/>
                <a:gd name="T55" fmla="*/ 355 h 472"/>
                <a:gd name="T56" fmla="*/ 477 w 477"/>
                <a:gd name="T57" fmla="*/ 321 h 472"/>
                <a:gd name="T58" fmla="*/ 477 w 477"/>
                <a:gd name="T59" fmla="*/ 47 h 472"/>
                <a:gd name="T60" fmla="*/ 477 w 477"/>
                <a:gd name="T61" fmla="*/ 13 h 472"/>
                <a:gd name="T62" fmla="*/ 464 w 477"/>
                <a:gd name="T63" fmla="*/ 0 h 472"/>
                <a:gd name="T64" fmla="*/ 233 w 477"/>
                <a:gd name="T65" fmla="*/ 448 h 472"/>
                <a:gd name="T66" fmla="*/ 217 w 477"/>
                <a:gd name="T67" fmla="*/ 432 h 472"/>
                <a:gd name="T68" fmla="*/ 218 w 477"/>
                <a:gd name="T69" fmla="*/ 426 h 472"/>
                <a:gd name="T70" fmla="*/ 233 w 477"/>
                <a:gd name="T71" fmla="*/ 415 h 472"/>
                <a:gd name="T72" fmla="*/ 248 w 477"/>
                <a:gd name="T73" fmla="*/ 426 h 472"/>
                <a:gd name="T74" fmla="*/ 249 w 477"/>
                <a:gd name="T75" fmla="*/ 432 h 472"/>
                <a:gd name="T76" fmla="*/ 233 w 477"/>
                <a:gd name="T77" fmla="*/ 448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477" h="472">
                  <a:moveTo>
                    <a:pt x="464" y="0"/>
                  </a:moveTo>
                  <a:cubicBezTo>
                    <a:pt x="430" y="0"/>
                    <a:pt x="430" y="0"/>
                    <a:pt x="430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6" y="0"/>
                    <a:pt x="0" y="6"/>
                    <a:pt x="0" y="13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47" y="84"/>
                    <a:pt x="47" y="84"/>
                    <a:pt x="47" y="84"/>
                  </a:cubicBezTo>
                  <a:cubicBezTo>
                    <a:pt x="47" y="47"/>
                    <a:pt x="47" y="47"/>
                    <a:pt x="47" y="47"/>
                  </a:cubicBezTo>
                  <a:cubicBezTo>
                    <a:pt x="430" y="47"/>
                    <a:pt x="430" y="47"/>
                    <a:pt x="430" y="47"/>
                  </a:cubicBezTo>
                  <a:cubicBezTo>
                    <a:pt x="430" y="321"/>
                    <a:pt x="430" y="321"/>
                    <a:pt x="430" y="321"/>
                  </a:cubicBezTo>
                  <a:cubicBezTo>
                    <a:pt x="47" y="321"/>
                    <a:pt x="47" y="321"/>
                    <a:pt x="47" y="321"/>
                  </a:cubicBezTo>
                  <a:cubicBezTo>
                    <a:pt x="47" y="223"/>
                    <a:pt x="47" y="223"/>
                    <a:pt x="47" y="223"/>
                  </a:cubicBezTo>
                  <a:cubicBezTo>
                    <a:pt x="0" y="223"/>
                    <a:pt x="0" y="223"/>
                    <a:pt x="0" y="223"/>
                  </a:cubicBezTo>
                  <a:cubicBezTo>
                    <a:pt x="0" y="321"/>
                    <a:pt x="0" y="321"/>
                    <a:pt x="0" y="321"/>
                  </a:cubicBezTo>
                  <a:cubicBezTo>
                    <a:pt x="0" y="355"/>
                    <a:pt x="0" y="355"/>
                    <a:pt x="0" y="355"/>
                  </a:cubicBezTo>
                  <a:cubicBezTo>
                    <a:pt x="0" y="362"/>
                    <a:pt x="6" y="368"/>
                    <a:pt x="14" y="368"/>
                  </a:cubicBezTo>
                  <a:cubicBezTo>
                    <a:pt x="47" y="368"/>
                    <a:pt x="47" y="368"/>
                    <a:pt x="47" y="368"/>
                  </a:cubicBezTo>
                  <a:cubicBezTo>
                    <a:pt x="214" y="368"/>
                    <a:pt x="214" y="368"/>
                    <a:pt x="214" y="368"/>
                  </a:cubicBezTo>
                  <a:cubicBezTo>
                    <a:pt x="214" y="396"/>
                    <a:pt x="214" y="396"/>
                    <a:pt x="214" y="396"/>
                  </a:cubicBezTo>
                  <a:cubicBezTo>
                    <a:pt x="201" y="402"/>
                    <a:pt x="192" y="416"/>
                    <a:pt x="192" y="432"/>
                  </a:cubicBezTo>
                  <a:cubicBezTo>
                    <a:pt x="192" y="454"/>
                    <a:pt x="210" y="472"/>
                    <a:pt x="233" y="472"/>
                  </a:cubicBezTo>
                  <a:cubicBezTo>
                    <a:pt x="255" y="472"/>
                    <a:pt x="273" y="454"/>
                    <a:pt x="273" y="432"/>
                  </a:cubicBezTo>
                  <a:cubicBezTo>
                    <a:pt x="273" y="416"/>
                    <a:pt x="265" y="402"/>
                    <a:pt x="252" y="396"/>
                  </a:cubicBezTo>
                  <a:cubicBezTo>
                    <a:pt x="252" y="368"/>
                    <a:pt x="252" y="368"/>
                    <a:pt x="252" y="368"/>
                  </a:cubicBezTo>
                  <a:cubicBezTo>
                    <a:pt x="430" y="368"/>
                    <a:pt x="430" y="368"/>
                    <a:pt x="430" y="368"/>
                  </a:cubicBezTo>
                  <a:cubicBezTo>
                    <a:pt x="464" y="368"/>
                    <a:pt x="464" y="368"/>
                    <a:pt x="464" y="368"/>
                  </a:cubicBezTo>
                  <a:cubicBezTo>
                    <a:pt x="471" y="368"/>
                    <a:pt x="477" y="362"/>
                    <a:pt x="477" y="355"/>
                  </a:cubicBezTo>
                  <a:cubicBezTo>
                    <a:pt x="477" y="321"/>
                    <a:pt x="477" y="321"/>
                    <a:pt x="477" y="321"/>
                  </a:cubicBezTo>
                  <a:cubicBezTo>
                    <a:pt x="477" y="47"/>
                    <a:pt x="477" y="47"/>
                    <a:pt x="477" y="47"/>
                  </a:cubicBezTo>
                  <a:cubicBezTo>
                    <a:pt x="477" y="13"/>
                    <a:pt x="477" y="13"/>
                    <a:pt x="477" y="13"/>
                  </a:cubicBezTo>
                  <a:cubicBezTo>
                    <a:pt x="477" y="6"/>
                    <a:pt x="471" y="0"/>
                    <a:pt x="464" y="0"/>
                  </a:cubicBezTo>
                  <a:close/>
                  <a:moveTo>
                    <a:pt x="233" y="448"/>
                  </a:moveTo>
                  <a:cubicBezTo>
                    <a:pt x="224" y="448"/>
                    <a:pt x="217" y="440"/>
                    <a:pt x="217" y="432"/>
                  </a:cubicBezTo>
                  <a:cubicBezTo>
                    <a:pt x="217" y="430"/>
                    <a:pt x="217" y="428"/>
                    <a:pt x="218" y="426"/>
                  </a:cubicBezTo>
                  <a:cubicBezTo>
                    <a:pt x="220" y="420"/>
                    <a:pt x="226" y="415"/>
                    <a:pt x="233" y="415"/>
                  </a:cubicBezTo>
                  <a:cubicBezTo>
                    <a:pt x="240" y="415"/>
                    <a:pt x="246" y="420"/>
                    <a:pt x="248" y="426"/>
                  </a:cubicBezTo>
                  <a:cubicBezTo>
                    <a:pt x="249" y="428"/>
                    <a:pt x="249" y="430"/>
                    <a:pt x="249" y="432"/>
                  </a:cubicBezTo>
                  <a:cubicBezTo>
                    <a:pt x="249" y="440"/>
                    <a:pt x="242" y="448"/>
                    <a:pt x="233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" name="Freeform 40"/>
            <p:cNvSpPr>
              <a:spLocks/>
            </p:cNvSpPr>
            <p:nvPr/>
          </p:nvSpPr>
          <p:spPr bwMode="auto">
            <a:xfrm>
              <a:off x="4608513" y="4129088"/>
              <a:ext cx="550863" cy="881063"/>
            </a:xfrm>
            <a:custGeom>
              <a:avLst/>
              <a:gdLst>
                <a:gd name="T0" fmla="*/ 227 w 393"/>
                <a:gd name="T1" fmla="*/ 628 h 628"/>
                <a:gd name="T2" fmla="*/ 242 w 393"/>
                <a:gd name="T3" fmla="*/ 613 h 628"/>
                <a:gd name="T4" fmla="*/ 242 w 393"/>
                <a:gd name="T5" fmla="*/ 111 h 628"/>
                <a:gd name="T6" fmla="*/ 242 w 393"/>
                <a:gd name="T7" fmla="*/ 77 h 628"/>
                <a:gd name="T8" fmla="*/ 301 w 393"/>
                <a:gd name="T9" fmla="*/ 77 h 628"/>
                <a:gd name="T10" fmla="*/ 348 w 393"/>
                <a:gd name="T11" fmla="*/ 77 h 628"/>
                <a:gd name="T12" fmla="*/ 372 w 393"/>
                <a:gd name="T13" fmla="*/ 77 h 628"/>
                <a:gd name="T14" fmla="*/ 393 w 393"/>
                <a:gd name="T15" fmla="*/ 56 h 628"/>
                <a:gd name="T16" fmla="*/ 393 w 393"/>
                <a:gd name="T17" fmla="*/ 55 h 628"/>
                <a:gd name="T18" fmla="*/ 393 w 393"/>
                <a:gd name="T19" fmla="*/ 28 h 628"/>
                <a:gd name="T20" fmla="*/ 393 w 393"/>
                <a:gd name="T21" fmla="*/ 21 h 628"/>
                <a:gd name="T22" fmla="*/ 372 w 393"/>
                <a:gd name="T23" fmla="*/ 0 h 628"/>
                <a:gd name="T24" fmla="*/ 348 w 393"/>
                <a:gd name="T25" fmla="*/ 0 h 628"/>
                <a:gd name="T26" fmla="*/ 301 w 393"/>
                <a:gd name="T27" fmla="*/ 0 h 628"/>
                <a:gd name="T28" fmla="*/ 242 w 393"/>
                <a:gd name="T29" fmla="*/ 0 h 628"/>
                <a:gd name="T30" fmla="*/ 242 w 393"/>
                <a:gd name="T31" fmla="*/ 0 h 628"/>
                <a:gd name="T32" fmla="*/ 170 w 393"/>
                <a:gd name="T33" fmla="*/ 0 h 628"/>
                <a:gd name="T34" fmla="*/ 167 w 393"/>
                <a:gd name="T35" fmla="*/ 0 h 628"/>
                <a:gd name="T36" fmla="*/ 137 w 393"/>
                <a:gd name="T37" fmla="*/ 99 h 628"/>
                <a:gd name="T38" fmla="*/ 108 w 393"/>
                <a:gd name="T39" fmla="*/ 0 h 628"/>
                <a:gd name="T40" fmla="*/ 88 w 393"/>
                <a:gd name="T41" fmla="*/ 0 h 628"/>
                <a:gd name="T42" fmla="*/ 68 w 393"/>
                <a:gd name="T43" fmla="*/ 0 h 628"/>
                <a:gd name="T44" fmla="*/ 68 w 393"/>
                <a:gd name="T45" fmla="*/ 0 h 628"/>
                <a:gd name="T46" fmla="*/ 36 w 393"/>
                <a:gd name="T47" fmla="*/ 0 h 628"/>
                <a:gd name="T48" fmla="*/ 0 w 393"/>
                <a:gd name="T49" fmla="*/ 36 h 628"/>
                <a:gd name="T50" fmla="*/ 0 w 393"/>
                <a:gd name="T51" fmla="*/ 298 h 628"/>
                <a:gd name="T52" fmla="*/ 10 w 393"/>
                <a:gd name="T53" fmla="*/ 307 h 628"/>
                <a:gd name="T54" fmla="*/ 33 w 393"/>
                <a:gd name="T55" fmla="*/ 307 h 628"/>
                <a:gd name="T56" fmla="*/ 33 w 393"/>
                <a:gd name="T57" fmla="*/ 613 h 628"/>
                <a:gd name="T58" fmla="*/ 48 w 393"/>
                <a:gd name="T59" fmla="*/ 628 h 628"/>
                <a:gd name="T60" fmla="*/ 124 w 393"/>
                <a:gd name="T61" fmla="*/ 628 h 628"/>
                <a:gd name="T62" fmla="*/ 124 w 393"/>
                <a:gd name="T63" fmla="*/ 326 h 628"/>
                <a:gd name="T64" fmla="*/ 151 w 393"/>
                <a:gd name="T65" fmla="*/ 326 h 628"/>
                <a:gd name="T66" fmla="*/ 151 w 393"/>
                <a:gd name="T67" fmla="*/ 628 h 628"/>
                <a:gd name="T68" fmla="*/ 227 w 393"/>
                <a:gd name="T69" fmla="*/ 628 h 6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393" h="628">
                  <a:moveTo>
                    <a:pt x="227" y="628"/>
                  </a:moveTo>
                  <a:cubicBezTo>
                    <a:pt x="235" y="628"/>
                    <a:pt x="242" y="621"/>
                    <a:pt x="242" y="613"/>
                  </a:cubicBezTo>
                  <a:cubicBezTo>
                    <a:pt x="242" y="111"/>
                    <a:pt x="242" y="111"/>
                    <a:pt x="242" y="111"/>
                  </a:cubicBezTo>
                  <a:cubicBezTo>
                    <a:pt x="242" y="77"/>
                    <a:pt x="242" y="77"/>
                    <a:pt x="242" y="77"/>
                  </a:cubicBezTo>
                  <a:cubicBezTo>
                    <a:pt x="301" y="77"/>
                    <a:pt x="301" y="77"/>
                    <a:pt x="301" y="77"/>
                  </a:cubicBezTo>
                  <a:cubicBezTo>
                    <a:pt x="348" y="77"/>
                    <a:pt x="348" y="77"/>
                    <a:pt x="348" y="77"/>
                  </a:cubicBezTo>
                  <a:cubicBezTo>
                    <a:pt x="372" y="77"/>
                    <a:pt x="372" y="77"/>
                    <a:pt x="372" y="77"/>
                  </a:cubicBezTo>
                  <a:cubicBezTo>
                    <a:pt x="383" y="77"/>
                    <a:pt x="393" y="67"/>
                    <a:pt x="393" y="56"/>
                  </a:cubicBezTo>
                  <a:cubicBezTo>
                    <a:pt x="393" y="55"/>
                    <a:pt x="393" y="55"/>
                    <a:pt x="393" y="55"/>
                  </a:cubicBezTo>
                  <a:cubicBezTo>
                    <a:pt x="393" y="28"/>
                    <a:pt x="393" y="28"/>
                    <a:pt x="393" y="28"/>
                  </a:cubicBezTo>
                  <a:cubicBezTo>
                    <a:pt x="393" y="21"/>
                    <a:pt x="393" y="21"/>
                    <a:pt x="393" y="21"/>
                  </a:cubicBezTo>
                  <a:cubicBezTo>
                    <a:pt x="393" y="10"/>
                    <a:pt x="383" y="0"/>
                    <a:pt x="372" y="0"/>
                  </a:cubicBezTo>
                  <a:cubicBezTo>
                    <a:pt x="348" y="0"/>
                    <a:pt x="348" y="0"/>
                    <a:pt x="348" y="0"/>
                  </a:cubicBezTo>
                  <a:cubicBezTo>
                    <a:pt x="301" y="0"/>
                    <a:pt x="301" y="0"/>
                    <a:pt x="301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242" y="0"/>
                    <a:pt x="242" y="0"/>
                    <a:pt x="242" y="0"/>
                  </a:cubicBezTo>
                  <a:cubicBezTo>
                    <a:pt x="170" y="0"/>
                    <a:pt x="170" y="0"/>
                    <a:pt x="170" y="0"/>
                  </a:cubicBezTo>
                  <a:cubicBezTo>
                    <a:pt x="167" y="0"/>
                    <a:pt x="167" y="0"/>
                    <a:pt x="167" y="0"/>
                  </a:cubicBezTo>
                  <a:cubicBezTo>
                    <a:pt x="137" y="99"/>
                    <a:pt x="137" y="99"/>
                    <a:pt x="137" y="99"/>
                  </a:cubicBezTo>
                  <a:cubicBezTo>
                    <a:pt x="108" y="0"/>
                    <a:pt x="108" y="0"/>
                    <a:pt x="108" y="0"/>
                  </a:cubicBezTo>
                  <a:cubicBezTo>
                    <a:pt x="88" y="0"/>
                    <a:pt x="88" y="0"/>
                    <a:pt x="8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16" y="0"/>
                    <a:pt x="0" y="16"/>
                    <a:pt x="0" y="36"/>
                  </a:cubicBezTo>
                  <a:cubicBezTo>
                    <a:pt x="0" y="298"/>
                    <a:pt x="0" y="298"/>
                    <a:pt x="0" y="298"/>
                  </a:cubicBezTo>
                  <a:cubicBezTo>
                    <a:pt x="0" y="303"/>
                    <a:pt x="4" y="307"/>
                    <a:pt x="10" y="307"/>
                  </a:cubicBezTo>
                  <a:cubicBezTo>
                    <a:pt x="33" y="307"/>
                    <a:pt x="33" y="307"/>
                    <a:pt x="33" y="307"/>
                  </a:cubicBezTo>
                  <a:cubicBezTo>
                    <a:pt x="33" y="613"/>
                    <a:pt x="33" y="613"/>
                    <a:pt x="33" y="613"/>
                  </a:cubicBezTo>
                  <a:cubicBezTo>
                    <a:pt x="33" y="621"/>
                    <a:pt x="40" y="628"/>
                    <a:pt x="48" y="628"/>
                  </a:cubicBezTo>
                  <a:cubicBezTo>
                    <a:pt x="124" y="628"/>
                    <a:pt x="124" y="628"/>
                    <a:pt x="124" y="628"/>
                  </a:cubicBezTo>
                  <a:cubicBezTo>
                    <a:pt x="124" y="326"/>
                    <a:pt x="124" y="326"/>
                    <a:pt x="124" y="326"/>
                  </a:cubicBezTo>
                  <a:cubicBezTo>
                    <a:pt x="151" y="326"/>
                    <a:pt x="151" y="326"/>
                    <a:pt x="151" y="326"/>
                  </a:cubicBezTo>
                  <a:cubicBezTo>
                    <a:pt x="151" y="628"/>
                    <a:pt x="151" y="628"/>
                    <a:pt x="151" y="628"/>
                  </a:cubicBezTo>
                  <a:lnTo>
                    <a:pt x="227" y="62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" name="Oval 41"/>
            <p:cNvSpPr>
              <a:spLocks noChangeArrowheads="1"/>
            </p:cNvSpPr>
            <p:nvPr/>
          </p:nvSpPr>
          <p:spPr bwMode="auto">
            <a:xfrm>
              <a:off x="4692650" y="3871913"/>
              <a:ext cx="217488" cy="2174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" name="Oval 42"/>
            <p:cNvSpPr>
              <a:spLocks noChangeArrowheads="1"/>
            </p:cNvSpPr>
            <p:nvPr/>
          </p:nvSpPr>
          <p:spPr bwMode="auto">
            <a:xfrm>
              <a:off x="50736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43"/>
            <p:cNvSpPr>
              <a:spLocks/>
            </p:cNvSpPr>
            <p:nvPr/>
          </p:nvSpPr>
          <p:spPr bwMode="auto">
            <a:xfrm>
              <a:off x="5008563" y="4875213"/>
              <a:ext cx="725488" cy="136525"/>
            </a:xfrm>
            <a:custGeom>
              <a:avLst/>
              <a:gdLst>
                <a:gd name="T0" fmla="*/ 17 w 518"/>
                <a:gd name="T1" fmla="*/ 44 h 97"/>
                <a:gd name="T2" fmla="*/ 0 w 518"/>
                <a:gd name="T3" fmla="*/ 97 h 97"/>
                <a:gd name="T4" fmla="*/ 158 w 518"/>
                <a:gd name="T5" fmla="*/ 97 h 97"/>
                <a:gd name="T6" fmla="*/ 191 w 518"/>
                <a:gd name="T7" fmla="*/ 97 h 97"/>
                <a:gd name="T8" fmla="*/ 327 w 518"/>
                <a:gd name="T9" fmla="*/ 97 h 97"/>
                <a:gd name="T10" fmla="*/ 348 w 518"/>
                <a:gd name="T11" fmla="*/ 97 h 97"/>
                <a:gd name="T12" fmla="*/ 518 w 518"/>
                <a:gd name="T13" fmla="*/ 97 h 97"/>
                <a:gd name="T14" fmla="*/ 501 w 518"/>
                <a:gd name="T15" fmla="*/ 44 h 97"/>
                <a:gd name="T16" fmla="*/ 441 w 518"/>
                <a:gd name="T17" fmla="*/ 0 h 97"/>
                <a:gd name="T18" fmla="*/ 404 w 518"/>
                <a:gd name="T19" fmla="*/ 0 h 97"/>
                <a:gd name="T20" fmla="*/ 343 w 518"/>
                <a:gd name="T21" fmla="*/ 44 h 97"/>
                <a:gd name="T22" fmla="*/ 338 w 518"/>
                <a:gd name="T23" fmla="*/ 63 h 97"/>
                <a:gd name="T24" fmla="*/ 332 w 518"/>
                <a:gd name="T25" fmla="*/ 44 h 97"/>
                <a:gd name="T26" fmla="*/ 272 w 518"/>
                <a:gd name="T27" fmla="*/ 0 h 97"/>
                <a:gd name="T28" fmla="*/ 234 w 518"/>
                <a:gd name="T29" fmla="*/ 0 h 97"/>
                <a:gd name="T30" fmla="*/ 174 w 518"/>
                <a:gd name="T31" fmla="*/ 43 h 97"/>
                <a:gd name="T32" fmla="*/ 114 w 518"/>
                <a:gd name="T33" fmla="*/ 0 h 97"/>
                <a:gd name="T34" fmla="*/ 77 w 518"/>
                <a:gd name="T35" fmla="*/ 0 h 97"/>
                <a:gd name="T36" fmla="*/ 17 w 518"/>
                <a:gd name="T37" fmla="*/ 44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18" h="97">
                  <a:moveTo>
                    <a:pt x="17" y="44"/>
                  </a:moveTo>
                  <a:cubicBezTo>
                    <a:pt x="0" y="97"/>
                    <a:pt x="0" y="97"/>
                    <a:pt x="0" y="97"/>
                  </a:cubicBezTo>
                  <a:cubicBezTo>
                    <a:pt x="158" y="97"/>
                    <a:pt x="158" y="97"/>
                    <a:pt x="158" y="97"/>
                  </a:cubicBezTo>
                  <a:cubicBezTo>
                    <a:pt x="191" y="97"/>
                    <a:pt x="191" y="97"/>
                    <a:pt x="191" y="97"/>
                  </a:cubicBezTo>
                  <a:cubicBezTo>
                    <a:pt x="327" y="97"/>
                    <a:pt x="327" y="97"/>
                    <a:pt x="327" y="97"/>
                  </a:cubicBezTo>
                  <a:cubicBezTo>
                    <a:pt x="348" y="97"/>
                    <a:pt x="348" y="97"/>
                    <a:pt x="348" y="97"/>
                  </a:cubicBezTo>
                  <a:cubicBezTo>
                    <a:pt x="518" y="97"/>
                    <a:pt x="518" y="97"/>
                    <a:pt x="518" y="97"/>
                  </a:cubicBezTo>
                  <a:cubicBezTo>
                    <a:pt x="501" y="44"/>
                    <a:pt x="501" y="44"/>
                    <a:pt x="501" y="44"/>
                  </a:cubicBezTo>
                  <a:cubicBezTo>
                    <a:pt x="493" y="18"/>
                    <a:pt x="469" y="0"/>
                    <a:pt x="441" y="0"/>
                  </a:cubicBezTo>
                  <a:cubicBezTo>
                    <a:pt x="404" y="0"/>
                    <a:pt x="404" y="0"/>
                    <a:pt x="404" y="0"/>
                  </a:cubicBezTo>
                  <a:cubicBezTo>
                    <a:pt x="376" y="0"/>
                    <a:pt x="351" y="18"/>
                    <a:pt x="343" y="44"/>
                  </a:cubicBezTo>
                  <a:cubicBezTo>
                    <a:pt x="338" y="63"/>
                    <a:pt x="338" y="63"/>
                    <a:pt x="338" y="63"/>
                  </a:cubicBezTo>
                  <a:cubicBezTo>
                    <a:pt x="332" y="44"/>
                    <a:pt x="332" y="44"/>
                    <a:pt x="332" y="44"/>
                  </a:cubicBezTo>
                  <a:cubicBezTo>
                    <a:pt x="324" y="18"/>
                    <a:pt x="299" y="0"/>
                    <a:pt x="272" y="0"/>
                  </a:cubicBezTo>
                  <a:cubicBezTo>
                    <a:pt x="234" y="0"/>
                    <a:pt x="234" y="0"/>
                    <a:pt x="234" y="0"/>
                  </a:cubicBezTo>
                  <a:cubicBezTo>
                    <a:pt x="207" y="0"/>
                    <a:pt x="183" y="17"/>
                    <a:pt x="174" y="43"/>
                  </a:cubicBezTo>
                  <a:cubicBezTo>
                    <a:pt x="166" y="17"/>
                    <a:pt x="142" y="0"/>
                    <a:pt x="114" y="0"/>
                  </a:cubicBezTo>
                  <a:cubicBezTo>
                    <a:pt x="77" y="0"/>
                    <a:pt x="77" y="0"/>
                    <a:pt x="77" y="0"/>
                  </a:cubicBezTo>
                  <a:cubicBezTo>
                    <a:pt x="49" y="0"/>
                    <a:pt x="25" y="18"/>
                    <a:pt x="1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Oval 44"/>
            <p:cNvSpPr>
              <a:spLocks noChangeArrowheads="1"/>
            </p:cNvSpPr>
            <p:nvPr/>
          </p:nvSpPr>
          <p:spPr bwMode="auto">
            <a:xfrm>
              <a:off x="5294313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Oval 45"/>
            <p:cNvSpPr>
              <a:spLocks noChangeArrowheads="1"/>
            </p:cNvSpPr>
            <p:nvPr/>
          </p:nvSpPr>
          <p:spPr bwMode="auto">
            <a:xfrm>
              <a:off x="5530850" y="4706938"/>
              <a:ext cx="138113" cy="138113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4" name="文本框 13"/>
          <p:cNvSpPr txBox="1"/>
          <p:nvPr/>
        </p:nvSpPr>
        <p:spPr>
          <a:xfrm>
            <a:off x="9320318" y="4166746"/>
            <a:ext cx="11079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西禾视觉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8838927" y="4618096"/>
            <a:ext cx="2070778" cy="389343"/>
            <a:chOff x="8904312" y="4632246"/>
            <a:chExt cx="2070778" cy="389343"/>
          </a:xfrm>
        </p:grpSpPr>
        <p:sp>
          <p:nvSpPr>
            <p:cNvPr id="13" name="文本框 12"/>
            <p:cNvSpPr txBox="1"/>
            <p:nvPr/>
          </p:nvSpPr>
          <p:spPr>
            <a:xfrm>
              <a:off x="9174048" y="4643069"/>
              <a:ext cx="1801042" cy="3785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微信“扫一扫”</a:t>
              </a:r>
              <a:endPara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8904312" y="4632246"/>
              <a:ext cx="224010" cy="358237"/>
              <a:chOff x="8904312" y="4632246"/>
              <a:chExt cx="224010" cy="358237"/>
            </a:xfrm>
          </p:grpSpPr>
          <p:sp>
            <p:nvSpPr>
              <p:cNvPr id="15" name="Freeform 740"/>
              <p:cNvSpPr>
                <a:spLocks noEditPoints="1"/>
              </p:cNvSpPr>
              <p:nvPr/>
            </p:nvSpPr>
            <p:spPr bwMode="auto">
              <a:xfrm>
                <a:off x="8904312" y="4632246"/>
                <a:ext cx="224010" cy="358237"/>
              </a:xfrm>
              <a:custGeom>
                <a:avLst/>
                <a:gdLst>
                  <a:gd name="T0" fmla="*/ 234 w 234"/>
                  <a:gd name="T1" fmla="*/ 18 h 373"/>
                  <a:gd name="T2" fmla="*/ 216 w 234"/>
                  <a:gd name="T3" fmla="*/ 0 h 373"/>
                  <a:gd name="T4" fmla="*/ 17 w 234"/>
                  <a:gd name="T5" fmla="*/ 0 h 373"/>
                  <a:gd name="T6" fmla="*/ 0 w 234"/>
                  <a:gd name="T7" fmla="*/ 18 h 373"/>
                  <a:gd name="T8" fmla="*/ 0 w 234"/>
                  <a:gd name="T9" fmla="*/ 355 h 373"/>
                  <a:gd name="T10" fmla="*/ 17 w 234"/>
                  <a:gd name="T11" fmla="*/ 373 h 373"/>
                  <a:gd name="T12" fmla="*/ 216 w 234"/>
                  <a:gd name="T13" fmla="*/ 373 h 373"/>
                  <a:gd name="T14" fmla="*/ 234 w 234"/>
                  <a:gd name="T15" fmla="*/ 355 h 373"/>
                  <a:gd name="T16" fmla="*/ 234 w 234"/>
                  <a:gd name="T17" fmla="*/ 18 h 373"/>
                  <a:gd name="T18" fmla="*/ 167 w 234"/>
                  <a:gd name="T19" fmla="*/ 26 h 373"/>
                  <a:gd name="T20" fmla="*/ 158 w 234"/>
                  <a:gd name="T21" fmla="*/ 35 h 373"/>
                  <a:gd name="T22" fmla="*/ 75 w 234"/>
                  <a:gd name="T23" fmla="*/ 35 h 373"/>
                  <a:gd name="T24" fmla="*/ 66 w 234"/>
                  <a:gd name="T25" fmla="*/ 26 h 373"/>
                  <a:gd name="T26" fmla="*/ 66 w 234"/>
                  <a:gd name="T27" fmla="*/ 25 h 373"/>
                  <a:gd name="T28" fmla="*/ 75 w 234"/>
                  <a:gd name="T29" fmla="*/ 17 h 373"/>
                  <a:gd name="T30" fmla="*/ 158 w 234"/>
                  <a:gd name="T31" fmla="*/ 17 h 373"/>
                  <a:gd name="T32" fmla="*/ 167 w 234"/>
                  <a:gd name="T33" fmla="*/ 25 h 373"/>
                  <a:gd name="T34" fmla="*/ 167 w 234"/>
                  <a:gd name="T35" fmla="*/ 26 h 373"/>
                  <a:gd name="T36" fmla="*/ 139 w 234"/>
                  <a:gd name="T37" fmla="*/ 353 h 373"/>
                  <a:gd name="T38" fmla="*/ 134 w 234"/>
                  <a:gd name="T39" fmla="*/ 358 h 373"/>
                  <a:gd name="T40" fmla="*/ 99 w 234"/>
                  <a:gd name="T41" fmla="*/ 358 h 373"/>
                  <a:gd name="T42" fmla="*/ 94 w 234"/>
                  <a:gd name="T43" fmla="*/ 353 h 373"/>
                  <a:gd name="T44" fmla="*/ 94 w 234"/>
                  <a:gd name="T45" fmla="*/ 336 h 373"/>
                  <a:gd name="T46" fmla="*/ 99 w 234"/>
                  <a:gd name="T47" fmla="*/ 330 h 373"/>
                  <a:gd name="T48" fmla="*/ 134 w 234"/>
                  <a:gd name="T49" fmla="*/ 330 h 373"/>
                  <a:gd name="T50" fmla="*/ 139 w 234"/>
                  <a:gd name="T51" fmla="*/ 336 h 373"/>
                  <a:gd name="T52" fmla="*/ 139 w 234"/>
                  <a:gd name="T53" fmla="*/ 353 h 373"/>
                  <a:gd name="T54" fmla="*/ 215 w 234"/>
                  <a:gd name="T55" fmla="*/ 318 h 373"/>
                  <a:gd name="T56" fmla="*/ 19 w 234"/>
                  <a:gd name="T57" fmla="*/ 318 h 373"/>
                  <a:gd name="T58" fmla="*/ 19 w 234"/>
                  <a:gd name="T59" fmla="*/ 58 h 373"/>
                  <a:gd name="T60" fmla="*/ 215 w 234"/>
                  <a:gd name="T61" fmla="*/ 58 h 373"/>
                  <a:gd name="T62" fmla="*/ 215 w 234"/>
                  <a:gd name="T63" fmla="*/ 318 h 37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234" h="373">
                    <a:moveTo>
                      <a:pt x="234" y="18"/>
                    </a:moveTo>
                    <a:cubicBezTo>
                      <a:pt x="234" y="8"/>
                      <a:pt x="226" y="0"/>
                      <a:pt x="2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365"/>
                      <a:pt x="8" y="373"/>
                      <a:pt x="17" y="373"/>
                    </a:cubicBezTo>
                    <a:cubicBezTo>
                      <a:pt x="216" y="373"/>
                      <a:pt x="216" y="373"/>
                      <a:pt x="216" y="373"/>
                    </a:cubicBezTo>
                    <a:cubicBezTo>
                      <a:pt x="226" y="373"/>
                      <a:pt x="234" y="365"/>
                      <a:pt x="234" y="355"/>
                    </a:cubicBezTo>
                    <a:lnTo>
                      <a:pt x="234" y="18"/>
                    </a:lnTo>
                    <a:close/>
                    <a:moveTo>
                      <a:pt x="167" y="26"/>
                    </a:moveTo>
                    <a:cubicBezTo>
                      <a:pt x="167" y="31"/>
                      <a:pt x="163" y="35"/>
                      <a:pt x="158" y="35"/>
                    </a:cubicBezTo>
                    <a:cubicBezTo>
                      <a:pt x="75" y="35"/>
                      <a:pt x="75" y="35"/>
                      <a:pt x="75" y="35"/>
                    </a:cubicBezTo>
                    <a:cubicBezTo>
                      <a:pt x="70" y="35"/>
                      <a:pt x="66" y="31"/>
                      <a:pt x="66" y="26"/>
                    </a:cubicBezTo>
                    <a:cubicBezTo>
                      <a:pt x="66" y="25"/>
                      <a:pt x="66" y="25"/>
                      <a:pt x="66" y="25"/>
                    </a:cubicBezTo>
                    <a:cubicBezTo>
                      <a:pt x="66" y="20"/>
                      <a:pt x="70" y="17"/>
                      <a:pt x="75" y="17"/>
                    </a:cubicBezTo>
                    <a:cubicBezTo>
                      <a:pt x="158" y="17"/>
                      <a:pt x="158" y="17"/>
                      <a:pt x="158" y="17"/>
                    </a:cubicBezTo>
                    <a:cubicBezTo>
                      <a:pt x="163" y="17"/>
                      <a:pt x="167" y="20"/>
                      <a:pt x="167" y="25"/>
                    </a:cubicBezTo>
                    <a:lnTo>
                      <a:pt x="167" y="26"/>
                    </a:lnTo>
                    <a:close/>
                    <a:moveTo>
                      <a:pt x="139" y="353"/>
                    </a:moveTo>
                    <a:cubicBezTo>
                      <a:pt x="139" y="356"/>
                      <a:pt x="137" y="358"/>
                      <a:pt x="134" y="358"/>
                    </a:cubicBezTo>
                    <a:cubicBezTo>
                      <a:pt x="99" y="358"/>
                      <a:pt x="99" y="358"/>
                      <a:pt x="99" y="358"/>
                    </a:cubicBezTo>
                    <a:cubicBezTo>
                      <a:pt x="96" y="358"/>
                      <a:pt x="94" y="356"/>
                      <a:pt x="94" y="353"/>
                    </a:cubicBezTo>
                    <a:cubicBezTo>
                      <a:pt x="94" y="336"/>
                      <a:pt x="94" y="336"/>
                      <a:pt x="94" y="336"/>
                    </a:cubicBezTo>
                    <a:cubicBezTo>
                      <a:pt x="94" y="333"/>
                      <a:pt x="96" y="330"/>
                      <a:pt x="99" y="330"/>
                    </a:cubicBezTo>
                    <a:cubicBezTo>
                      <a:pt x="134" y="330"/>
                      <a:pt x="134" y="330"/>
                      <a:pt x="134" y="330"/>
                    </a:cubicBezTo>
                    <a:cubicBezTo>
                      <a:pt x="137" y="330"/>
                      <a:pt x="139" y="333"/>
                      <a:pt x="139" y="336"/>
                    </a:cubicBezTo>
                    <a:lnTo>
                      <a:pt x="139" y="353"/>
                    </a:lnTo>
                    <a:close/>
                    <a:moveTo>
                      <a:pt x="215" y="318"/>
                    </a:moveTo>
                    <a:cubicBezTo>
                      <a:pt x="19" y="318"/>
                      <a:pt x="19" y="318"/>
                      <a:pt x="19" y="318"/>
                    </a:cubicBezTo>
                    <a:cubicBezTo>
                      <a:pt x="19" y="58"/>
                      <a:pt x="19" y="58"/>
                      <a:pt x="19" y="58"/>
                    </a:cubicBezTo>
                    <a:cubicBezTo>
                      <a:pt x="215" y="58"/>
                      <a:pt x="215" y="58"/>
                      <a:pt x="215" y="58"/>
                    </a:cubicBezTo>
                    <a:lnTo>
                      <a:pt x="215" y="31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grpSp>
            <p:nvGrpSpPr>
              <p:cNvPr id="25" name="组合 24"/>
              <p:cNvGrpSpPr/>
              <p:nvPr/>
            </p:nvGrpSpPr>
            <p:grpSpPr>
              <a:xfrm>
                <a:off x="8950000" y="4747614"/>
                <a:ext cx="132634" cy="127500"/>
                <a:chOff x="7171253" y="5124907"/>
                <a:chExt cx="402170" cy="386602"/>
              </a:xfrm>
            </p:grpSpPr>
            <p:sp>
              <p:nvSpPr>
                <p:cNvPr id="16" name="Freeform 499"/>
                <p:cNvSpPr>
                  <a:spLocks/>
                </p:cNvSpPr>
                <p:nvPr/>
              </p:nvSpPr>
              <p:spPr bwMode="auto">
                <a:xfrm>
                  <a:off x="7355472" y="5420697"/>
                  <a:ext cx="10379" cy="0"/>
                </a:xfrm>
                <a:custGeom>
                  <a:avLst/>
                  <a:gdLst>
                    <a:gd name="T0" fmla="*/ 0 w 3"/>
                    <a:gd name="T1" fmla="*/ 0 w 3"/>
                    <a:gd name="T2" fmla="*/ 3 w 3"/>
                  </a:gdLst>
                  <a:ahLst/>
                  <a:cxnLst>
                    <a:cxn ang="0">
                      <a:pos x="T0" y="0"/>
                    </a:cxn>
                    <a:cxn ang="0">
                      <a:pos x="T1" y="0"/>
                    </a:cxn>
                    <a:cxn ang="0">
                      <a:pos x="T2" y="0"/>
                    </a:cxn>
                  </a:cxnLst>
                  <a:rect l="0" t="0" r="r" b="b"/>
                  <a:pathLst>
                    <a:path w="3">
                      <a:moveTo>
                        <a:pt x="0" y="0"/>
                      </a:moveTo>
                      <a:cubicBezTo>
                        <a:pt x="0" y="0"/>
                        <a:pt x="0" y="0"/>
                        <a:pt x="0" y="0"/>
                      </a:cubicBezTo>
                      <a:cubicBezTo>
                        <a:pt x="1" y="0"/>
                        <a:pt x="2" y="0"/>
                        <a:pt x="3" y="0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7" name="Freeform 500"/>
                <p:cNvSpPr>
                  <a:spLocks/>
                </p:cNvSpPr>
                <p:nvPr/>
              </p:nvSpPr>
              <p:spPr bwMode="auto">
                <a:xfrm>
                  <a:off x="7171253" y="5124907"/>
                  <a:ext cx="337304" cy="259464"/>
                </a:xfrm>
                <a:custGeom>
                  <a:avLst/>
                  <a:gdLst>
                    <a:gd name="T0" fmla="*/ 101 w 102"/>
                    <a:gd name="T1" fmla="*/ 55 h 78"/>
                    <a:gd name="T2" fmla="*/ 102 w 102"/>
                    <a:gd name="T3" fmla="*/ 45 h 78"/>
                    <a:gd name="T4" fmla="*/ 51 w 102"/>
                    <a:gd name="T5" fmla="*/ 0 h 78"/>
                    <a:gd name="T6" fmla="*/ 0 w 102"/>
                    <a:gd name="T7" fmla="*/ 45 h 78"/>
                    <a:gd name="T8" fmla="*/ 13 w 102"/>
                    <a:gd name="T9" fmla="*/ 74 h 78"/>
                    <a:gd name="T10" fmla="*/ 17 w 102"/>
                    <a:gd name="T11" fmla="*/ 77 h 78"/>
                    <a:gd name="T12" fmla="*/ 17 w 102"/>
                    <a:gd name="T13" fmla="*/ 78 h 7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02" h="78">
                      <a:moveTo>
                        <a:pt x="101" y="55"/>
                      </a:moveTo>
                      <a:cubicBezTo>
                        <a:pt x="102" y="52"/>
                        <a:pt x="102" y="48"/>
                        <a:pt x="102" y="45"/>
                      </a:cubicBezTo>
                      <a:cubicBezTo>
                        <a:pt x="102" y="20"/>
                        <a:pt x="80" y="0"/>
                        <a:pt x="51" y="0"/>
                      </a:cubicBezTo>
                      <a:cubicBezTo>
                        <a:pt x="23" y="0"/>
                        <a:pt x="0" y="20"/>
                        <a:pt x="0" y="45"/>
                      </a:cubicBezTo>
                      <a:cubicBezTo>
                        <a:pt x="0" y="56"/>
                        <a:pt x="5" y="66"/>
                        <a:pt x="13" y="74"/>
                      </a:cubicBezTo>
                      <a:cubicBezTo>
                        <a:pt x="13" y="74"/>
                        <a:pt x="16" y="76"/>
                        <a:pt x="17" y="77"/>
                      </a:cubicBezTo>
                      <a:cubicBezTo>
                        <a:pt x="17" y="77"/>
                        <a:pt x="17" y="78"/>
                        <a:pt x="17" y="7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8" name="Freeform 501"/>
                <p:cNvSpPr>
                  <a:spLocks/>
                </p:cNvSpPr>
                <p:nvPr/>
              </p:nvSpPr>
              <p:spPr bwMode="auto">
                <a:xfrm>
                  <a:off x="7194604" y="5381776"/>
                  <a:ext cx="160868" cy="83029"/>
                </a:xfrm>
                <a:custGeom>
                  <a:avLst/>
                  <a:gdLst>
                    <a:gd name="T0" fmla="*/ 10 w 49"/>
                    <a:gd name="T1" fmla="*/ 0 h 25"/>
                    <a:gd name="T2" fmla="*/ 0 w 49"/>
                    <a:gd name="T3" fmla="*/ 24 h 25"/>
                    <a:gd name="T4" fmla="*/ 24 w 49"/>
                    <a:gd name="T5" fmla="*/ 22 h 25"/>
                    <a:gd name="T6" fmla="*/ 49 w 49"/>
                    <a:gd name="T7" fmla="*/ 12 h 2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49" h="25">
                      <a:moveTo>
                        <a:pt x="10" y="0"/>
                      </a:moveTo>
                      <a:cubicBezTo>
                        <a:pt x="10" y="0"/>
                        <a:pt x="11" y="21"/>
                        <a:pt x="0" y="24"/>
                      </a:cubicBezTo>
                      <a:cubicBezTo>
                        <a:pt x="0" y="24"/>
                        <a:pt x="10" y="25"/>
                        <a:pt x="24" y="22"/>
                      </a:cubicBezTo>
                      <a:cubicBezTo>
                        <a:pt x="32" y="21"/>
                        <a:pt x="40" y="18"/>
                        <a:pt x="49" y="12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19" name="Oval 502"/>
                <p:cNvSpPr>
                  <a:spLocks noChangeArrowheads="1"/>
                </p:cNvSpPr>
                <p:nvPr/>
              </p:nvSpPr>
              <p:spPr bwMode="auto">
                <a:xfrm>
                  <a:off x="7254281" y="5202747"/>
                  <a:ext cx="41514" cy="38920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0" name="Oval 503"/>
                <p:cNvSpPr>
                  <a:spLocks noChangeArrowheads="1"/>
                </p:cNvSpPr>
                <p:nvPr/>
              </p:nvSpPr>
              <p:spPr bwMode="auto">
                <a:xfrm>
                  <a:off x="7384014" y="5197557"/>
                  <a:ext cx="38920" cy="41514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1" name="Freeform 504"/>
                <p:cNvSpPr>
                  <a:spLocks/>
                </p:cNvSpPr>
                <p:nvPr/>
              </p:nvSpPr>
              <p:spPr bwMode="auto">
                <a:xfrm>
                  <a:off x="7363256" y="5301343"/>
                  <a:ext cx="210167" cy="184220"/>
                </a:xfrm>
                <a:custGeom>
                  <a:avLst/>
                  <a:gdLst>
                    <a:gd name="T0" fmla="*/ 52 w 63"/>
                    <a:gd name="T1" fmla="*/ 48 h 55"/>
                    <a:gd name="T2" fmla="*/ 55 w 63"/>
                    <a:gd name="T3" fmla="*/ 46 h 55"/>
                    <a:gd name="T4" fmla="*/ 63 w 63"/>
                    <a:gd name="T5" fmla="*/ 28 h 55"/>
                    <a:gd name="T6" fmla="*/ 31 w 63"/>
                    <a:gd name="T7" fmla="*/ 0 h 55"/>
                    <a:gd name="T8" fmla="*/ 0 w 63"/>
                    <a:gd name="T9" fmla="*/ 28 h 55"/>
                    <a:gd name="T10" fmla="*/ 28 w 63"/>
                    <a:gd name="T11" fmla="*/ 55 h 5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</a:cxnLst>
                  <a:rect l="0" t="0" r="r" b="b"/>
                  <a:pathLst>
                    <a:path w="63" h="55">
                      <a:moveTo>
                        <a:pt x="52" y="48"/>
                      </a:moveTo>
                      <a:cubicBezTo>
                        <a:pt x="53" y="48"/>
                        <a:pt x="55" y="46"/>
                        <a:pt x="55" y="46"/>
                      </a:cubicBezTo>
                      <a:cubicBezTo>
                        <a:pt x="60" y="41"/>
                        <a:pt x="63" y="34"/>
                        <a:pt x="63" y="28"/>
                      </a:cubicBezTo>
                      <a:cubicBezTo>
                        <a:pt x="63" y="12"/>
                        <a:pt x="49" y="0"/>
                        <a:pt x="31" y="0"/>
                      </a:cubicBezTo>
                      <a:cubicBezTo>
                        <a:pt x="14" y="0"/>
                        <a:pt x="0" y="12"/>
                        <a:pt x="0" y="28"/>
                      </a:cubicBezTo>
                      <a:cubicBezTo>
                        <a:pt x="0" y="45"/>
                        <a:pt x="16" y="55"/>
                        <a:pt x="28" y="55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2" name="Freeform 505"/>
                <p:cNvSpPr>
                  <a:spLocks/>
                </p:cNvSpPr>
                <p:nvPr/>
              </p:nvSpPr>
              <p:spPr bwMode="auto">
                <a:xfrm>
                  <a:off x="7456664" y="5459616"/>
                  <a:ext cx="103786" cy="51893"/>
                </a:xfrm>
                <a:custGeom>
                  <a:avLst/>
                  <a:gdLst>
                    <a:gd name="T0" fmla="*/ 24 w 31"/>
                    <a:gd name="T1" fmla="*/ 0 h 16"/>
                    <a:gd name="T2" fmla="*/ 31 w 31"/>
                    <a:gd name="T3" fmla="*/ 15 h 16"/>
                    <a:gd name="T4" fmla="*/ 16 w 31"/>
                    <a:gd name="T5" fmla="*/ 14 h 16"/>
                    <a:gd name="T6" fmla="*/ 0 w 31"/>
                    <a:gd name="T7" fmla="*/ 8 h 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</a:cxnLst>
                  <a:rect l="0" t="0" r="r" b="b"/>
                  <a:pathLst>
                    <a:path w="31" h="16">
                      <a:moveTo>
                        <a:pt x="24" y="0"/>
                      </a:moveTo>
                      <a:cubicBezTo>
                        <a:pt x="24" y="0"/>
                        <a:pt x="24" y="14"/>
                        <a:pt x="31" y="15"/>
                      </a:cubicBezTo>
                      <a:cubicBezTo>
                        <a:pt x="31" y="15"/>
                        <a:pt x="24" y="16"/>
                        <a:pt x="16" y="14"/>
                      </a:cubicBezTo>
                      <a:cubicBezTo>
                        <a:pt x="11" y="13"/>
                        <a:pt x="6" y="12"/>
                        <a:pt x="0" y="8"/>
                      </a:cubicBezTo>
                    </a:path>
                  </a:pathLst>
                </a:cu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3" name="Oval 506"/>
                <p:cNvSpPr>
                  <a:spLocks noChangeArrowheads="1"/>
                </p:cNvSpPr>
                <p:nvPr/>
              </p:nvSpPr>
              <p:spPr bwMode="auto">
                <a:xfrm>
                  <a:off x="7492989" y="5366208"/>
                  <a:ext cx="25946" cy="23353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  <p:sp>
              <p:nvSpPr>
                <p:cNvPr id="24" name="Oval 507"/>
                <p:cNvSpPr>
                  <a:spLocks noChangeArrowheads="1"/>
                </p:cNvSpPr>
                <p:nvPr/>
              </p:nvSpPr>
              <p:spPr bwMode="auto">
                <a:xfrm>
                  <a:off x="7407365" y="5361019"/>
                  <a:ext cx="25946" cy="28542"/>
                </a:xfrm>
                <a:prstGeom prst="ellipse">
                  <a:avLst/>
                </a:prstGeom>
                <a:noFill/>
                <a:ln w="7938" cap="flat">
                  <a:solidFill>
                    <a:schemeClr val="bg1"/>
                  </a:solidFill>
                  <a:prstDash val="solid"/>
                  <a:miter lim="800000"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/>
                </a:p>
              </p:txBody>
            </p:sp>
          </p:grpSp>
        </p:grpSp>
      </p:grpSp>
      <p:sp>
        <p:nvSpPr>
          <p:cNvPr id="28" name="圆角矩形标注 27"/>
          <p:cNvSpPr/>
          <p:nvPr/>
        </p:nvSpPr>
        <p:spPr>
          <a:xfrm flipH="1">
            <a:off x="2575693" y="1340768"/>
            <a:ext cx="4240385" cy="2415868"/>
          </a:xfrm>
          <a:prstGeom prst="wedgeRoundRectCallout">
            <a:avLst>
              <a:gd name="adj1" fmla="val 40421"/>
              <a:gd name="adj2" fmla="val 60374"/>
              <a:gd name="adj3" fmla="val 16667"/>
            </a:avLst>
          </a:prstGeom>
          <a:noFill/>
          <a:ln w="38100">
            <a:solidFill>
              <a:schemeClr val="tx1">
                <a:lumMod val="85000"/>
                <a:lumOff val="1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文本框 28"/>
          <p:cNvSpPr txBox="1"/>
          <p:nvPr/>
        </p:nvSpPr>
        <p:spPr>
          <a:xfrm>
            <a:off x="8847258" y="6386907"/>
            <a:ext cx="1914307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西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禾</a:t>
            </a:r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小囍诚意出品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4847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753</Words>
  <Application>Microsoft Office PowerPoint</Application>
  <PresentationFormat>宽屏</PresentationFormat>
  <Paragraphs>57</Paragraphs>
  <Slides>10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10</vt:i4>
      </vt:variant>
    </vt:vector>
  </HeadingPairs>
  <TitlesOfParts>
    <vt:vector size="22" baseType="lpstr">
      <vt:lpstr>DFGothic-EB</vt:lpstr>
      <vt:lpstr>Kozuka Gothic Pro L</vt:lpstr>
      <vt:lpstr>Meiryo</vt:lpstr>
      <vt:lpstr>宋体</vt:lpstr>
      <vt:lpstr>微软雅黑</vt:lpstr>
      <vt:lpstr>Aharoni</vt:lpstr>
      <vt:lpstr>Arial</vt:lpstr>
      <vt:lpstr>Calibri</vt:lpstr>
      <vt:lpstr>Calibri Light</vt:lpstr>
      <vt:lpstr>Wingdings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30</cp:revision>
  <dcterms:created xsi:type="dcterms:W3CDTF">2015-09-15T02:59:55Z</dcterms:created>
  <dcterms:modified xsi:type="dcterms:W3CDTF">2016-05-19T02:45:48Z</dcterms:modified>
</cp:coreProperties>
</file>