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8" r:id="rId4"/>
    <p:sldId id="260" r:id="rId5"/>
    <p:sldId id="262" r:id="rId6"/>
    <p:sldId id="263" r:id="rId7"/>
    <p:sldId id="257" r:id="rId8"/>
    <p:sldId id="264" r:id="rId9"/>
    <p:sldId id="265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6638"/>
    <a:srgbClr val="FCBB01"/>
    <a:srgbClr val="FFCCCC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3" autoAdjust="0"/>
    <p:restoredTop sz="94660"/>
  </p:normalViewPr>
  <p:slideViewPr>
    <p:cSldViewPr>
      <p:cViewPr varScale="1">
        <p:scale>
          <a:sx n="87" d="100"/>
          <a:sy n="87" d="100"/>
        </p:scale>
        <p:origin x="258" y="60"/>
      </p:cViewPr>
      <p:guideLst>
        <p:guide orient="horz" pos="2160"/>
        <p:guide pos="384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B3D7A-8DD1-445A-81B3-266398B03C0E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55F21-4E84-48F5-A366-5ACD1362E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404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55F21-4E84-48F5-A366-5ACD1362E3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66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55F21-4E84-48F5-A366-5ACD1362E30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338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7528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162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612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88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563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6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7280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5158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99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6174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745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19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28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3641812" y="974812"/>
            <a:ext cx="4908376" cy="4908376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114300" dist="50800" algn="l" rotWithShape="0">
              <a:schemeClr val="tx1">
                <a:lumMod val="95000"/>
                <a:lumOff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71186" y="4869160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新浪微博：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西禾视觉    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微信公众号：西禾视觉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7955" y="4427756"/>
            <a:ext cx="2806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 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小囍老师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3067" y="1412776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一分钟</a:t>
            </a:r>
            <a:endParaRPr lang="zh-CN" alt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007766" y="2616830"/>
            <a:ext cx="4223591" cy="10743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0714" y="2705611"/>
            <a:ext cx="41985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8125154" y="5230512"/>
            <a:ext cx="212405" cy="21240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075157" y="1626851"/>
            <a:ext cx="204543" cy="2045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474954" y="4830190"/>
            <a:ext cx="343552" cy="34355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944300" y="884856"/>
            <a:ext cx="928767" cy="928767"/>
            <a:chOff x="3203848" y="974849"/>
            <a:chExt cx="720080" cy="720080"/>
          </a:xfrm>
        </p:grpSpPr>
        <p:sp>
          <p:nvSpPr>
            <p:cNvPr id="81" name="椭圆 80"/>
            <p:cNvSpPr/>
            <p:nvPr/>
          </p:nvSpPr>
          <p:spPr>
            <a:xfrm>
              <a:off x="3203848" y="974849"/>
              <a:ext cx="720080" cy="72008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106"/>
            <p:cNvSpPr>
              <a:spLocks noEditPoints="1"/>
            </p:cNvSpPr>
            <p:nvPr/>
          </p:nvSpPr>
          <p:spPr bwMode="auto">
            <a:xfrm>
              <a:off x="3319629" y="1095101"/>
              <a:ext cx="468533" cy="468533"/>
            </a:xfrm>
            <a:custGeom>
              <a:avLst/>
              <a:gdLst>
                <a:gd name="T0" fmla="*/ 73 w 114"/>
                <a:gd name="T1" fmla="*/ 0 h 115"/>
                <a:gd name="T2" fmla="*/ 23 w 114"/>
                <a:gd name="T3" fmla="*/ 0 h 115"/>
                <a:gd name="T4" fmla="*/ 0 w 114"/>
                <a:gd name="T5" fmla="*/ 103 h 115"/>
                <a:gd name="T6" fmla="*/ 30 w 114"/>
                <a:gd name="T7" fmla="*/ 103 h 115"/>
                <a:gd name="T8" fmla="*/ 37 w 114"/>
                <a:gd name="T9" fmla="*/ 69 h 115"/>
                <a:gd name="T10" fmla="*/ 58 w 114"/>
                <a:gd name="T11" fmla="*/ 69 h 115"/>
                <a:gd name="T12" fmla="*/ 100 w 114"/>
                <a:gd name="T13" fmla="*/ 35 h 115"/>
                <a:gd name="T14" fmla="*/ 73 w 114"/>
                <a:gd name="T15" fmla="*/ 0 h 115"/>
                <a:gd name="T16" fmla="*/ 51 w 114"/>
                <a:gd name="T17" fmla="*/ 49 h 115"/>
                <a:gd name="T18" fmla="*/ 41 w 114"/>
                <a:gd name="T19" fmla="*/ 49 h 115"/>
                <a:gd name="T20" fmla="*/ 48 w 114"/>
                <a:gd name="T21" fmla="*/ 21 h 115"/>
                <a:gd name="T22" fmla="*/ 62 w 114"/>
                <a:gd name="T23" fmla="*/ 21 h 115"/>
                <a:gd name="T24" fmla="*/ 72 w 114"/>
                <a:gd name="T25" fmla="*/ 28 h 115"/>
                <a:gd name="T26" fmla="*/ 70 w 114"/>
                <a:gd name="T27" fmla="*/ 28 h 115"/>
                <a:gd name="T28" fmla="*/ 56 w 114"/>
                <a:gd name="T29" fmla="*/ 28 h 115"/>
                <a:gd name="T30" fmla="*/ 51 w 114"/>
                <a:gd name="T31" fmla="*/ 49 h 115"/>
                <a:gd name="T32" fmla="*/ 72 w 114"/>
                <a:gd name="T33" fmla="*/ 35 h 115"/>
                <a:gd name="T34" fmla="*/ 56 w 114"/>
                <a:gd name="T35" fmla="*/ 49 h 115"/>
                <a:gd name="T36" fmla="*/ 59 w 114"/>
                <a:gd name="T37" fmla="*/ 34 h 115"/>
                <a:gd name="T38" fmla="*/ 72 w 114"/>
                <a:gd name="T39" fmla="*/ 34 h 115"/>
                <a:gd name="T40" fmla="*/ 72 w 114"/>
                <a:gd name="T41" fmla="*/ 35 h 115"/>
                <a:gd name="T42" fmla="*/ 108 w 114"/>
                <a:gd name="T43" fmla="*/ 42 h 115"/>
                <a:gd name="T44" fmla="*/ 107 w 114"/>
                <a:gd name="T45" fmla="*/ 23 h 115"/>
                <a:gd name="T46" fmla="*/ 111 w 114"/>
                <a:gd name="T47" fmla="*/ 48 h 115"/>
                <a:gd name="T48" fmla="*/ 70 w 114"/>
                <a:gd name="T49" fmla="*/ 81 h 115"/>
                <a:gd name="T50" fmla="*/ 49 w 114"/>
                <a:gd name="T51" fmla="*/ 81 h 115"/>
                <a:gd name="T52" fmla="*/ 41 w 114"/>
                <a:gd name="T53" fmla="*/ 115 h 115"/>
                <a:gd name="T54" fmla="*/ 12 w 114"/>
                <a:gd name="T55" fmla="*/ 115 h 115"/>
                <a:gd name="T56" fmla="*/ 13 w 114"/>
                <a:gd name="T57" fmla="*/ 110 h 115"/>
                <a:gd name="T58" fmla="*/ 38 w 114"/>
                <a:gd name="T59" fmla="*/ 110 h 115"/>
                <a:gd name="T60" fmla="*/ 45 w 114"/>
                <a:gd name="T61" fmla="*/ 76 h 115"/>
                <a:gd name="T62" fmla="*/ 66 w 114"/>
                <a:gd name="T63" fmla="*/ 76 h 115"/>
                <a:gd name="T64" fmla="*/ 108 w 114"/>
                <a:gd name="T65" fmla="*/ 4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115">
                  <a:moveTo>
                    <a:pt x="7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78" y="69"/>
                    <a:pt x="95" y="56"/>
                    <a:pt x="100" y="35"/>
                  </a:cubicBezTo>
                  <a:cubicBezTo>
                    <a:pt x="105" y="11"/>
                    <a:pt x="88" y="0"/>
                    <a:pt x="73" y="0"/>
                  </a:cubicBezTo>
                  <a:close/>
                  <a:moveTo>
                    <a:pt x="51" y="49"/>
                  </a:moveTo>
                  <a:cubicBezTo>
                    <a:pt x="41" y="49"/>
                    <a:pt x="41" y="49"/>
                    <a:pt x="41" y="49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7" y="21"/>
                    <a:pt x="71" y="24"/>
                    <a:pt x="72" y="28"/>
                  </a:cubicBezTo>
                  <a:cubicBezTo>
                    <a:pt x="71" y="28"/>
                    <a:pt x="71" y="28"/>
                    <a:pt x="70" y="28"/>
                  </a:cubicBezTo>
                  <a:cubicBezTo>
                    <a:pt x="56" y="28"/>
                    <a:pt x="56" y="28"/>
                    <a:pt x="56" y="28"/>
                  </a:cubicBezTo>
                  <a:lnTo>
                    <a:pt x="51" y="49"/>
                  </a:lnTo>
                  <a:close/>
                  <a:moveTo>
                    <a:pt x="72" y="35"/>
                  </a:moveTo>
                  <a:cubicBezTo>
                    <a:pt x="70" y="43"/>
                    <a:pt x="63" y="49"/>
                    <a:pt x="56" y="4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4"/>
                    <a:pt x="72" y="35"/>
                    <a:pt x="72" y="35"/>
                  </a:cubicBezTo>
                  <a:moveTo>
                    <a:pt x="108" y="42"/>
                  </a:moveTo>
                  <a:cubicBezTo>
                    <a:pt x="110" y="34"/>
                    <a:pt x="109" y="28"/>
                    <a:pt x="107" y="23"/>
                  </a:cubicBezTo>
                  <a:cubicBezTo>
                    <a:pt x="111" y="28"/>
                    <a:pt x="114" y="37"/>
                    <a:pt x="111" y="48"/>
                  </a:cubicBezTo>
                  <a:cubicBezTo>
                    <a:pt x="107" y="69"/>
                    <a:pt x="90" y="81"/>
                    <a:pt x="70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86" y="76"/>
                    <a:pt x="103" y="63"/>
                    <a:pt x="108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4864765" y="3731903"/>
            <a:ext cx="2462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Microsoft PowerPoint 2013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0028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815895" y="182006"/>
            <a:ext cx="10729192" cy="648072"/>
            <a:chOff x="-312712" y="188640"/>
            <a:chExt cx="10729192" cy="648072"/>
          </a:xfrm>
        </p:grpSpPr>
        <p:sp>
          <p:nvSpPr>
            <p:cNvPr id="2" name="圆角矩形 1"/>
            <p:cNvSpPr/>
            <p:nvPr/>
          </p:nvSpPr>
          <p:spPr>
            <a:xfrm>
              <a:off x="-312712" y="188640"/>
              <a:ext cx="10729192" cy="64807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352" y="188640"/>
              <a:ext cx="618630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画一</a:t>
              </a:r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个和背景一样大小的矩形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338" y="174884"/>
            <a:ext cx="648072" cy="648072"/>
            <a:chOff x="11136560" y="188640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1136560" y="188640"/>
              <a:ext cx="648072" cy="64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32809" y="188640"/>
              <a:ext cx="4555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69095" y="1117707"/>
            <a:ext cx="5398822" cy="4464496"/>
            <a:chOff x="3071664" y="1124744"/>
            <a:chExt cx="5284497" cy="4369957"/>
          </a:xfrm>
          <a:solidFill>
            <a:schemeClr val="bg1"/>
          </a:solidFill>
        </p:grpSpPr>
        <p:sp>
          <p:nvSpPr>
            <p:cNvPr id="6" name="Freeform 25"/>
            <p:cNvSpPr>
              <a:spLocks noEditPoints="1"/>
            </p:cNvSpPr>
            <p:nvPr/>
          </p:nvSpPr>
          <p:spPr bwMode="auto">
            <a:xfrm>
              <a:off x="3071664" y="1124744"/>
              <a:ext cx="5284497" cy="3744416"/>
            </a:xfrm>
            <a:custGeom>
              <a:avLst/>
              <a:gdLst>
                <a:gd name="T0" fmla="*/ 89 w 93"/>
                <a:gd name="T1" fmla="*/ 0 h 68"/>
                <a:gd name="T2" fmla="*/ 5 w 93"/>
                <a:gd name="T3" fmla="*/ 0 h 68"/>
                <a:gd name="T4" fmla="*/ 0 w 93"/>
                <a:gd name="T5" fmla="*/ 5 h 68"/>
                <a:gd name="T6" fmla="*/ 0 w 93"/>
                <a:gd name="T7" fmla="*/ 64 h 68"/>
                <a:gd name="T8" fmla="*/ 5 w 93"/>
                <a:gd name="T9" fmla="*/ 68 h 68"/>
                <a:gd name="T10" fmla="*/ 89 w 93"/>
                <a:gd name="T11" fmla="*/ 68 h 68"/>
                <a:gd name="T12" fmla="*/ 93 w 93"/>
                <a:gd name="T13" fmla="*/ 64 h 68"/>
                <a:gd name="T14" fmla="*/ 93 w 93"/>
                <a:gd name="T15" fmla="*/ 5 h 68"/>
                <a:gd name="T16" fmla="*/ 89 w 93"/>
                <a:gd name="T17" fmla="*/ 0 h 68"/>
                <a:gd name="T18" fmla="*/ 89 w 93"/>
                <a:gd name="T19" fmla="*/ 51 h 68"/>
                <a:gd name="T20" fmla="*/ 85 w 93"/>
                <a:gd name="T21" fmla="*/ 55 h 68"/>
                <a:gd name="T22" fmla="*/ 9 w 93"/>
                <a:gd name="T23" fmla="*/ 55 h 68"/>
                <a:gd name="T24" fmla="*/ 5 w 93"/>
                <a:gd name="T25" fmla="*/ 51 h 68"/>
                <a:gd name="T26" fmla="*/ 5 w 93"/>
                <a:gd name="T27" fmla="*/ 9 h 68"/>
                <a:gd name="T28" fmla="*/ 9 w 93"/>
                <a:gd name="T29" fmla="*/ 5 h 68"/>
                <a:gd name="T30" fmla="*/ 85 w 93"/>
                <a:gd name="T31" fmla="*/ 5 h 68"/>
                <a:gd name="T32" fmla="*/ 89 w 93"/>
                <a:gd name="T33" fmla="*/ 9 h 68"/>
                <a:gd name="T34" fmla="*/ 89 w 93"/>
                <a:gd name="T35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68">
                  <a:moveTo>
                    <a:pt x="8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5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2" y="68"/>
                    <a:pt x="93" y="66"/>
                    <a:pt x="93" y="6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2"/>
                    <a:pt x="92" y="0"/>
                    <a:pt x="89" y="0"/>
                  </a:cubicBezTo>
                  <a:close/>
                  <a:moveTo>
                    <a:pt x="89" y="51"/>
                  </a:moveTo>
                  <a:cubicBezTo>
                    <a:pt x="89" y="53"/>
                    <a:pt x="87" y="55"/>
                    <a:pt x="85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5"/>
                    <a:pt x="5" y="53"/>
                    <a:pt x="5" y="5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6" y="5"/>
                    <a:pt x="9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7" y="5"/>
                    <a:pt x="89" y="7"/>
                    <a:pt x="89" y="9"/>
                  </a:cubicBezTo>
                  <a:lnTo>
                    <a:pt x="89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auto">
            <a:xfrm>
              <a:off x="4682331" y="4434691"/>
              <a:ext cx="2120019" cy="1060010"/>
            </a:xfrm>
            <a:custGeom>
              <a:avLst/>
              <a:gdLst>
                <a:gd name="T0" fmla="*/ 30 w 32"/>
                <a:gd name="T1" fmla="*/ 12 h 16"/>
                <a:gd name="T2" fmla="*/ 28 w 32"/>
                <a:gd name="T3" fmla="*/ 12 h 16"/>
                <a:gd name="T4" fmla="*/ 26 w 32"/>
                <a:gd name="T5" fmla="*/ 10 h 16"/>
                <a:gd name="T6" fmla="*/ 26 w 32"/>
                <a:gd name="T7" fmla="*/ 0 h 16"/>
                <a:gd name="T8" fmla="*/ 6 w 32"/>
                <a:gd name="T9" fmla="*/ 0 h 16"/>
                <a:gd name="T10" fmla="*/ 6 w 32"/>
                <a:gd name="T11" fmla="*/ 10 h 16"/>
                <a:gd name="T12" fmla="*/ 4 w 32"/>
                <a:gd name="T13" fmla="*/ 12 h 16"/>
                <a:gd name="T14" fmla="*/ 2 w 32"/>
                <a:gd name="T15" fmla="*/ 12 h 16"/>
                <a:gd name="T16" fmla="*/ 0 w 32"/>
                <a:gd name="T17" fmla="*/ 14 h 16"/>
                <a:gd name="T18" fmla="*/ 2 w 32"/>
                <a:gd name="T19" fmla="*/ 16 h 16"/>
                <a:gd name="T20" fmla="*/ 30 w 32"/>
                <a:gd name="T21" fmla="*/ 16 h 16"/>
                <a:gd name="T22" fmla="*/ 32 w 32"/>
                <a:gd name="T23" fmla="*/ 14 h 16"/>
                <a:gd name="T24" fmla="*/ 30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0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1"/>
                    <a:pt x="26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90220" y="5733256"/>
            <a:ext cx="10046340" cy="1040771"/>
            <a:chOff x="1127448" y="5661248"/>
            <a:chExt cx="10046340" cy="1040771"/>
          </a:xfrm>
        </p:grpSpPr>
        <p:sp>
          <p:nvSpPr>
            <p:cNvPr id="14" name="文本框 13"/>
            <p:cNvSpPr txBox="1"/>
            <p:nvPr/>
          </p:nvSpPr>
          <p:spPr>
            <a:xfrm>
              <a:off x="1127448" y="5661248"/>
              <a:ext cx="58208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点击“插入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形状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矩形”，画出和背景一样的矩形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27448" y="5996967"/>
              <a:ext cx="99565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选中矩形，右键选择“设置形状格式”，取消线条颜色，选择“渐变填充”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“射线填充”，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27448" y="6332687"/>
              <a:ext cx="100463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这里我使用了白色（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255,255,255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）和黄色（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253,234,218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）的渐变，并调节了黄色的与透明度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779" y="1512234"/>
            <a:ext cx="4582450" cy="257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74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815895" y="182006"/>
            <a:ext cx="10729192" cy="648072"/>
            <a:chOff x="-312712" y="188640"/>
            <a:chExt cx="10729192" cy="648072"/>
          </a:xfrm>
        </p:grpSpPr>
        <p:sp>
          <p:nvSpPr>
            <p:cNvPr id="2" name="圆角矩形 1"/>
            <p:cNvSpPr/>
            <p:nvPr/>
          </p:nvSpPr>
          <p:spPr>
            <a:xfrm>
              <a:off x="-312712" y="188640"/>
              <a:ext cx="10729192" cy="64807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352" y="188640"/>
              <a:ext cx="34531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画辅助图形</a:t>
              </a:r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338" y="174884"/>
            <a:ext cx="648072" cy="648072"/>
            <a:chOff x="11136560" y="188640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1136560" y="188640"/>
              <a:ext cx="648072" cy="64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32809" y="188640"/>
              <a:ext cx="4555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69095" y="1117707"/>
            <a:ext cx="5398822" cy="4464496"/>
            <a:chOff x="3071664" y="1124744"/>
            <a:chExt cx="5284497" cy="4369957"/>
          </a:xfrm>
          <a:solidFill>
            <a:schemeClr val="bg1"/>
          </a:solidFill>
        </p:grpSpPr>
        <p:sp>
          <p:nvSpPr>
            <p:cNvPr id="6" name="Freeform 25"/>
            <p:cNvSpPr>
              <a:spLocks noEditPoints="1"/>
            </p:cNvSpPr>
            <p:nvPr/>
          </p:nvSpPr>
          <p:spPr bwMode="auto">
            <a:xfrm>
              <a:off x="3071664" y="1124744"/>
              <a:ext cx="5284497" cy="3744416"/>
            </a:xfrm>
            <a:custGeom>
              <a:avLst/>
              <a:gdLst>
                <a:gd name="T0" fmla="*/ 89 w 93"/>
                <a:gd name="T1" fmla="*/ 0 h 68"/>
                <a:gd name="T2" fmla="*/ 5 w 93"/>
                <a:gd name="T3" fmla="*/ 0 h 68"/>
                <a:gd name="T4" fmla="*/ 0 w 93"/>
                <a:gd name="T5" fmla="*/ 5 h 68"/>
                <a:gd name="T6" fmla="*/ 0 w 93"/>
                <a:gd name="T7" fmla="*/ 64 h 68"/>
                <a:gd name="T8" fmla="*/ 5 w 93"/>
                <a:gd name="T9" fmla="*/ 68 h 68"/>
                <a:gd name="T10" fmla="*/ 89 w 93"/>
                <a:gd name="T11" fmla="*/ 68 h 68"/>
                <a:gd name="T12" fmla="*/ 93 w 93"/>
                <a:gd name="T13" fmla="*/ 64 h 68"/>
                <a:gd name="T14" fmla="*/ 93 w 93"/>
                <a:gd name="T15" fmla="*/ 5 h 68"/>
                <a:gd name="T16" fmla="*/ 89 w 93"/>
                <a:gd name="T17" fmla="*/ 0 h 68"/>
                <a:gd name="T18" fmla="*/ 89 w 93"/>
                <a:gd name="T19" fmla="*/ 51 h 68"/>
                <a:gd name="T20" fmla="*/ 85 w 93"/>
                <a:gd name="T21" fmla="*/ 55 h 68"/>
                <a:gd name="T22" fmla="*/ 9 w 93"/>
                <a:gd name="T23" fmla="*/ 55 h 68"/>
                <a:gd name="T24" fmla="*/ 5 w 93"/>
                <a:gd name="T25" fmla="*/ 51 h 68"/>
                <a:gd name="T26" fmla="*/ 5 w 93"/>
                <a:gd name="T27" fmla="*/ 9 h 68"/>
                <a:gd name="T28" fmla="*/ 9 w 93"/>
                <a:gd name="T29" fmla="*/ 5 h 68"/>
                <a:gd name="T30" fmla="*/ 85 w 93"/>
                <a:gd name="T31" fmla="*/ 5 h 68"/>
                <a:gd name="T32" fmla="*/ 89 w 93"/>
                <a:gd name="T33" fmla="*/ 9 h 68"/>
                <a:gd name="T34" fmla="*/ 89 w 93"/>
                <a:gd name="T35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68">
                  <a:moveTo>
                    <a:pt x="8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5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2" y="68"/>
                    <a:pt x="93" y="66"/>
                    <a:pt x="93" y="6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2"/>
                    <a:pt x="92" y="0"/>
                    <a:pt x="89" y="0"/>
                  </a:cubicBezTo>
                  <a:close/>
                  <a:moveTo>
                    <a:pt x="89" y="51"/>
                  </a:moveTo>
                  <a:cubicBezTo>
                    <a:pt x="89" y="53"/>
                    <a:pt x="87" y="55"/>
                    <a:pt x="85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5"/>
                    <a:pt x="5" y="53"/>
                    <a:pt x="5" y="5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6" y="5"/>
                    <a:pt x="9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7" y="5"/>
                    <a:pt x="89" y="7"/>
                    <a:pt x="89" y="9"/>
                  </a:cubicBezTo>
                  <a:lnTo>
                    <a:pt x="89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auto">
            <a:xfrm>
              <a:off x="4682331" y="4434691"/>
              <a:ext cx="2120019" cy="1060010"/>
            </a:xfrm>
            <a:custGeom>
              <a:avLst/>
              <a:gdLst>
                <a:gd name="T0" fmla="*/ 30 w 32"/>
                <a:gd name="T1" fmla="*/ 12 h 16"/>
                <a:gd name="T2" fmla="*/ 28 w 32"/>
                <a:gd name="T3" fmla="*/ 12 h 16"/>
                <a:gd name="T4" fmla="*/ 26 w 32"/>
                <a:gd name="T5" fmla="*/ 10 h 16"/>
                <a:gd name="T6" fmla="*/ 26 w 32"/>
                <a:gd name="T7" fmla="*/ 0 h 16"/>
                <a:gd name="T8" fmla="*/ 6 w 32"/>
                <a:gd name="T9" fmla="*/ 0 h 16"/>
                <a:gd name="T10" fmla="*/ 6 w 32"/>
                <a:gd name="T11" fmla="*/ 10 h 16"/>
                <a:gd name="T12" fmla="*/ 4 w 32"/>
                <a:gd name="T13" fmla="*/ 12 h 16"/>
                <a:gd name="T14" fmla="*/ 2 w 32"/>
                <a:gd name="T15" fmla="*/ 12 h 16"/>
                <a:gd name="T16" fmla="*/ 0 w 32"/>
                <a:gd name="T17" fmla="*/ 14 h 16"/>
                <a:gd name="T18" fmla="*/ 2 w 32"/>
                <a:gd name="T19" fmla="*/ 16 h 16"/>
                <a:gd name="T20" fmla="*/ 30 w 32"/>
                <a:gd name="T21" fmla="*/ 16 h 16"/>
                <a:gd name="T22" fmla="*/ 32 w 32"/>
                <a:gd name="T23" fmla="*/ 14 h 16"/>
                <a:gd name="T24" fmla="*/ 30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0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1"/>
                    <a:pt x="26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90220" y="5733256"/>
            <a:ext cx="9223679" cy="1040771"/>
            <a:chOff x="1127448" y="5661248"/>
            <a:chExt cx="9223679" cy="1040771"/>
          </a:xfrm>
        </p:grpSpPr>
        <p:sp>
          <p:nvSpPr>
            <p:cNvPr id="14" name="文本框 13"/>
            <p:cNvSpPr txBox="1"/>
            <p:nvPr/>
          </p:nvSpPr>
          <p:spPr>
            <a:xfrm>
              <a:off x="1127448" y="5661248"/>
              <a:ext cx="89351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插入一个正圆，按住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shift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画出正圆，取消轮廓颜色，填充颜色，黄色（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252,187,1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27448" y="5996967"/>
              <a:ext cx="92236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按住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ctrl 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复制出多个正圆，按住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shift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适当调节每个圆圆的大小，随后调节每个圆的位置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27448" y="6332687"/>
              <a:ext cx="88969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将靠近背景中心的几个圆中，添加形状效果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“柔化边缘”，大小在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2.5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码就可以了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779" y="1512234"/>
            <a:ext cx="4577686" cy="2572269"/>
          </a:xfrm>
          <a:prstGeom prst="rect">
            <a:avLst/>
          </a:prstGeom>
          <a:solidFill>
            <a:srgbClr val="FCBB01"/>
          </a:solidFill>
        </p:spPr>
      </p:pic>
    </p:spTree>
    <p:extLst>
      <p:ext uri="{BB962C8B-B14F-4D97-AF65-F5344CB8AC3E}">
        <p14:creationId xmlns:p14="http://schemas.microsoft.com/office/powerpoint/2010/main" val="282042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815895" y="182006"/>
            <a:ext cx="10729192" cy="648072"/>
            <a:chOff x="-312712" y="188640"/>
            <a:chExt cx="10729192" cy="648072"/>
          </a:xfrm>
        </p:grpSpPr>
        <p:sp>
          <p:nvSpPr>
            <p:cNvPr id="2" name="圆角矩形 1"/>
            <p:cNvSpPr/>
            <p:nvPr/>
          </p:nvSpPr>
          <p:spPr>
            <a:xfrm>
              <a:off x="-312712" y="188640"/>
              <a:ext cx="10729192" cy="64807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352" y="188640"/>
              <a:ext cx="391485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画辅助图形</a:t>
              </a:r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线条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338" y="174884"/>
            <a:ext cx="648072" cy="648072"/>
            <a:chOff x="11136560" y="188640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1136560" y="188640"/>
              <a:ext cx="648072" cy="64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32809" y="188640"/>
              <a:ext cx="4555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69095" y="1117707"/>
            <a:ext cx="5398822" cy="4464496"/>
            <a:chOff x="3071664" y="1124744"/>
            <a:chExt cx="5284497" cy="4369957"/>
          </a:xfrm>
          <a:solidFill>
            <a:schemeClr val="bg1"/>
          </a:solidFill>
        </p:grpSpPr>
        <p:sp>
          <p:nvSpPr>
            <p:cNvPr id="6" name="Freeform 25"/>
            <p:cNvSpPr>
              <a:spLocks noEditPoints="1"/>
            </p:cNvSpPr>
            <p:nvPr/>
          </p:nvSpPr>
          <p:spPr bwMode="auto">
            <a:xfrm>
              <a:off x="3071664" y="1124744"/>
              <a:ext cx="5284497" cy="3744416"/>
            </a:xfrm>
            <a:custGeom>
              <a:avLst/>
              <a:gdLst>
                <a:gd name="T0" fmla="*/ 89 w 93"/>
                <a:gd name="T1" fmla="*/ 0 h 68"/>
                <a:gd name="T2" fmla="*/ 5 w 93"/>
                <a:gd name="T3" fmla="*/ 0 h 68"/>
                <a:gd name="T4" fmla="*/ 0 w 93"/>
                <a:gd name="T5" fmla="*/ 5 h 68"/>
                <a:gd name="T6" fmla="*/ 0 w 93"/>
                <a:gd name="T7" fmla="*/ 64 h 68"/>
                <a:gd name="T8" fmla="*/ 5 w 93"/>
                <a:gd name="T9" fmla="*/ 68 h 68"/>
                <a:gd name="T10" fmla="*/ 89 w 93"/>
                <a:gd name="T11" fmla="*/ 68 h 68"/>
                <a:gd name="T12" fmla="*/ 93 w 93"/>
                <a:gd name="T13" fmla="*/ 64 h 68"/>
                <a:gd name="T14" fmla="*/ 93 w 93"/>
                <a:gd name="T15" fmla="*/ 5 h 68"/>
                <a:gd name="T16" fmla="*/ 89 w 93"/>
                <a:gd name="T17" fmla="*/ 0 h 68"/>
                <a:gd name="T18" fmla="*/ 89 w 93"/>
                <a:gd name="T19" fmla="*/ 51 h 68"/>
                <a:gd name="T20" fmla="*/ 85 w 93"/>
                <a:gd name="T21" fmla="*/ 55 h 68"/>
                <a:gd name="T22" fmla="*/ 9 w 93"/>
                <a:gd name="T23" fmla="*/ 55 h 68"/>
                <a:gd name="T24" fmla="*/ 5 w 93"/>
                <a:gd name="T25" fmla="*/ 51 h 68"/>
                <a:gd name="T26" fmla="*/ 5 w 93"/>
                <a:gd name="T27" fmla="*/ 9 h 68"/>
                <a:gd name="T28" fmla="*/ 9 w 93"/>
                <a:gd name="T29" fmla="*/ 5 h 68"/>
                <a:gd name="T30" fmla="*/ 85 w 93"/>
                <a:gd name="T31" fmla="*/ 5 h 68"/>
                <a:gd name="T32" fmla="*/ 89 w 93"/>
                <a:gd name="T33" fmla="*/ 9 h 68"/>
                <a:gd name="T34" fmla="*/ 89 w 93"/>
                <a:gd name="T35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68">
                  <a:moveTo>
                    <a:pt x="8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5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2" y="68"/>
                    <a:pt x="93" y="66"/>
                    <a:pt x="93" y="6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2"/>
                    <a:pt x="92" y="0"/>
                    <a:pt x="89" y="0"/>
                  </a:cubicBezTo>
                  <a:close/>
                  <a:moveTo>
                    <a:pt x="89" y="51"/>
                  </a:moveTo>
                  <a:cubicBezTo>
                    <a:pt x="89" y="53"/>
                    <a:pt x="87" y="55"/>
                    <a:pt x="85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5"/>
                    <a:pt x="5" y="53"/>
                    <a:pt x="5" y="5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6" y="5"/>
                    <a:pt x="9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7" y="5"/>
                    <a:pt x="89" y="7"/>
                    <a:pt x="89" y="9"/>
                  </a:cubicBezTo>
                  <a:lnTo>
                    <a:pt x="89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auto">
            <a:xfrm>
              <a:off x="4682331" y="4434691"/>
              <a:ext cx="2120019" cy="1060010"/>
            </a:xfrm>
            <a:custGeom>
              <a:avLst/>
              <a:gdLst>
                <a:gd name="T0" fmla="*/ 30 w 32"/>
                <a:gd name="T1" fmla="*/ 12 h 16"/>
                <a:gd name="T2" fmla="*/ 28 w 32"/>
                <a:gd name="T3" fmla="*/ 12 h 16"/>
                <a:gd name="T4" fmla="*/ 26 w 32"/>
                <a:gd name="T5" fmla="*/ 10 h 16"/>
                <a:gd name="T6" fmla="*/ 26 w 32"/>
                <a:gd name="T7" fmla="*/ 0 h 16"/>
                <a:gd name="T8" fmla="*/ 6 w 32"/>
                <a:gd name="T9" fmla="*/ 0 h 16"/>
                <a:gd name="T10" fmla="*/ 6 w 32"/>
                <a:gd name="T11" fmla="*/ 10 h 16"/>
                <a:gd name="T12" fmla="*/ 4 w 32"/>
                <a:gd name="T13" fmla="*/ 12 h 16"/>
                <a:gd name="T14" fmla="*/ 2 w 32"/>
                <a:gd name="T15" fmla="*/ 12 h 16"/>
                <a:gd name="T16" fmla="*/ 0 w 32"/>
                <a:gd name="T17" fmla="*/ 14 h 16"/>
                <a:gd name="T18" fmla="*/ 2 w 32"/>
                <a:gd name="T19" fmla="*/ 16 h 16"/>
                <a:gd name="T20" fmla="*/ 30 w 32"/>
                <a:gd name="T21" fmla="*/ 16 h 16"/>
                <a:gd name="T22" fmla="*/ 32 w 32"/>
                <a:gd name="T23" fmla="*/ 14 h 16"/>
                <a:gd name="T24" fmla="*/ 30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0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1"/>
                    <a:pt x="26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90220" y="5733256"/>
            <a:ext cx="3528530" cy="1040771"/>
            <a:chOff x="1127448" y="5661248"/>
            <a:chExt cx="3528530" cy="1040771"/>
          </a:xfrm>
        </p:grpSpPr>
        <p:sp>
          <p:nvSpPr>
            <p:cNvPr id="14" name="文本框 13"/>
            <p:cNvSpPr txBox="1"/>
            <p:nvPr/>
          </p:nvSpPr>
          <p:spPr>
            <a:xfrm>
              <a:off x="1127448" y="5661248"/>
              <a:ext cx="2858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按住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shift,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插入两条直线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27448" y="5996967"/>
              <a:ext cx="35285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更改形状轮廓为黑色（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0,0,0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27448" y="6332687"/>
              <a:ext cx="34740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然后拖动直线，变化它的位置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778" y="1512234"/>
            <a:ext cx="4577686" cy="256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0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815895" y="182006"/>
            <a:ext cx="10729192" cy="648072"/>
            <a:chOff x="-312712" y="188640"/>
            <a:chExt cx="10729192" cy="648072"/>
          </a:xfrm>
        </p:grpSpPr>
        <p:sp>
          <p:nvSpPr>
            <p:cNvPr id="2" name="圆角矩形 1"/>
            <p:cNvSpPr/>
            <p:nvPr/>
          </p:nvSpPr>
          <p:spPr>
            <a:xfrm>
              <a:off x="-312712" y="188640"/>
              <a:ext cx="10729192" cy="64807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352" y="188640"/>
              <a:ext cx="43396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添加标题，文字部分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338" y="174884"/>
            <a:ext cx="648072" cy="648072"/>
            <a:chOff x="11136560" y="188640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1136560" y="188640"/>
              <a:ext cx="648072" cy="64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32809" y="188640"/>
              <a:ext cx="4555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69095" y="1117707"/>
            <a:ext cx="5398822" cy="4464496"/>
            <a:chOff x="3071664" y="1124744"/>
            <a:chExt cx="5284497" cy="4369957"/>
          </a:xfrm>
          <a:solidFill>
            <a:schemeClr val="bg1"/>
          </a:solidFill>
        </p:grpSpPr>
        <p:sp>
          <p:nvSpPr>
            <p:cNvPr id="6" name="Freeform 25"/>
            <p:cNvSpPr>
              <a:spLocks noEditPoints="1"/>
            </p:cNvSpPr>
            <p:nvPr/>
          </p:nvSpPr>
          <p:spPr bwMode="auto">
            <a:xfrm>
              <a:off x="3071664" y="1124744"/>
              <a:ext cx="5284497" cy="3744416"/>
            </a:xfrm>
            <a:custGeom>
              <a:avLst/>
              <a:gdLst>
                <a:gd name="T0" fmla="*/ 89 w 93"/>
                <a:gd name="T1" fmla="*/ 0 h 68"/>
                <a:gd name="T2" fmla="*/ 5 w 93"/>
                <a:gd name="T3" fmla="*/ 0 h 68"/>
                <a:gd name="T4" fmla="*/ 0 w 93"/>
                <a:gd name="T5" fmla="*/ 5 h 68"/>
                <a:gd name="T6" fmla="*/ 0 w 93"/>
                <a:gd name="T7" fmla="*/ 64 h 68"/>
                <a:gd name="T8" fmla="*/ 5 w 93"/>
                <a:gd name="T9" fmla="*/ 68 h 68"/>
                <a:gd name="T10" fmla="*/ 89 w 93"/>
                <a:gd name="T11" fmla="*/ 68 h 68"/>
                <a:gd name="T12" fmla="*/ 93 w 93"/>
                <a:gd name="T13" fmla="*/ 64 h 68"/>
                <a:gd name="T14" fmla="*/ 93 w 93"/>
                <a:gd name="T15" fmla="*/ 5 h 68"/>
                <a:gd name="T16" fmla="*/ 89 w 93"/>
                <a:gd name="T17" fmla="*/ 0 h 68"/>
                <a:gd name="T18" fmla="*/ 89 w 93"/>
                <a:gd name="T19" fmla="*/ 51 h 68"/>
                <a:gd name="T20" fmla="*/ 85 w 93"/>
                <a:gd name="T21" fmla="*/ 55 h 68"/>
                <a:gd name="T22" fmla="*/ 9 w 93"/>
                <a:gd name="T23" fmla="*/ 55 h 68"/>
                <a:gd name="T24" fmla="*/ 5 w 93"/>
                <a:gd name="T25" fmla="*/ 51 h 68"/>
                <a:gd name="T26" fmla="*/ 5 w 93"/>
                <a:gd name="T27" fmla="*/ 9 h 68"/>
                <a:gd name="T28" fmla="*/ 9 w 93"/>
                <a:gd name="T29" fmla="*/ 5 h 68"/>
                <a:gd name="T30" fmla="*/ 85 w 93"/>
                <a:gd name="T31" fmla="*/ 5 h 68"/>
                <a:gd name="T32" fmla="*/ 89 w 93"/>
                <a:gd name="T33" fmla="*/ 9 h 68"/>
                <a:gd name="T34" fmla="*/ 89 w 93"/>
                <a:gd name="T35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68">
                  <a:moveTo>
                    <a:pt x="8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5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2" y="68"/>
                    <a:pt x="93" y="66"/>
                    <a:pt x="93" y="6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2"/>
                    <a:pt x="92" y="0"/>
                    <a:pt x="89" y="0"/>
                  </a:cubicBezTo>
                  <a:close/>
                  <a:moveTo>
                    <a:pt x="89" y="51"/>
                  </a:moveTo>
                  <a:cubicBezTo>
                    <a:pt x="89" y="53"/>
                    <a:pt x="87" y="55"/>
                    <a:pt x="85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5"/>
                    <a:pt x="5" y="53"/>
                    <a:pt x="5" y="5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6" y="5"/>
                    <a:pt x="9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7" y="5"/>
                    <a:pt x="89" y="7"/>
                    <a:pt x="89" y="9"/>
                  </a:cubicBezTo>
                  <a:lnTo>
                    <a:pt x="89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auto">
            <a:xfrm>
              <a:off x="4682331" y="4434691"/>
              <a:ext cx="2120019" cy="1060010"/>
            </a:xfrm>
            <a:custGeom>
              <a:avLst/>
              <a:gdLst>
                <a:gd name="T0" fmla="*/ 30 w 32"/>
                <a:gd name="T1" fmla="*/ 12 h 16"/>
                <a:gd name="T2" fmla="*/ 28 w 32"/>
                <a:gd name="T3" fmla="*/ 12 h 16"/>
                <a:gd name="T4" fmla="*/ 26 w 32"/>
                <a:gd name="T5" fmla="*/ 10 h 16"/>
                <a:gd name="T6" fmla="*/ 26 w 32"/>
                <a:gd name="T7" fmla="*/ 0 h 16"/>
                <a:gd name="T8" fmla="*/ 6 w 32"/>
                <a:gd name="T9" fmla="*/ 0 h 16"/>
                <a:gd name="T10" fmla="*/ 6 w 32"/>
                <a:gd name="T11" fmla="*/ 10 h 16"/>
                <a:gd name="T12" fmla="*/ 4 w 32"/>
                <a:gd name="T13" fmla="*/ 12 h 16"/>
                <a:gd name="T14" fmla="*/ 2 w 32"/>
                <a:gd name="T15" fmla="*/ 12 h 16"/>
                <a:gd name="T16" fmla="*/ 0 w 32"/>
                <a:gd name="T17" fmla="*/ 14 h 16"/>
                <a:gd name="T18" fmla="*/ 2 w 32"/>
                <a:gd name="T19" fmla="*/ 16 h 16"/>
                <a:gd name="T20" fmla="*/ 30 w 32"/>
                <a:gd name="T21" fmla="*/ 16 h 16"/>
                <a:gd name="T22" fmla="*/ 32 w 32"/>
                <a:gd name="T23" fmla="*/ 14 h 16"/>
                <a:gd name="T24" fmla="*/ 30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0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1"/>
                    <a:pt x="26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90220" y="5733255"/>
            <a:ext cx="3474028" cy="705051"/>
            <a:chOff x="1127448" y="5661248"/>
            <a:chExt cx="3474028" cy="705051"/>
          </a:xfrm>
        </p:grpSpPr>
        <p:sp>
          <p:nvSpPr>
            <p:cNvPr id="14" name="文本框 13"/>
            <p:cNvSpPr txBox="1"/>
            <p:nvPr/>
          </p:nvSpPr>
          <p:spPr>
            <a:xfrm>
              <a:off x="1127448" y="5661248"/>
              <a:ext cx="27815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插入文本框，输入文字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27448" y="5996967"/>
              <a:ext cx="34740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更改文字的颜色，字体，大小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778" y="1517596"/>
            <a:ext cx="4546499" cy="255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1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7516" y="9920"/>
            <a:ext cx="12174364" cy="6848080"/>
            <a:chOff x="0" y="0"/>
            <a:chExt cx="12192000" cy="6858000"/>
          </a:xfrm>
        </p:grpSpPr>
        <p:sp>
          <p:nvSpPr>
            <p:cNvPr id="26" name="矩形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7000">
                  <a:schemeClr val="accent6">
                    <a:lumMod val="20000"/>
                    <a:lumOff val="80000"/>
                    <a:alpha val="3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501970" y="452670"/>
              <a:ext cx="1920213" cy="1920213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768075" y="4293097"/>
              <a:ext cx="1920213" cy="1920213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3501970" y="4293097"/>
              <a:ext cx="507775" cy="507775"/>
            </a:xfrm>
            <a:prstGeom prst="ellipse">
              <a:avLst/>
            </a:prstGeom>
            <a:solidFill>
              <a:srgbClr val="FCB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椭圆 7"/>
            <p:cNvSpPr/>
            <p:nvPr/>
          </p:nvSpPr>
          <p:spPr>
            <a:xfrm>
              <a:off x="3427477" y="2158440"/>
              <a:ext cx="328379" cy="328379"/>
            </a:xfrm>
            <a:prstGeom prst="ellipse">
              <a:avLst/>
            </a:prstGeom>
            <a:solidFill>
              <a:srgbClr val="FCB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椭圆 8"/>
            <p:cNvSpPr/>
            <p:nvPr/>
          </p:nvSpPr>
          <p:spPr>
            <a:xfrm>
              <a:off x="5711957" y="3990195"/>
              <a:ext cx="214443" cy="214443"/>
            </a:xfrm>
            <a:prstGeom prst="ellipse">
              <a:avLst/>
            </a:prstGeom>
            <a:solidFill>
              <a:srgbClr val="FCB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5604736" y="2265662"/>
              <a:ext cx="107221" cy="107221"/>
            </a:xfrm>
            <a:prstGeom prst="ellipse">
              <a:avLst/>
            </a:prstGeom>
            <a:solidFill>
              <a:srgbClr val="FCB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4462076" y="3783098"/>
              <a:ext cx="107221" cy="107221"/>
            </a:xfrm>
            <a:prstGeom prst="ellipse">
              <a:avLst/>
            </a:prstGeom>
            <a:solidFill>
              <a:srgbClr val="FCB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7248128" y="3931880"/>
              <a:ext cx="84597" cy="84597"/>
            </a:xfrm>
            <a:prstGeom prst="ellipse">
              <a:avLst/>
            </a:prstGeom>
            <a:solidFill>
              <a:srgbClr val="FCB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128644" y="2992452"/>
              <a:ext cx="107221" cy="107221"/>
            </a:xfrm>
            <a:prstGeom prst="ellipse">
              <a:avLst/>
            </a:prstGeom>
            <a:solidFill>
              <a:srgbClr val="FCB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7812981" y="2778009"/>
              <a:ext cx="214443" cy="214443"/>
            </a:xfrm>
            <a:prstGeom prst="ellipse">
              <a:avLst/>
            </a:prstGeom>
            <a:solidFill>
              <a:srgbClr val="FCB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7075984" y="1604798"/>
              <a:ext cx="406565" cy="406565"/>
            </a:xfrm>
            <a:prstGeom prst="ellipse">
              <a:avLst/>
            </a:prstGeom>
            <a:solidFill>
              <a:srgbClr val="FCB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5368572" y="3375390"/>
              <a:ext cx="107221" cy="107221"/>
            </a:xfrm>
            <a:prstGeom prst="ellipse">
              <a:avLst/>
            </a:prstGeom>
            <a:solidFill>
              <a:srgbClr val="FCBB01">
                <a:alpha val="5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4847862" y="2831620"/>
              <a:ext cx="107221" cy="107221"/>
            </a:xfrm>
            <a:prstGeom prst="ellipse">
              <a:avLst/>
            </a:prstGeom>
            <a:solidFill>
              <a:srgbClr val="FCBB01">
                <a:alpha val="5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5765568" y="2885231"/>
              <a:ext cx="107221" cy="107221"/>
            </a:xfrm>
            <a:prstGeom prst="ellipse">
              <a:avLst/>
            </a:prstGeom>
            <a:solidFill>
              <a:srgbClr val="FCBB01">
                <a:alpha val="5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椭圆 20"/>
            <p:cNvSpPr/>
            <p:nvPr/>
          </p:nvSpPr>
          <p:spPr>
            <a:xfrm>
              <a:off x="5244858" y="2341462"/>
              <a:ext cx="107221" cy="107221"/>
            </a:xfrm>
            <a:prstGeom prst="ellipse">
              <a:avLst/>
            </a:prstGeom>
            <a:solidFill>
              <a:srgbClr val="FCBB01">
                <a:alpha val="5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7482550" y="2771759"/>
              <a:ext cx="107221" cy="107221"/>
            </a:xfrm>
            <a:prstGeom prst="ellipse">
              <a:avLst/>
            </a:prstGeom>
            <a:solidFill>
              <a:srgbClr val="FCBB01">
                <a:alpha val="5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椭圆 22"/>
            <p:cNvSpPr/>
            <p:nvPr/>
          </p:nvSpPr>
          <p:spPr>
            <a:xfrm>
              <a:off x="7274320" y="3114110"/>
              <a:ext cx="107221" cy="107221"/>
            </a:xfrm>
            <a:prstGeom prst="ellipse">
              <a:avLst/>
            </a:prstGeom>
            <a:solidFill>
              <a:srgbClr val="FCBB01">
                <a:alpha val="5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6768075" y="2825370"/>
              <a:ext cx="107221" cy="107221"/>
            </a:xfrm>
            <a:prstGeom prst="ellipse">
              <a:avLst/>
            </a:prstGeom>
            <a:solidFill>
              <a:srgbClr val="FCBB01">
                <a:alpha val="5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5803493" y="3069737"/>
              <a:ext cx="292507" cy="292507"/>
            </a:xfrm>
            <a:prstGeom prst="ellipse">
              <a:avLst/>
            </a:prstGeom>
            <a:solidFill>
              <a:srgbClr val="FCBB01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009745" y="2660915"/>
              <a:ext cx="411202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spc="400" dirty="0">
                  <a:ln w="18415" cmpd="sng">
                    <a:noFill/>
                    <a:prstDash val="solid"/>
                  </a:ln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4800" spc="400" dirty="0">
                  <a:ln w="18415" cmpd="sng">
                    <a:noFill/>
                    <a:prstDash val="solid"/>
                  </a:ln>
                  <a:latin typeface="微软雅黑" pitchFamily="34" charset="-122"/>
                  <a:ea typeface="微软雅黑" pitchFamily="34" charset="-122"/>
                </a:rPr>
                <a:t>首页练习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372030" y="3575121"/>
              <a:ext cx="3397213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67" dirty="0">
                  <a:ln w="18415" cmpd="sng">
                    <a:noFill/>
                    <a:prstDash val="solid"/>
                  </a:ln>
                  <a:latin typeface="微软雅黑" panose="020B0503020204020204" pitchFamily="34" charset="-122"/>
                  <a:ea typeface="微软雅黑" panose="020B0503020204020204" pitchFamily="34" charset="-122"/>
                </a:rPr>
                <a:t>Microsoft Office PowerPoint</a:t>
              </a:r>
              <a:endParaRPr lang="zh-CN" altLang="en-US" sz="1867" dirty="0">
                <a:ln w="18415" cmpd="sng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0" y="6211982"/>
            <a:ext cx="12192000" cy="646018"/>
            <a:chOff x="0" y="5877272"/>
            <a:chExt cx="12192000" cy="980728"/>
          </a:xfrm>
        </p:grpSpPr>
        <p:sp>
          <p:nvSpPr>
            <p:cNvPr id="14" name="矩形 13"/>
            <p:cNvSpPr/>
            <p:nvPr/>
          </p:nvSpPr>
          <p:spPr>
            <a:xfrm>
              <a:off x="0" y="5877272"/>
              <a:ext cx="12192000" cy="98072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65139" y="5899033"/>
              <a:ext cx="8861721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这样，一个简答大气的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首页就做好了！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178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44272" y="1844824"/>
            <a:ext cx="2520280" cy="50131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35696" y="1636385"/>
            <a:ext cx="40324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伙伴们，如果你们有想要学到的课堂内容，欢迎向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dirty="0" smtClean="0">
                <a:solidFill>
                  <a:srgbClr val="1866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西禾视觉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 意见，我们会采纳哦！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1988840"/>
            <a:ext cx="2088232" cy="208823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23392" y="4595970"/>
            <a:ext cx="2216468" cy="2244603"/>
            <a:chOff x="4608513" y="3871913"/>
            <a:chExt cx="1125538" cy="11398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" name="Freeform 39"/>
            <p:cNvSpPr>
              <a:spLocks noEditPoints="1"/>
            </p:cNvSpPr>
            <p:nvPr/>
          </p:nvSpPr>
          <p:spPr bwMode="auto">
            <a:xfrm>
              <a:off x="5030788" y="3971926"/>
              <a:ext cx="668338" cy="661988"/>
            </a:xfrm>
            <a:custGeom>
              <a:avLst/>
              <a:gdLst>
                <a:gd name="T0" fmla="*/ 464 w 477"/>
                <a:gd name="T1" fmla="*/ 0 h 472"/>
                <a:gd name="T2" fmla="*/ 430 w 477"/>
                <a:gd name="T3" fmla="*/ 0 h 472"/>
                <a:gd name="T4" fmla="*/ 47 w 477"/>
                <a:gd name="T5" fmla="*/ 0 h 472"/>
                <a:gd name="T6" fmla="*/ 14 w 477"/>
                <a:gd name="T7" fmla="*/ 0 h 472"/>
                <a:gd name="T8" fmla="*/ 0 w 477"/>
                <a:gd name="T9" fmla="*/ 13 h 472"/>
                <a:gd name="T10" fmla="*/ 0 w 477"/>
                <a:gd name="T11" fmla="*/ 47 h 472"/>
                <a:gd name="T12" fmla="*/ 0 w 477"/>
                <a:gd name="T13" fmla="*/ 84 h 472"/>
                <a:gd name="T14" fmla="*/ 47 w 477"/>
                <a:gd name="T15" fmla="*/ 84 h 472"/>
                <a:gd name="T16" fmla="*/ 47 w 477"/>
                <a:gd name="T17" fmla="*/ 47 h 472"/>
                <a:gd name="T18" fmla="*/ 430 w 477"/>
                <a:gd name="T19" fmla="*/ 47 h 472"/>
                <a:gd name="T20" fmla="*/ 430 w 477"/>
                <a:gd name="T21" fmla="*/ 321 h 472"/>
                <a:gd name="T22" fmla="*/ 47 w 477"/>
                <a:gd name="T23" fmla="*/ 321 h 472"/>
                <a:gd name="T24" fmla="*/ 47 w 477"/>
                <a:gd name="T25" fmla="*/ 223 h 472"/>
                <a:gd name="T26" fmla="*/ 0 w 477"/>
                <a:gd name="T27" fmla="*/ 223 h 472"/>
                <a:gd name="T28" fmla="*/ 0 w 477"/>
                <a:gd name="T29" fmla="*/ 321 h 472"/>
                <a:gd name="T30" fmla="*/ 0 w 477"/>
                <a:gd name="T31" fmla="*/ 355 h 472"/>
                <a:gd name="T32" fmla="*/ 14 w 477"/>
                <a:gd name="T33" fmla="*/ 368 h 472"/>
                <a:gd name="T34" fmla="*/ 47 w 477"/>
                <a:gd name="T35" fmla="*/ 368 h 472"/>
                <a:gd name="T36" fmla="*/ 214 w 477"/>
                <a:gd name="T37" fmla="*/ 368 h 472"/>
                <a:gd name="T38" fmla="*/ 214 w 477"/>
                <a:gd name="T39" fmla="*/ 396 h 472"/>
                <a:gd name="T40" fmla="*/ 192 w 477"/>
                <a:gd name="T41" fmla="*/ 432 h 472"/>
                <a:gd name="T42" fmla="*/ 233 w 477"/>
                <a:gd name="T43" fmla="*/ 472 h 472"/>
                <a:gd name="T44" fmla="*/ 273 w 477"/>
                <a:gd name="T45" fmla="*/ 432 h 472"/>
                <a:gd name="T46" fmla="*/ 252 w 477"/>
                <a:gd name="T47" fmla="*/ 396 h 472"/>
                <a:gd name="T48" fmla="*/ 252 w 477"/>
                <a:gd name="T49" fmla="*/ 368 h 472"/>
                <a:gd name="T50" fmla="*/ 430 w 477"/>
                <a:gd name="T51" fmla="*/ 368 h 472"/>
                <a:gd name="T52" fmla="*/ 464 w 477"/>
                <a:gd name="T53" fmla="*/ 368 h 472"/>
                <a:gd name="T54" fmla="*/ 477 w 477"/>
                <a:gd name="T55" fmla="*/ 355 h 472"/>
                <a:gd name="T56" fmla="*/ 477 w 477"/>
                <a:gd name="T57" fmla="*/ 321 h 472"/>
                <a:gd name="T58" fmla="*/ 477 w 477"/>
                <a:gd name="T59" fmla="*/ 47 h 472"/>
                <a:gd name="T60" fmla="*/ 477 w 477"/>
                <a:gd name="T61" fmla="*/ 13 h 472"/>
                <a:gd name="T62" fmla="*/ 464 w 477"/>
                <a:gd name="T63" fmla="*/ 0 h 472"/>
                <a:gd name="T64" fmla="*/ 233 w 477"/>
                <a:gd name="T65" fmla="*/ 448 h 472"/>
                <a:gd name="T66" fmla="*/ 217 w 477"/>
                <a:gd name="T67" fmla="*/ 432 h 472"/>
                <a:gd name="T68" fmla="*/ 218 w 477"/>
                <a:gd name="T69" fmla="*/ 426 h 472"/>
                <a:gd name="T70" fmla="*/ 233 w 477"/>
                <a:gd name="T71" fmla="*/ 415 h 472"/>
                <a:gd name="T72" fmla="*/ 248 w 477"/>
                <a:gd name="T73" fmla="*/ 426 h 472"/>
                <a:gd name="T74" fmla="*/ 249 w 477"/>
                <a:gd name="T75" fmla="*/ 432 h 472"/>
                <a:gd name="T76" fmla="*/ 233 w 477"/>
                <a:gd name="T77" fmla="*/ 448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7" h="472">
                  <a:moveTo>
                    <a:pt x="464" y="0"/>
                  </a:moveTo>
                  <a:cubicBezTo>
                    <a:pt x="430" y="0"/>
                    <a:pt x="430" y="0"/>
                    <a:pt x="43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30" y="321"/>
                    <a:pt x="430" y="321"/>
                    <a:pt x="430" y="321"/>
                  </a:cubicBezTo>
                  <a:cubicBezTo>
                    <a:pt x="47" y="321"/>
                    <a:pt x="47" y="321"/>
                    <a:pt x="47" y="321"/>
                  </a:cubicBezTo>
                  <a:cubicBezTo>
                    <a:pt x="47" y="223"/>
                    <a:pt x="47" y="223"/>
                    <a:pt x="47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62"/>
                    <a:pt x="6" y="368"/>
                    <a:pt x="14" y="368"/>
                  </a:cubicBezTo>
                  <a:cubicBezTo>
                    <a:pt x="47" y="368"/>
                    <a:pt x="47" y="368"/>
                    <a:pt x="47" y="368"/>
                  </a:cubicBezTo>
                  <a:cubicBezTo>
                    <a:pt x="214" y="368"/>
                    <a:pt x="214" y="368"/>
                    <a:pt x="214" y="368"/>
                  </a:cubicBezTo>
                  <a:cubicBezTo>
                    <a:pt x="214" y="396"/>
                    <a:pt x="214" y="396"/>
                    <a:pt x="214" y="396"/>
                  </a:cubicBezTo>
                  <a:cubicBezTo>
                    <a:pt x="201" y="402"/>
                    <a:pt x="192" y="416"/>
                    <a:pt x="192" y="432"/>
                  </a:cubicBezTo>
                  <a:cubicBezTo>
                    <a:pt x="192" y="454"/>
                    <a:pt x="210" y="472"/>
                    <a:pt x="233" y="472"/>
                  </a:cubicBezTo>
                  <a:cubicBezTo>
                    <a:pt x="255" y="472"/>
                    <a:pt x="273" y="454"/>
                    <a:pt x="273" y="432"/>
                  </a:cubicBezTo>
                  <a:cubicBezTo>
                    <a:pt x="273" y="416"/>
                    <a:pt x="265" y="402"/>
                    <a:pt x="252" y="396"/>
                  </a:cubicBezTo>
                  <a:cubicBezTo>
                    <a:pt x="252" y="368"/>
                    <a:pt x="252" y="368"/>
                    <a:pt x="252" y="368"/>
                  </a:cubicBezTo>
                  <a:cubicBezTo>
                    <a:pt x="430" y="368"/>
                    <a:pt x="430" y="368"/>
                    <a:pt x="430" y="368"/>
                  </a:cubicBezTo>
                  <a:cubicBezTo>
                    <a:pt x="464" y="368"/>
                    <a:pt x="464" y="368"/>
                    <a:pt x="464" y="368"/>
                  </a:cubicBezTo>
                  <a:cubicBezTo>
                    <a:pt x="471" y="368"/>
                    <a:pt x="477" y="362"/>
                    <a:pt x="477" y="355"/>
                  </a:cubicBezTo>
                  <a:cubicBezTo>
                    <a:pt x="477" y="321"/>
                    <a:pt x="477" y="321"/>
                    <a:pt x="477" y="321"/>
                  </a:cubicBezTo>
                  <a:cubicBezTo>
                    <a:pt x="477" y="47"/>
                    <a:pt x="477" y="47"/>
                    <a:pt x="477" y="47"/>
                  </a:cubicBezTo>
                  <a:cubicBezTo>
                    <a:pt x="477" y="13"/>
                    <a:pt x="477" y="13"/>
                    <a:pt x="477" y="13"/>
                  </a:cubicBezTo>
                  <a:cubicBezTo>
                    <a:pt x="477" y="6"/>
                    <a:pt x="471" y="0"/>
                    <a:pt x="464" y="0"/>
                  </a:cubicBezTo>
                  <a:close/>
                  <a:moveTo>
                    <a:pt x="233" y="448"/>
                  </a:moveTo>
                  <a:cubicBezTo>
                    <a:pt x="224" y="448"/>
                    <a:pt x="217" y="440"/>
                    <a:pt x="217" y="432"/>
                  </a:cubicBezTo>
                  <a:cubicBezTo>
                    <a:pt x="217" y="430"/>
                    <a:pt x="217" y="428"/>
                    <a:pt x="218" y="426"/>
                  </a:cubicBezTo>
                  <a:cubicBezTo>
                    <a:pt x="220" y="420"/>
                    <a:pt x="226" y="415"/>
                    <a:pt x="233" y="415"/>
                  </a:cubicBezTo>
                  <a:cubicBezTo>
                    <a:pt x="240" y="415"/>
                    <a:pt x="246" y="420"/>
                    <a:pt x="248" y="426"/>
                  </a:cubicBezTo>
                  <a:cubicBezTo>
                    <a:pt x="249" y="428"/>
                    <a:pt x="249" y="430"/>
                    <a:pt x="249" y="432"/>
                  </a:cubicBezTo>
                  <a:cubicBezTo>
                    <a:pt x="249" y="440"/>
                    <a:pt x="242" y="448"/>
                    <a:pt x="233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4608513" y="4129088"/>
              <a:ext cx="550863" cy="881063"/>
            </a:xfrm>
            <a:custGeom>
              <a:avLst/>
              <a:gdLst>
                <a:gd name="T0" fmla="*/ 227 w 393"/>
                <a:gd name="T1" fmla="*/ 628 h 628"/>
                <a:gd name="T2" fmla="*/ 242 w 393"/>
                <a:gd name="T3" fmla="*/ 613 h 628"/>
                <a:gd name="T4" fmla="*/ 242 w 393"/>
                <a:gd name="T5" fmla="*/ 111 h 628"/>
                <a:gd name="T6" fmla="*/ 242 w 393"/>
                <a:gd name="T7" fmla="*/ 77 h 628"/>
                <a:gd name="T8" fmla="*/ 301 w 393"/>
                <a:gd name="T9" fmla="*/ 77 h 628"/>
                <a:gd name="T10" fmla="*/ 348 w 393"/>
                <a:gd name="T11" fmla="*/ 77 h 628"/>
                <a:gd name="T12" fmla="*/ 372 w 393"/>
                <a:gd name="T13" fmla="*/ 77 h 628"/>
                <a:gd name="T14" fmla="*/ 393 w 393"/>
                <a:gd name="T15" fmla="*/ 56 h 628"/>
                <a:gd name="T16" fmla="*/ 393 w 393"/>
                <a:gd name="T17" fmla="*/ 55 h 628"/>
                <a:gd name="T18" fmla="*/ 393 w 393"/>
                <a:gd name="T19" fmla="*/ 28 h 628"/>
                <a:gd name="T20" fmla="*/ 393 w 393"/>
                <a:gd name="T21" fmla="*/ 21 h 628"/>
                <a:gd name="T22" fmla="*/ 372 w 393"/>
                <a:gd name="T23" fmla="*/ 0 h 628"/>
                <a:gd name="T24" fmla="*/ 348 w 393"/>
                <a:gd name="T25" fmla="*/ 0 h 628"/>
                <a:gd name="T26" fmla="*/ 301 w 393"/>
                <a:gd name="T27" fmla="*/ 0 h 628"/>
                <a:gd name="T28" fmla="*/ 242 w 393"/>
                <a:gd name="T29" fmla="*/ 0 h 628"/>
                <a:gd name="T30" fmla="*/ 242 w 393"/>
                <a:gd name="T31" fmla="*/ 0 h 628"/>
                <a:gd name="T32" fmla="*/ 170 w 393"/>
                <a:gd name="T33" fmla="*/ 0 h 628"/>
                <a:gd name="T34" fmla="*/ 167 w 393"/>
                <a:gd name="T35" fmla="*/ 0 h 628"/>
                <a:gd name="T36" fmla="*/ 137 w 393"/>
                <a:gd name="T37" fmla="*/ 99 h 628"/>
                <a:gd name="T38" fmla="*/ 108 w 393"/>
                <a:gd name="T39" fmla="*/ 0 h 628"/>
                <a:gd name="T40" fmla="*/ 88 w 393"/>
                <a:gd name="T41" fmla="*/ 0 h 628"/>
                <a:gd name="T42" fmla="*/ 68 w 393"/>
                <a:gd name="T43" fmla="*/ 0 h 628"/>
                <a:gd name="T44" fmla="*/ 68 w 393"/>
                <a:gd name="T45" fmla="*/ 0 h 628"/>
                <a:gd name="T46" fmla="*/ 36 w 393"/>
                <a:gd name="T47" fmla="*/ 0 h 628"/>
                <a:gd name="T48" fmla="*/ 0 w 393"/>
                <a:gd name="T49" fmla="*/ 36 h 628"/>
                <a:gd name="T50" fmla="*/ 0 w 393"/>
                <a:gd name="T51" fmla="*/ 298 h 628"/>
                <a:gd name="T52" fmla="*/ 10 w 393"/>
                <a:gd name="T53" fmla="*/ 307 h 628"/>
                <a:gd name="T54" fmla="*/ 33 w 393"/>
                <a:gd name="T55" fmla="*/ 307 h 628"/>
                <a:gd name="T56" fmla="*/ 33 w 393"/>
                <a:gd name="T57" fmla="*/ 613 h 628"/>
                <a:gd name="T58" fmla="*/ 48 w 393"/>
                <a:gd name="T59" fmla="*/ 628 h 628"/>
                <a:gd name="T60" fmla="*/ 124 w 393"/>
                <a:gd name="T61" fmla="*/ 628 h 628"/>
                <a:gd name="T62" fmla="*/ 124 w 393"/>
                <a:gd name="T63" fmla="*/ 326 h 628"/>
                <a:gd name="T64" fmla="*/ 151 w 393"/>
                <a:gd name="T65" fmla="*/ 326 h 628"/>
                <a:gd name="T66" fmla="*/ 151 w 393"/>
                <a:gd name="T67" fmla="*/ 628 h 628"/>
                <a:gd name="T68" fmla="*/ 227 w 393"/>
                <a:gd name="T6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3" h="628">
                  <a:moveTo>
                    <a:pt x="227" y="628"/>
                  </a:moveTo>
                  <a:cubicBezTo>
                    <a:pt x="235" y="628"/>
                    <a:pt x="242" y="621"/>
                    <a:pt x="242" y="613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2" y="77"/>
                    <a:pt x="242" y="77"/>
                    <a:pt x="242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48" y="77"/>
                    <a:pt x="348" y="77"/>
                    <a:pt x="348" y="77"/>
                  </a:cubicBezTo>
                  <a:cubicBezTo>
                    <a:pt x="372" y="77"/>
                    <a:pt x="372" y="77"/>
                    <a:pt x="372" y="77"/>
                  </a:cubicBezTo>
                  <a:cubicBezTo>
                    <a:pt x="383" y="77"/>
                    <a:pt x="393" y="67"/>
                    <a:pt x="393" y="56"/>
                  </a:cubicBezTo>
                  <a:cubicBezTo>
                    <a:pt x="393" y="55"/>
                    <a:pt x="393" y="55"/>
                    <a:pt x="393" y="55"/>
                  </a:cubicBezTo>
                  <a:cubicBezTo>
                    <a:pt x="393" y="28"/>
                    <a:pt x="393" y="28"/>
                    <a:pt x="393" y="28"/>
                  </a:cubicBezTo>
                  <a:cubicBezTo>
                    <a:pt x="393" y="21"/>
                    <a:pt x="393" y="21"/>
                    <a:pt x="393" y="21"/>
                  </a:cubicBezTo>
                  <a:cubicBezTo>
                    <a:pt x="393" y="10"/>
                    <a:pt x="383" y="0"/>
                    <a:pt x="372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3"/>
                    <a:pt x="4" y="307"/>
                    <a:pt x="10" y="307"/>
                  </a:cubicBezTo>
                  <a:cubicBezTo>
                    <a:pt x="33" y="307"/>
                    <a:pt x="33" y="307"/>
                    <a:pt x="33" y="307"/>
                  </a:cubicBezTo>
                  <a:cubicBezTo>
                    <a:pt x="33" y="613"/>
                    <a:pt x="33" y="613"/>
                    <a:pt x="33" y="613"/>
                  </a:cubicBezTo>
                  <a:cubicBezTo>
                    <a:pt x="33" y="621"/>
                    <a:pt x="40" y="628"/>
                    <a:pt x="48" y="628"/>
                  </a:cubicBezTo>
                  <a:cubicBezTo>
                    <a:pt x="124" y="628"/>
                    <a:pt x="124" y="628"/>
                    <a:pt x="124" y="628"/>
                  </a:cubicBezTo>
                  <a:cubicBezTo>
                    <a:pt x="124" y="326"/>
                    <a:pt x="124" y="326"/>
                    <a:pt x="124" y="326"/>
                  </a:cubicBezTo>
                  <a:cubicBezTo>
                    <a:pt x="151" y="326"/>
                    <a:pt x="151" y="326"/>
                    <a:pt x="151" y="326"/>
                  </a:cubicBezTo>
                  <a:cubicBezTo>
                    <a:pt x="151" y="628"/>
                    <a:pt x="151" y="628"/>
                    <a:pt x="151" y="628"/>
                  </a:cubicBezTo>
                  <a:lnTo>
                    <a:pt x="227" y="6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41"/>
            <p:cNvSpPr>
              <a:spLocks noChangeArrowheads="1"/>
            </p:cNvSpPr>
            <p:nvPr/>
          </p:nvSpPr>
          <p:spPr bwMode="auto">
            <a:xfrm>
              <a:off x="4692650" y="3871913"/>
              <a:ext cx="217488" cy="217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42"/>
            <p:cNvSpPr>
              <a:spLocks noChangeArrowheads="1"/>
            </p:cNvSpPr>
            <p:nvPr/>
          </p:nvSpPr>
          <p:spPr bwMode="auto">
            <a:xfrm>
              <a:off x="5073650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5008563" y="4875213"/>
              <a:ext cx="725488" cy="136525"/>
            </a:xfrm>
            <a:custGeom>
              <a:avLst/>
              <a:gdLst>
                <a:gd name="T0" fmla="*/ 17 w 518"/>
                <a:gd name="T1" fmla="*/ 44 h 97"/>
                <a:gd name="T2" fmla="*/ 0 w 518"/>
                <a:gd name="T3" fmla="*/ 97 h 97"/>
                <a:gd name="T4" fmla="*/ 158 w 518"/>
                <a:gd name="T5" fmla="*/ 97 h 97"/>
                <a:gd name="T6" fmla="*/ 191 w 518"/>
                <a:gd name="T7" fmla="*/ 97 h 97"/>
                <a:gd name="T8" fmla="*/ 327 w 518"/>
                <a:gd name="T9" fmla="*/ 97 h 97"/>
                <a:gd name="T10" fmla="*/ 348 w 518"/>
                <a:gd name="T11" fmla="*/ 97 h 97"/>
                <a:gd name="T12" fmla="*/ 518 w 518"/>
                <a:gd name="T13" fmla="*/ 97 h 97"/>
                <a:gd name="T14" fmla="*/ 501 w 518"/>
                <a:gd name="T15" fmla="*/ 44 h 97"/>
                <a:gd name="T16" fmla="*/ 441 w 518"/>
                <a:gd name="T17" fmla="*/ 0 h 97"/>
                <a:gd name="T18" fmla="*/ 404 w 518"/>
                <a:gd name="T19" fmla="*/ 0 h 97"/>
                <a:gd name="T20" fmla="*/ 343 w 518"/>
                <a:gd name="T21" fmla="*/ 44 h 97"/>
                <a:gd name="T22" fmla="*/ 338 w 518"/>
                <a:gd name="T23" fmla="*/ 63 h 97"/>
                <a:gd name="T24" fmla="*/ 332 w 518"/>
                <a:gd name="T25" fmla="*/ 44 h 97"/>
                <a:gd name="T26" fmla="*/ 272 w 518"/>
                <a:gd name="T27" fmla="*/ 0 h 97"/>
                <a:gd name="T28" fmla="*/ 234 w 518"/>
                <a:gd name="T29" fmla="*/ 0 h 97"/>
                <a:gd name="T30" fmla="*/ 174 w 518"/>
                <a:gd name="T31" fmla="*/ 43 h 97"/>
                <a:gd name="T32" fmla="*/ 114 w 518"/>
                <a:gd name="T33" fmla="*/ 0 h 97"/>
                <a:gd name="T34" fmla="*/ 77 w 518"/>
                <a:gd name="T35" fmla="*/ 0 h 97"/>
                <a:gd name="T36" fmla="*/ 17 w 518"/>
                <a:gd name="T37" fmla="*/ 4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8" h="97">
                  <a:moveTo>
                    <a:pt x="17" y="44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91" y="97"/>
                    <a:pt x="191" y="97"/>
                    <a:pt x="191" y="97"/>
                  </a:cubicBezTo>
                  <a:cubicBezTo>
                    <a:pt x="327" y="97"/>
                    <a:pt x="327" y="97"/>
                    <a:pt x="327" y="97"/>
                  </a:cubicBezTo>
                  <a:cubicBezTo>
                    <a:pt x="348" y="97"/>
                    <a:pt x="348" y="97"/>
                    <a:pt x="348" y="97"/>
                  </a:cubicBezTo>
                  <a:cubicBezTo>
                    <a:pt x="518" y="97"/>
                    <a:pt x="518" y="97"/>
                    <a:pt x="518" y="97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493" y="18"/>
                    <a:pt x="469" y="0"/>
                    <a:pt x="441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76" y="0"/>
                    <a:pt x="351" y="18"/>
                    <a:pt x="343" y="44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2" y="44"/>
                    <a:pt x="332" y="44"/>
                    <a:pt x="332" y="44"/>
                  </a:cubicBezTo>
                  <a:cubicBezTo>
                    <a:pt x="324" y="18"/>
                    <a:pt x="299" y="0"/>
                    <a:pt x="272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07" y="0"/>
                    <a:pt x="183" y="17"/>
                    <a:pt x="174" y="43"/>
                  </a:cubicBezTo>
                  <a:cubicBezTo>
                    <a:pt x="166" y="17"/>
                    <a:pt x="142" y="0"/>
                    <a:pt x="11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9" y="0"/>
                    <a:pt x="25" y="18"/>
                    <a:pt x="1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44"/>
            <p:cNvSpPr>
              <a:spLocks noChangeArrowheads="1"/>
            </p:cNvSpPr>
            <p:nvPr/>
          </p:nvSpPr>
          <p:spPr bwMode="auto">
            <a:xfrm>
              <a:off x="5294313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45"/>
            <p:cNvSpPr>
              <a:spLocks noChangeArrowheads="1"/>
            </p:cNvSpPr>
            <p:nvPr/>
          </p:nvSpPr>
          <p:spPr bwMode="auto">
            <a:xfrm>
              <a:off x="5530850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320318" y="416674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西禾视觉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838927" y="4618096"/>
            <a:ext cx="2070778" cy="389343"/>
            <a:chOff x="8904312" y="4632246"/>
            <a:chExt cx="2070778" cy="389343"/>
          </a:xfrm>
        </p:grpSpPr>
        <p:sp>
          <p:nvSpPr>
            <p:cNvPr id="13" name="文本框 12"/>
            <p:cNvSpPr txBox="1"/>
            <p:nvPr/>
          </p:nvSpPr>
          <p:spPr>
            <a:xfrm>
              <a:off x="9174048" y="4643069"/>
              <a:ext cx="1801042" cy="378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微信“扫一扫”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904312" y="4632246"/>
              <a:ext cx="224010" cy="358237"/>
              <a:chOff x="8904312" y="4632246"/>
              <a:chExt cx="224010" cy="358237"/>
            </a:xfrm>
          </p:grpSpPr>
          <p:sp>
            <p:nvSpPr>
              <p:cNvPr id="15" name="Freeform 740"/>
              <p:cNvSpPr>
                <a:spLocks noEditPoints="1"/>
              </p:cNvSpPr>
              <p:nvPr/>
            </p:nvSpPr>
            <p:spPr bwMode="auto">
              <a:xfrm>
                <a:off x="8904312" y="4632246"/>
                <a:ext cx="224010" cy="358237"/>
              </a:xfrm>
              <a:custGeom>
                <a:avLst/>
                <a:gdLst>
                  <a:gd name="T0" fmla="*/ 234 w 234"/>
                  <a:gd name="T1" fmla="*/ 18 h 373"/>
                  <a:gd name="T2" fmla="*/ 216 w 234"/>
                  <a:gd name="T3" fmla="*/ 0 h 373"/>
                  <a:gd name="T4" fmla="*/ 17 w 234"/>
                  <a:gd name="T5" fmla="*/ 0 h 373"/>
                  <a:gd name="T6" fmla="*/ 0 w 234"/>
                  <a:gd name="T7" fmla="*/ 18 h 373"/>
                  <a:gd name="T8" fmla="*/ 0 w 234"/>
                  <a:gd name="T9" fmla="*/ 355 h 373"/>
                  <a:gd name="T10" fmla="*/ 17 w 234"/>
                  <a:gd name="T11" fmla="*/ 373 h 373"/>
                  <a:gd name="T12" fmla="*/ 216 w 234"/>
                  <a:gd name="T13" fmla="*/ 373 h 373"/>
                  <a:gd name="T14" fmla="*/ 234 w 234"/>
                  <a:gd name="T15" fmla="*/ 355 h 373"/>
                  <a:gd name="T16" fmla="*/ 234 w 234"/>
                  <a:gd name="T17" fmla="*/ 18 h 373"/>
                  <a:gd name="T18" fmla="*/ 167 w 234"/>
                  <a:gd name="T19" fmla="*/ 26 h 373"/>
                  <a:gd name="T20" fmla="*/ 158 w 234"/>
                  <a:gd name="T21" fmla="*/ 35 h 373"/>
                  <a:gd name="T22" fmla="*/ 75 w 234"/>
                  <a:gd name="T23" fmla="*/ 35 h 373"/>
                  <a:gd name="T24" fmla="*/ 66 w 234"/>
                  <a:gd name="T25" fmla="*/ 26 h 373"/>
                  <a:gd name="T26" fmla="*/ 66 w 234"/>
                  <a:gd name="T27" fmla="*/ 25 h 373"/>
                  <a:gd name="T28" fmla="*/ 75 w 234"/>
                  <a:gd name="T29" fmla="*/ 17 h 373"/>
                  <a:gd name="T30" fmla="*/ 158 w 234"/>
                  <a:gd name="T31" fmla="*/ 17 h 373"/>
                  <a:gd name="T32" fmla="*/ 167 w 234"/>
                  <a:gd name="T33" fmla="*/ 25 h 373"/>
                  <a:gd name="T34" fmla="*/ 167 w 234"/>
                  <a:gd name="T35" fmla="*/ 26 h 373"/>
                  <a:gd name="T36" fmla="*/ 139 w 234"/>
                  <a:gd name="T37" fmla="*/ 353 h 373"/>
                  <a:gd name="T38" fmla="*/ 134 w 234"/>
                  <a:gd name="T39" fmla="*/ 358 h 373"/>
                  <a:gd name="T40" fmla="*/ 99 w 234"/>
                  <a:gd name="T41" fmla="*/ 358 h 373"/>
                  <a:gd name="T42" fmla="*/ 94 w 234"/>
                  <a:gd name="T43" fmla="*/ 353 h 373"/>
                  <a:gd name="T44" fmla="*/ 94 w 234"/>
                  <a:gd name="T45" fmla="*/ 336 h 373"/>
                  <a:gd name="T46" fmla="*/ 99 w 234"/>
                  <a:gd name="T47" fmla="*/ 330 h 373"/>
                  <a:gd name="T48" fmla="*/ 134 w 234"/>
                  <a:gd name="T49" fmla="*/ 330 h 373"/>
                  <a:gd name="T50" fmla="*/ 139 w 234"/>
                  <a:gd name="T51" fmla="*/ 336 h 373"/>
                  <a:gd name="T52" fmla="*/ 139 w 234"/>
                  <a:gd name="T53" fmla="*/ 353 h 373"/>
                  <a:gd name="T54" fmla="*/ 215 w 234"/>
                  <a:gd name="T55" fmla="*/ 318 h 373"/>
                  <a:gd name="T56" fmla="*/ 19 w 234"/>
                  <a:gd name="T57" fmla="*/ 318 h 373"/>
                  <a:gd name="T58" fmla="*/ 19 w 234"/>
                  <a:gd name="T59" fmla="*/ 58 h 373"/>
                  <a:gd name="T60" fmla="*/ 215 w 234"/>
                  <a:gd name="T61" fmla="*/ 58 h 373"/>
                  <a:gd name="T62" fmla="*/ 215 w 234"/>
                  <a:gd name="T63" fmla="*/ 318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4" h="373">
                    <a:moveTo>
                      <a:pt x="234" y="18"/>
                    </a:moveTo>
                    <a:cubicBezTo>
                      <a:pt x="234" y="8"/>
                      <a:pt x="226" y="0"/>
                      <a:pt x="2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365"/>
                      <a:pt x="8" y="373"/>
                      <a:pt x="17" y="373"/>
                    </a:cubicBezTo>
                    <a:cubicBezTo>
                      <a:pt x="216" y="373"/>
                      <a:pt x="216" y="373"/>
                      <a:pt x="216" y="373"/>
                    </a:cubicBezTo>
                    <a:cubicBezTo>
                      <a:pt x="226" y="373"/>
                      <a:pt x="234" y="365"/>
                      <a:pt x="234" y="355"/>
                    </a:cubicBezTo>
                    <a:lnTo>
                      <a:pt x="234" y="18"/>
                    </a:lnTo>
                    <a:close/>
                    <a:moveTo>
                      <a:pt x="167" y="26"/>
                    </a:moveTo>
                    <a:cubicBezTo>
                      <a:pt x="167" y="31"/>
                      <a:pt x="163" y="35"/>
                      <a:pt x="158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0" y="35"/>
                      <a:pt x="66" y="31"/>
                      <a:pt x="66" y="26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0"/>
                      <a:pt x="70" y="17"/>
                      <a:pt x="75" y="17"/>
                    </a:cubicBezTo>
                    <a:cubicBezTo>
                      <a:pt x="158" y="17"/>
                      <a:pt x="158" y="17"/>
                      <a:pt x="158" y="17"/>
                    </a:cubicBezTo>
                    <a:cubicBezTo>
                      <a:pt x="163" y="17"/>
                      <a:pt x="167" y="20"/>
                      <a:pt x="167" y="25"/>
                    </a:cubicBezTo>
                    <a:lnTo>
                      <a:pt x="167" y="26"/>
                    </a:lnTo>
                    <a:close/>
                    <a:moveTo>
                      <a:pt x="139" y="353"/>
                    </a:moveTo>
                    <a:cubicBezTo>
                      <a:pt x="139" y="356"/>
                      <a:pt x="137" y="358"/>
                      <a:pt x="134" y="358"/>
                    </a:cubicBezTo>
                    <a:cubicBezTo>
                      <a:pt x="99" y="358"/>
                      <a:pt x="99" y="358"/>
                      <a:pt x="99" y="358"/>
                    </a:cubicBezTo>
                    <a:cubicBezTo>
                      <a:pt x="96" y="358"/>
                      <a:pt x="94" y="356"/>
                      <a:pt x="94" y="353"/>
                    </a:cubicBezTo>
                    <a:cubicBezTo>
                      <a:pt x="94" y="336"/>
                      <a:pt x="94" y="336"/>
                      <a:pt x="94" y="336"/>
                    </a:cubicBezTo>
                    <a:cubicBezTo>
                      <a:pt x="94" y="333"/>
                      <a:pt x="96" y="330"/>
                      <a:pt x="99" y="330"/>
                    </a:cubicBezTo>
                    <a:cubicBezTo>
                      <a:pt x="134" y="330"/>
                      <a:pt x="134" y="330"/>
                      <a:pt x="134" y="330"/>
                    </a:cubicBezTo>
                    <a:cubicBezTo>
                      <a:pt x="137" y="330"/>
                      <a:pt x="139" y="333"/>
                      <a:pt x="139" y="336"/>
                    </a:cubicBezTo>
                    <a:lnTo>
                      <a:pt x="139" y="353"/>
                    </a:lnTo>
                    <a:close/>
                    <a:moveTo>
                      <a:pt x="215" y="318"/>
                    </a:moveTo>
                    <a:cubicBezTo>
                      <a:pt x="19" y="318"/>
                      <a:pt x="19" y="318"/>
                      <a:pt x="19" y="31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5" y="58"/>
                      <a:pt x="215" y="58"/>
                      <a:pt x="215" y="58"/>
                    </a:cubicBezTo>
                    <a:lnTo>
                      <a:pt x="215" y="3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8950000" y="4747614"/>
                <a:ext cx="132634" cy="127500"/>
                <a:chOff x="7171253" y="5124907"/>
                <a:chExt cx="402170" cy="386602"/>
              </a:xfrm>
            </p:grpSpPr>
            <p:sp>
              <p:nvSpPr>
                <p:cNvPr id="16" name="Freeform 499"/>
                <p:cNvSpPr>
                  <a:spLocks/>
                </p:cNvSpPr>
                <p:nvPr/>
              </p:nvSpPr>
              <p:spPr bwMode="auto">
                <a:xfrm>
                  <a:off x="7355472" y="5420697"/>
                  <a:ext cx="10379" cy="0"/>
                </a:xfrm>
                <a:custGeom>
                  <a:avLst/>
                  <a:gdLst>
                    <a:gd name="T0" fmla="*/ 0 w 3"/>
                    <a:gd name="T1" fmla="*/ 0 w 3"/>
                    <a:gd name="T2" fmla="*/ 3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500"/>
                <p:cNvSpPr>
                  <a:spLocks/>
                </p:cNvSpPr>
                <p:nvPr/>
              </p:nvSpPr>
              <p:spPr bwMode="auto">
                <a:xfrm>
                  <a:off x="7171253" y="5124907"/>
                  <a:ext cx="337304" cy="259464"/>
                </a:xfrm>
                <a:custGeom>
                  <a:avLst/>
                  <a:gdLst>
                    <a:gd name="T0" fmla="*/ 101 w 102"/>
                    <a:gd name="T1" fmla="*/ 55 h 78"/>
                    <a:gd name="T2" fmla="*/ 102 w 102"/>
                    <a:gd name="T3" fmla="*/ 45 h 78"/>
                    <a:gd name="T4" fmla="*/ 51 w 102"/>
                    <a:gd name="T5" fmla="*/ 0 h 78"/>
                    <a:gd name="T6" fmla="*/ 0 w 102"/>
                    <a:gd name="T7" fmla="*/ 45 h 78"/>
                    <a:gd name="T8" fmla="*/ 13 w 102"/>
                    <a:gd name="T9" fmla="*/ 74 h 78"/>
                    <a:gd name="T10" fmla="*/ 17 w 102"/>
                    <a:gd name="T11" fmla="*/ 77 h 78"/>
                    <a:gd name="T12" fmla="*/ 17 w 102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78">
                      <a:moveTo>
                        <a:pt x="101" y="55"/>
                      </a:moveTo>
                      <a:cubicBezTo>
                        <a:pt x="102" y="52"/>
                        <a:pt x="102" y="48"/>
                        <a:pt x="102" y="45"/>
                      </a:cubicBezTo>
                      <a:cubicBezTo>
                        <a:pt x="102" y="20"/>
                        <a:pt x="80" y="0"/>
                        <a:pt x="51" y="0"/>
                      </a:cubicBezTo>
                      <a:cubicBezTo>
                        <a:pt x="23" y="0"/>
                        <a:pt x="0" y="20"/>
                        <a:pt x="0" y="45"/>
                      </a:cubicBezTo>
                      <a:cubicBezTo>
                        <a:pt x="0" y="56"/>
                        <a:pt x="5" y="66"/>
                        <a:pt x="13" y="74"/>
                      </a:cubicBezTo>
                      <a:cubicBezTo>
                        <a:pt x="13" y="74"/>
                        <a:pt x="16" y="76"/>
                        <a:pt x="17" y="77"/>
                      </a:cubicBezTo>
                      <a:cubicBezTo>
                        <a:pt x="17" y="77"/>
                        <a:pt x="17" y="78"/>
                        <a:pt x="17" y="78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501"/>
                <p:cNvSpPr>
                  <a:spLocks/>
                </p:cNvSpPr>
                <p:nvPr/>
              </p:nvSpPr>
              <p:spPr bwMode="auto">
                <a:xfrm>
                  <a:off x="7194604" y="5381776"/>
                  <a:ext cx="160868" cy="83029"/>
                </a:xfrm>
                <a:custGeom>
                  <a:avLst/>
                  <a:gdLst>
                    <a:gd name="T0" fmla="*/ 10 w 49"/>
                    <a:gd name="T1" fmla="*/ 0 h 25"/>
                    <a:gd name="T2" fmla="*/ 0 w 49"/>
                    <a:gd name="T3" fmla="*/ 24 h 25"/>
                    <a:gd name="T4" fmla="*/ 24 w 49"/>
                    <a:gd name="T5" fmla="*/ 22 h 25"/>
                    <a:gd name="T6" fmla="*/ 49 w 49"/>
                    <a:gd name="T7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9" h="25">
                      <a:moveTo>
                        <a:pt x="10" y="0"/>
                      </a:moveTo>
                      <a:cubicBezTo>
                        <a:pt x="10" y="0"/>
                        <a:pt x="11" y="21"/>
                        <a:pt x="0" y="24"/>
                      </a:cubicBezTo>
                      <a:cubicBezTo>
                        <a:pt x="0" y="24"/>
                        <a:pt x="10" y="25"/>
                        <a:pt x="24" y="22"/>
                      </a:cubicBezTo>
                      <a:cubicBezTo>
                        <a:pt x="32" y="21"/>
                        <a:pt x="40" y="18"/>
                        <a:pt x="49" y="12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Oval 502"/>
                <p:cNvSpPr>
                  <a:spLocks noChangeArrowheads="1"/>
                </p:cNvSpPr>
                <p:nvPr/>
              </p:nvSpPr>
              <p:spPr bwMode="auto">
                <a:xfrm>
                  <a:off x="7254281" y="5202747"/>
                  <a:ext cx="41514" cy="38920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Oval 503"/>
                <p:cNvSpPr>
                  <a:spLocks noChangeArrowheads="1"/>
                </p:cNvSpPr>
                <p:nvPr/>
              </p:nvSpPr>
              <p:spPr bwMode="auto">
                <a:xfrm>
                  <a:off x="7384014" y="5197557"/>
                  <a:ext cx="38920" cy="41514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504"/>
                <p:cNvSpPr>
                  <a:spLocks/>
                </p:cNvSpPr>
                <p:nvPr/>
              </p:nvSpPr>
              <p:spPr bwMode="auto">
                <a:xfrm>
                  <a:off x="7363256" y="5301343"/>
                  <a:ext cx="210167" cy="184220"/>
                </a:xfrm>
                <a:custGeom>
                  <a:avLst/>
                  <a:gdLst>
                    <a:gd name="T0" fmla="*/ 52 w 63"/>
                    <a:gd name="T1" fmla="*/ 48 h 55"/>
                    <a:gd name="T2" fmla="*/ 55 w 63"/>
                    <a:gd name="T3" fmla="*/ 46 h 55"/>
                    <a:gd name="T4" fmla="*/ 63 w 63"/>
                    <a:gd name="T5" fmla="*/ 28 h 55"/>
                    <a:gd name="T6" fmla="*/ 31 w 63"/>
                    <a:gd name="T7" fmla="*/ 0 h 55"/>
                    <a:gd name="T8" fmla="*/ 0 w 63"/>
                    <a:gd name="T9" fmla="*/ 28 h 55"/>
                    <a:gd name="T10" fmla="*/ 28 w 63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55">
                      <a:moveTo>
                        <a:pt x="52" y="48"/>
                      </a:moveTo>
                      <a:cubicBezTo>
                        <a:pt x="53" y="48"/>
                        <a:pt x="55" y="46"/>
                        <a:pt x="55" y="46"/>
                      </a:cubicBezTo>
                      <a:cubicBezTo>
                        <a:pt x="60" y="41"/>
                        <a:pt x="63" y="34"/>
                        <a:pt x="63" y="28"/>
                      </a:cubicBezTo>
                      <a:cubicBezTo>
                        <a:pt x="63" y="12"/>
                        <a:pt x="49" y="0"/>
                        <a:pt x="31" y="0"/>
                      </a:cubicBezTo>
                      <a:cubicBezTo>
                        <a:pt x="14" y="0"/>
                        <a:pt x="0" y="12"/>
                        <a:pt x="0" y="28"/>
                      </a:cubicBezTo>
                      <a:cubicBezTo>
                        <a:pt x="0" y="45"/>
                        <a:pt x="16" y="55"/>
                        <a:pt x="28" y="55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505"/>
                <p:cNvSpPr>
                  <a:spLocks/>
                </p:cNvSpPr>
                <p:nvPr/>
              </p:nvSpPr>
              <p:spPr bwMode="auto">
                <a:xfrm>
                  <a:off x="7456664" y="5459616"/>
                  <a:ext cx="103786" cy="51893"/>
                </a:xfrm>
                <a:custGeom>
                  <a:avLst/>
                  <a:gdLst>
                    <a:gd name="T0" fmla="*/ 24 w 31"/>
                    <a:gd name="T1" fmla="*/ 0 h 16"/>
                    <a:gd name="T2" fmla="*/ 31 w 31"/>
                    <a:gd name="T3" fmla="*/ 15 h 16"/>
                    <a:gd name="T4" fmla="*/ 16 w 31"/>
                    <a:gd name="T5" fmla="*/ 14 h 16"/>
                    <a:gd name="T6" fmla="*/ 0 w 31"/>
                    <a:gd name="T7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16">
                      <a:moveTo>
                        <a:pt x="24" y="0"/>
                      </a:moveTo>
                      <a:cubicBezTo>
                        <a:pt x="24" y="0"/>
                        <a:pt x="24" y="14"/>
                        <a:pt x="31" y="15"/>
                      </a:cubicBezTo>
                      <a:cubicBezTo>
                        <a:pt x="31" y="15"/>
                        <a:pt x="24" y="16"/>
                        <a:pt x="16" y="14"/>
                      </a:cubicBezTo>
                      <a:cubicBezTo>
                        <a:pt x="11" y="13"/>
                        <a:pt x="6" y="12"/>
                        <a:pt x="0" y="8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Oval 506"/>
                <p:cNvSpPr>
                  <a:spLocks noChangeArrowheads="1"/>
                </p:cNvSpPr>
                <p:nvPr/>
              </p:nvSpPr>
              <p:spPr bwMode="auto">
                <a:xfrm>
                  <a:off x="7492989" y="5366208"/>
                  <a:ext cx="25946" cy="23353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Oval 507"/>
                <p:cNvSpPr>
                  <a:spLocks noChangeArrowheads="1"/>
                </p:cNvSpPr>
                <p:nvPr/>
              </p:nvSpPr>
              <p:spPr bwMode="auto">
                <a:xfrm>
                  <a:off x="7407365" y="5361019"/>
                  <a:ext cx="25946" cy="28542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8" name="圆角矩形标注 27"/>
          <p:cNvSpPr/>
          <p:nvPr/>
        </p:nvSpPr>
        <p:spPr>
          <a:xfrm flipH="1">
            <a:off x="2575693" y="1340768"/>
            <a:ext cx="4240385" cy="2415868"/>
          </a:xfrm>
          <a:prstGeom prst="wedgeRoundRectCallout">
            <a:avLst>
              <a:gd name="adj1" fmla="val 40421"/>
              <a:gd name="adj2" fmla="val 60374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847258" y="6386907"/>
            <a:ext cx="19143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禾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小囍诚意出品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847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7964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495</Words>
  <Application>Microsoft Office PowerPoint</Application>
  <PresentationFormat>宽屏</PresentationFormat>
  <Paragraphs>41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</cp:revision>
  <dcterms:created xsi:type="dcterms:W3CDTF">2015-09-15T02:59:55Z</dcterms:created>
  <dcterms:modified xsi:type="dcterms:W3CDTF">2016-05-19T02:55:48Z</dcterms:modified>
</cp:coreProperties>
</file>