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3"/>
  </p:notesMasterIdLst>
  <p:sldIdLst>
    <p:sldId id="280" r:id="rId3"/>
    <p:sldId id="276" r:id="rId4"/>
    <p:sldId id="281" r:id="rId5"/>
    <p:sldId id="257" r:id="rId6"/>
    <p:sldId id="293" r:id="rId7"/>
    <p:sldId id="279" r:id="rId8"/>
    <p:sldId id="288" r:id="rId9"/>
    <p:sldId id="277" r:id="rId10"/>
    <p:sldId id="278" r:id="rId11"/>
    <p:sldId id="294" r:id="rId12"/>
  </p:sldIdLst>
  <p:sldSz cx="16002000" cy="9001125"/>
  <p:notesSz cx="9144000" cy="6858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35" userDrawn="1">
          <p15:clr>
            <a:srgbClr val="A4A3A4"/>
          </p15:clr>
        </p15:guide>
        <p15:guide id="2" pos="5040" userDrawn="1">
          <p15:clr>
            <a:srgbClr val="A4A3A4"/>
          </p15:clr>
        </p15:guide>
        <p15:guide id="3" pos="5605" userDrawn="1">
          <p15:clr>
            <a:srgbClr val="A4A3A4"/>
          </p15:clr>
        </p15:guide>
        <p15:guide id="4" pos="1330" userDrawn="1">
          <p15:clr>
            <a:srgbClr val="A4A3A4"/>
          </p15:clr>
        </p15:guide>
        <p15:guide id="5" pos="4395" userDrawn="1">
          <p15:clr>
            <a:srgbClr val="A4A3A4"/>
          </p15:clr>
        </p15:guide>
        <p15:guide id="6" pos="66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3329"/>
    <a:srgbClr val="003300"/>
    <a:srgbClr val="0D0B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134" autoAdjust="0"/>
    <p:restoredTop sz="94414" autoAdjust="0"/>
  </p:normalViewPr>
  <p:slideViewPr>
    <p:cSldViewPr>
      <p:cViewPr varScale="1">
        <p:scale>
          <a:sx n="67" d="100"/>
          <a:sy n="67" d="100"/>
        </p:scale>
        <p:origin x="498" y="60"/>
      </p:cViewPr>
      <p:guideLst>
        <p:guide orient="horz" pos="2835"/>
        <p:guide pos="5040"/>
        <p:guide pos="5605"/>
        <p:guide pos="1330"/>
        <p:guide pos="4395"/>
        <p:guide pos="665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oleObject" Target="../embeddings/oleObject5.bin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65447960"/>
        <c:axId val="365448352"/>
        <c:axId val="0"/>
      </c:bar3DChart>
      <c:catAx>
        <c:axId val="36544796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365448352"/>
        <c:crosses val="autoZero"/>
        <c:auto val="1"/>
        <c:lblAlgn val="ctr"/>
        <c:lblOffset val="100"/>
        <c:noMultiLvlLbl val="0"/>
      </c:catAx>
      <c:valAx>
        <c:axId val="36544835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654479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hape val="pyramid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67122112"/>
        <c:axId val="367122504"/>
        <c:axId val="0"/>
      </c:bar3DChart>
      <c:catAx>
        <c:axId val="36712211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367122504"/>
        <c:crosses val="autoZero"/>
        <c:auto val="1"/>
        <c:lblAlgn val="ctr"/>
        <c:lblOffset val="100"/>
        <c:noMultiLvlLbl val="0"/>
      </c:catAx>
      <c:valAx>
        <c:axId val="36712250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671221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4.3</c:v>
                </c:pt>
              </c:numCache>
            </c:numRef>
          </c:val>
          <c:shape val="pyramid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  <c:shape val="pyramid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  <c:shape val="pyramid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gapDepth val="0"/>
        <c:shape val="box"/>
        <c:axId val="369994784"/>
        <c:axId val="369995176"/>
        <c:axId val="0"/>
      </c:bar3DChart>
      <c:catAx>
        <c:axId val="36999478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369995176"/>
        <c:crosses val="autoZero"/>
        <c:auto val="1"/>
        <c:lblAlgn val="ctr"/>
        <c:lblOffset val="100"/>
        <c:noMultiLvlLbl val="0"/>
      </c:catAx>
      <c:valAx>
        <c:axId val="36999517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699947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4.3</c:v>
                </c:pt>
              </c:numCache>
            </c:numRef>
          </c:val>
          <c:shape val="pyramid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  <c:shape val="pyramid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  <c:shape val="pyramid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gapDepth val="0"/>
        <c:shape val="box"/>
        <c:axId val="369995568"/>
        <c:axId val="369995960"/>
        <c:axId val="0"/>
      </c:bar3DChart>
      <c:catAx>
        <c:axId val="36999556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369995960"/>
        <c:crosses val="autoZero"/>
        <c:auto val="1"/>
        <c:lblAlgn val="ctr"/>
        <c:lblOffset val="100"/>
        <c:noMultiLvlLbl val="0"/>
      </c:catAx>
      <c:valAx>
        <c:axId val="36999596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699955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  <a:sp3d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4.3</c:v>
                </c:pt>
              </c:numCache>
            </c:numRef>
          </c:val>
          <c:shape val="pyramid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  <c:shape val="pyramid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  <c:shape val="pyramid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gapDepth val="0"/>
        <c:shape val="box"/>
        <c:axId val="367606352"/>
        <c:axId val="367606744"/>
        <c:axId val="0"/>
      </c:bar3DChart>
      <c:catAx>
        <c:axId val="36760635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367606744"/>
        <c:crosses val="autoZero"/>
        <c:auto val="1"/>
        <c:lblAlgn val="ctr"/>
        <c:lblOffset val="100"/>
        <c:noMultiLvlLbl val="0"/>
      </c:catAx>
      <c:valAx>
        <c:axId val="36760674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676063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0552D7-D879-4903-9027-EF88F65C3A46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286000" y="514350"/>
            <a:ext cx="4572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C7024D-B521-44D7-956E-58EBE6DA03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89106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66781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200151" y="2796187"/>
            <a:ext cx="13601700" cy="192940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400300" y="5100639"/>
            <a:ext cx="11201401" cy="230028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CFE8C-AADD-4B7D-AD98-7EAA3D0F9B38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E04C4-C05B-4FAD-86CE-CC78C9DC7A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91049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CFE8C-AADD-4B7D-AD98-7EAA3D0F9B38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E04C4-C05B-4FAD-86CE-CC78C9DC7A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2435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2568237" y="360465"/>
            <a:ext cx="3900489" cy="768012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66776" y="360465"/>
            <a:ext cx="11434764" cy="768012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CFE8C-AADD-4B7D-AD98-7EAA3D0F9B38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E04C4-C05B-4FAD-86CE-CC78C9DC7A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24632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00250" y="1473101"/>
            <a:ext cx="12001500" cy="3133725"/>
          </a:xfrm>
        </p:spPr>
        <p:txBody>
          <a:bodyPr anchor="b"/>
          <a:lstStyle>
            <a:lvl1pPr algn="ctr">
              <a:defRPr sz="787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00250" y="4727675"/>
            <a:ext cx="12001500" cy="2173188"/>
          </a:xfrm>
        </p:spPr>
        <p:txBody>
          <a:bodyPr/>
          <a:lstStyle>
            <a:lvl1pPr marL="0" indent="0" algn="ctr">
              <a:buNone/>
              <a:defRPr sz="3150"/>
            </a:lvl1pPr>
            <a:lvl2pPr marL="600075" indent="0" algn="ctr">
              <a:buNone/>
              <a:defRPr sz="2625"/>
            </a:lvl2pPr>
            <a:lvl3pPr marL="1200150" indent="0" algn="ctr">
              <a:buNone/>
              <a:defRPr sz="2363"/>
            </a:lvl3pPr>
            <a:lvl4pPr marL="1800225" indent="0" algn="ctr">
              <a:buNone/>
              <a:defRPr sz="2100"/>
            </a:lvl4pPr>
            <a:lvl5pPr marL="2400300" indent="0" algn="ctr">
              <a:buNone/>
              <a:defRPr sz="2100"/>
            </a:lvl5pPr>
            <a:lvl6pPr marL="3000375" indent="0" algn="ctr">
              <a:buNone/>
              <a:defRPr sz="2100"/>
            </a:lvl6pPr>
            <a:lvl7pPr marL="3600450" indent="0" algn="ctr">
              <a:buNone/>
              <a:defRPr sz="2100"/>
            </a:lvl7pPr>
            <a:lvl8pPr marL="4200525" indent="0" algn="ctr">
              <a:buNone/>
              <a:defRPr sz="2100"/>
            </a:lvl8pPr>
            <a:lvl9pPr marL="4800600" indent="0" algn="ctr">
              <a:buNone/>
              <a:defRPr sz="21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4377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84791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1803" y="2244032"/>
            <a:ext cx="13801725" cy="3744217"/>
          </a:xfrm>
        </p:spPr>
        <p:txBody>
          <a:bodyPr anchor="b"/>
          <a:lstStyle>
            <a:lvl1pPr>
              <a:defRPr sz="787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1803" y="6023671"/>
            <a:ext cx="13801725" cy="1968995"/>
          </a:xfrm>
        </p:spPr>
        <p:txBody>
          <a:bodyPr/>
          <a:lstStyle>
            <a:lvl1pPr marL="0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1pPr>
            <a:lvl2pPr marL="600075" indent="0">
              <a:buNone/>
              <a:defRPr sz="2625">
                <a:solidFill>
                  <a:schemeClr val="tx1">
                    <a:tint val="75000"/>
                  </a:schemeClr>
                </a:solidFill>
              </a:defRPr>
            </a:lvl2pPr>
            <a:lvl3pPr marL="1200150" indent="0">
              <a:buNone/>
              <a:defRPr sz="2363">
                <a:solidFill>
                  <a:schemeClr val="tx1">
                    <a:tint val="75000"/>
                  </a:schemeClr>
                </a:solidFill>
              </a:defRPr>
            </a:lvl3pPr>
            <a:lvl4pPr marL="1800225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003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00375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0045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00525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00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72692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0138" y="2396133"/>
            <a:ext cx="6800850" cy="571113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01013" y="2396133"/>
            <a:ext cx="6800850" cy="571113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27036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2222" y="479227"/>
            <a:ext cx="13801725" cy="173980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2223" y="2206526"/>
            <a:ext cx="6769595" cy="1081385"/>
          </a:xfrm>
        </p:spPr>
        <p:txBody>
          <a:bodyPr anchor="b"/>
          <a:lstStyle>
            <a:lvl1pPr marL="0" indent="0">
              <a:buNone/>
              <a:defRPr sz="3150" b="1"/>
            </a:lvl1pPr>
            <a:lvl2pPr marL="600075" indent="0">
              <a:buNone/>
              <a:defRPr sz="2625" b="1"/>
            </a:lvl2pPr>
            <a:lvl3pPr marL="1200150" indent="0">
              <a:buNone/>
              <a:defRPr sz="2363" b="1"/>
            </a:lvl3pPr>
            <a:lvl4pPr marL="1800225" indent="0">
              <a:buNone/>
              <a:defRPr sz="2100" b="1"/>
            </a:lvl4pPr>
            <a:lvl5pPr marL="2400300" indent="0">
              <a:buNone/>
              <a:defRPr sz="2100" b="1"/>
            </a:lvl5pPr>
            <a:lvl6pPr marL="3000375" indent="0">
              <a:buNone/>
              <a:defRPr sz="2100" b="1"/>
            </a:lvl6pPr>
            <a:lvl7pPr marL="3600450" indent="0">
              <a:buNone/>
              <a:defRPr sz="2100" b="1"/>
            </a:lvl7pPr>
            <a:lvl8pPr marL="4200525" indent="0">
              <a:buNone/>
              <a:defRPr sz="2100" b="1"/>
            </a:lvl8pPr>
            <a:lvl9pPr marL="4800600" indent="0">
              <a:buNone/>
              <a:defRPr sz="2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2223" y="3287911"/>
            <a:ext cx="6769595" cy="483602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101013" y="2206526"/>
            <a:ext cx="6802934" cy="1081385"/>
          </a:xfrm>
        </p:spPr>
        <p:txBody>
          <a:bodyPr anchor="b"/>
          <a:lstStyle>
            <a:lvl1pPr marL="0" indent="0">
              <a:buNone/>
              <a:defRPr sz="3150" b="1"/>
            </a:lvl1pPr>
            <a:lvl2pPr marL="600075" indent="0">
              <a:buNone/>
              <a:defRPr sz="2625" b="1"/>
            </a:lvl2pPr>
            <a:lvl3pPr marL="1200150" indent="0">
              <a:buNone/>
              <a:defRPr sz="2363" b="1"/>
            </a:lvl3pPr>
            <a:lvl4pPr marL="1800225" indent="0">
              <a:buNone/>
              <a:defRPr sz="2100" b="1"/>
            </a:lvl4pPr>
            <a:lvl5pPr marL="2400300" indent="0">
              <a:buNone/>
              <a:defRPr sz="2100" b="1"/>
            </a:lvl5pPr>
            <a:lvl6pPr marL="3000375" indent="0">
              <a:buNone/>
              <a:defRPr sz="2100" b="1"/>
            </a:lvl6pPr>
            <a:lvl7pPr marL="3600450" indent="0">
              <a:buNone/>
              <a:defRPr sz="2100" b="1"/>
            </a:lvl7pPr>
            <a:lvl8pPr marL="4200525" indent="0">
              <a:buNone/>
              <a:defRPr sz="2100" b="1"/>
            </a:lvl8pPr>
            <a:lvl9pPr marL="4800600" indent="0">
              <a:buNone/>
              <a:defRPr sz="2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101013" y="3287911"/>
            <a:ext cx="6802934" cy="483602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16758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4099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185628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2222" y="600075"/>
            <a:ext cx="5161061" cy="2100263"/>
          </a:xfrm>
        </p:spPr>
        <p:txBody>
          <a:bodyPr anchor="b"/>
          <a:lstStyle>
            <a:lvl1pPr>
              <a:defRPr sz="4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2934" y="1295996"/>
            <a:ext cx="8101013" cy="6396633"/>
          </a:xfrm>
        </p:spPr>
        <p:txBody>
          <a:bodyPr/>
          <a:lstStyle>
            <a:lvl1pPr>
              <a:defRPr sz="4200"/>
            </a:lvl1pPr>
            <a:lvl2pPr>
              <a:defRPr sz="3675"/>
            </a:lvl2pPr>
            <a:lvl3pPr>
              <a:defRPr sz="3150"/>
            </a:lvl3pPr>
            <a:lvl4pPr>
              <a:defRPr sz="2625"/>
            </a:lvl4pPr>
            <a:lvl5pPr>
              <a:defRPr sz="2625"/>
            </a:lvl5pPr>
            <a:lvl6pPr>
              <a:defRPr sz="2625"/>
            </a:lvl6pPr>
            <a:lvl7pPr>
              <a:defRPr sz="2625"/>
            </a:lvl7pPr>
            <a:lvl8pPr>
              <a:defRPr sz="2625"/>
            </a:lvl8pPr>
            <a:lvl9pPr>
              <a:defRPr sz="262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02222" y="2700338"/>
            <a:ext cx="5161061" cy="5002709"/>
          </a:xfrm>
        </p:spPr>
        <p:txBody>
          <a:bodyPr/>
          <a:lstStyle>
            <a:lvl1pPr marL="0" indent="0">
              <a:buNone/>
              <a:defRPr sz="2100"/>
            </a:lvl1pPr>
            <a:lvl2pPr marL="600075" indent="0">
              <a:buNone/>
              <a:defRPr sz="1838"/>
            </a:lvl2pPr>
            <a:lvl3pPr marL="1200150" indent="0">
              <a:buNone/>
              <a:defRPr sz="1575"/>
            </a:lvl3pPr>
            <a:lvl4pPr marL="1800225" indent="0">
              <a:buNone/>
              <a:defRPr sz="1313"/>
            </a:lvl4pPr>
            <a:lvl5pPr marL="2400300" indent="0">
              <a:buNone/>
              <a:defRPr sz="1313"/>
            </a:lvl5pPr>
            <a:lvl6pPr marL="3000375" indent="0">
              <a:buNone/>
              <a:defRPr sz="1313"/>
            </a:lvl6pPr>
            <a:lvl7pPr marL="3600450" indent="0">
              <a:buNone/>
              <a:defRPr sz="1313"/>
            </a:lvl7pPr>
            <a:lvl8pPr marL="4200525" indent="0">
              <a:buNone/>
              <a:defRPr sz="1313"/>
            </a:lvl8pPr>
            <a:lvl9pPr marL="4800600" indent="0">
              <a:buNone/>
              <a:defRPr sz="1313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15486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CFE8C-AADD-4B7D-AD98-7EAA3D0F9B38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E04C4-C05B-4FAD-86CE-CC78C9DC7A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12395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2222" y="600075"/>
            <a:ext cx="5161061" cy="2100263"/>
          </a:xfrm>
        </p:spPr>
        <p:txBody>
          <a:bodyPr anchor="b"/>
          <a:lstStyle>
            <a:lvl1pPr>
              <a:defRPr sz="4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2934" y="1295996"/>
            <a:ext cx="8101013" cy="6396633"/>
          </a:xfrm>
        </p:spPr>
        <p:txBody>
          <a:bodyPr anchor="t"/>
          <a:lstStyle>
            <a:lvl1pPr marL="0" indent="0">
              <a:buNone/>
              <a:defRPr sz="4200"/>
            </a:lvl1pPr>
            <a:lvl2pPr marL="600075" indent="0">
              <a:buNone/>
              <a:defRPr sz="3675"/>
            </a:lvl2pPr>
            <a:lvl3pPr marL="1200150" indent="0">
              <a:buNone/>
              <a:defRPr sz="3150"/>
            </a:lvl3pPr>
            <a:lvl4pPr marL="1800225" indent="0">
              <a:buNone/>
              <a:defRPr sz="2625"/>
            </a:lvl4pPr>
            <a:lvl5pPr marL="2400300" indent="0">
              <a:buNone/>
              <a:defRPr sz="2625"/>
            </a:lvl5pPr>
            <a:lvl6pPr marL="3000375" indent="0">
              <a:buNone/>
              <a:defRPr sz="2625"/>
            </a:lvl6pPr>
            <a:lvl7pPr marL="3600450" indent="0">
              <a:buNone/>
              <a:defRPr sz="2625"/>
            </a:lvl7pPr>
            <a:lvl8pPr marL="4200525" indent="0">
              <a:buNone/>
              <a:defRPr sz="2625"/>
            </a:lvl8pPr>
            <a:lvl9pPr marL="4800600" indent="0">
              <a:buNone/>
              <a:defRPr sz="2625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02222" y="2700338"/>
            <a:ext cx="5161061" cy="5002709"/>
          </a:xfrm>
        </p:spPr>
        <p:txBody>
          <a:bodyPr/>
          <a:lstStyle>
            <a:lvl1pPr marL="0" indent="0">
              <a:buNone/>
              <a:defRPr sz="2100"/>
            </a:lvl1pPr>
            <a:lvl2pPr marL="600075" indent="0">
              <a:buNone/>
              <a:defRPr sz="1838"/>
            </a:lvl2pPr>
            <a:lvl3pPr marL="1200150" indent="0">
              <a:buNone/>
              <a:defRPr sz="1575"/>
            </a:lvl3pPr>
            <a:lvl4pPr marL="1800225" indent="0">
              <a:buNone/>
              <a:defRPr sz="1313"/>
            </a:lvl4pPr>
            <a:lvl5pPr marL="2400300" indent="0">
              <a:buNone/>
              <a:defRPr sz="1313"/>
            </a:lvl5pPr>
            <a:lvl6pPr marL="3000375" indent="0">
              <a:buNone/>
              <a:defRPr sz="1313"/>
            </a:lvl6pPr>
            <a:lvl7pPr marL="3600450" indent="0">
              <a:buNone/>
              <a:defRPr sz="1313"/>
            </a:lvl7pPr>
            <a:lvl8pPr marL="4200525" indent="0">
              <a:buNone/>
              <a:defRPr sz="1313"/>
            </a:lvl8pPr>
            <a:lvl9pPr marL="4800600" indent="0">
              <a:buNone/>
              <a:defRPr sz="1313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082003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949056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451431" y="479227"/>
            <a:ext cx="3450431" cy="762803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00137" y="479227"/>
            <a:ext cx="10151269" cy="762803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70547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64048" y="5784058"/>
            <a:ext cx="13601700" cy="1787724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264048" y="3815062"/>
            <a:ext cx="13601700" cy="196899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CFE8C-AADD-4B7D-AD98-7EAA3D0F9B38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E04C4-C05B-4FAD-86CE-CC78C9DC7A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4011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66778" y="2100264"/>
            <a:ext cx="7667625" cy="594032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801101" y="2100264"/>
            <a:ext cx="7667625" cy="594032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CFE8C-AADD-4B7D-AD98-7EAA3D0F9B38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E04C4-C05B-4FAD-86CE-CC78C9DC7A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9243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00100" y="360462"/>
            <a:ext cx="14401801" cy="1500188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00101" y="2014836"/>
            <a:ext cx="7070329" cy="83968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00101" y="2854523"/>
            <a:ext cx="7070329" cy="51860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8128795" y="2014836"/>
            <a:ext cx="7073108" cy="83968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8128795" y="2854523"/>
            <a:ext cx="7073108" cy="51860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CFE8C-AADD-4B7D-AD98-7EAA3D0F9B38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E04C4-C05B-4FAD-86CE-CC78C9DC7A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56055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CFE8C-AADD-4B7D-AD98-7EAA3D0F9B38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E04C4-C05B-4FAD-86CE-CC78C9DC7A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5069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CFE8C-AADD-4B7D-AD98-7EAA3D0F9B38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E04C4-C05B-4FAD-86CE-CC78C9DC7A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87047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00101" y="358379"/>
            <a:ext cx="5264548" cy="152519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56340" y="358382"/>
            <a:ext cx="8945561" cy="768221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00101" y="1883571"/>
            <a:ext cx="5264548" cy="615702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CFE8C-AADD-4B7D-AD98-7EAA3D0F9B38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E04C4-C05B-4FAD-86CE-CC78C9DC7A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46718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136506" y="6300788"/>
            <a:ext cx="9601200" cy="74384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136506" y="804268"/>
            <a:ext cx="9601200" cy="54006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136506" y="7044633"/>
            <a:ext cx="9601200" cy="105638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CFE8C-AADD-4B7D-AD98-7EAA3D0F9B38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E04C4-C05B-4FAD-86CE-CC78C9DC7A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36639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00100" y="360462"/>
            <a:ext cx="14401801" cy="1500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00100" y="2100264"/>
            <a:ext cx="14401801" cy="59403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00100" y="8342713"/>
            <a:ext cx="3733801" cy="4792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4CFE8C-AADD-4B7D-AD98-7EAA3D0F9B38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467351" y="8342713"/>
            <a:ext cx="5067300" cy="4792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1468100" y="8342713"/>
            <a:ext cx="3733801" cy="4792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0E04C4-C05B-4FAD-86CE-CC78C9DC7A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6823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00138" y="479227"/>
            <a:ext cx="13801725" cy="17398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0138" y="2396133"/>
            <a:ext cx="13801725" cy="5711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00138" y="8342710"/>
            <a:ext cx="3600450" cy="4792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00663" y="8342710"/>
            <a:ext cx="5400675" cy="4792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5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01413" y="8342710"/>
            <a:ext cx="3600450" cy="4792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5474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200150" rtl="0" eaLnBrk="1" latinLnBrk="0" hangingPunct="1">
        <a:lnSpc>
          <a:spcPct val="90000"/>
        </a:lnSpc>
        <a:spcBef>
          <a:spcPct val="0"/>
        </a:spcBef>
        <a:buNone/>
        <a:defRPr sz="57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0038" indent="-300038" algn="l" defTabSz="1200150" rtl="0" eaLnBrk="1" latinLnBrk="0" hangingPunct="1">
        <a:lnSpc>
          <a:spcPct val="90000"/>
        </a:lnSpc>
        <a:spcBef>
          <a:spcPts val="1313"/>
        </a:spcBef>
        <a:buFont typeface="Arial" panose="020B0604020202020204" pitchFamily="34" charset="0"/>
        <a:buChar char="•"/>
        <a:defRPr sz="3675" kern="1200">
          <a:solidFill>
            <a:schemeClr val="tx1"/>
          </a:solidFill>
          <a:latin typeface="+mn-lt"/>
          <a:ea typeface="+mn-ea"/>
          <a:cs typeface="+mn-cs"/>
        </a:defRPr>
      </a:lvl1pPr>
      <a:lvl2pPr marL="900113" indent="-300038" algn="l" defTabSz="1200150" rtl="0" eaLnBrk="1" latinLnBrk="0" hangingPunct="1">
        <a:lnSpc>
          <a:spcPct val="90000"/>
        </a:lnSpc>
        <a:spcBef>
          <a:spcPts val="656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2pPr>
      <a:lvl3pPr marL="1500188" indent="-300038" algn="l" defTabSz="1200150" rtl="0" eaLnBrk="1" latinLnBrk="0" hangingPunct="1">
        <a:lnSpc>
          <a:spcPct val="90000"/>
        </a:lnSpc>
        <a:spcBef>
          <a:spcPts val="656"/>
        </a:spcBef>
        <a:buFont typeface="Arial" panose="020B0604020202020204" pitchFamily="34" charset="0"/>
        <a:buChar char="•"/>
        <a:defRPr sz="2625" kern="1200">
          <a:solidFill>
            <a:schemeClr val="tx1"/>
          </a:solidFill>
          <a:latin typeface="+mn-lt"/>
          <a:ea typeface="+mn-ea"/>
          <a:cs typeface="+mn-cs"/>
        </a:defRPr>
      </a:lvl3pPr>
      <a:lvl4pPr marL="2100263" indent="-300038" algn="l" defTabSz="1200150" rtl="0" eaLnBrk="1" latinLnBrk="0" hangingPunct="1">
        <a:lnSpc>
          <a:spcPct val="90000"/>
        </a:lnSpc>
        <a:spcBef>
          <a:spcPts val="656"/>
        </a:spcBef>
        <a:buFont typeface="Arial" panose="020B0604020202020204" pitchFamily="34" charset="0"/>
        <a:buChar char="•"/>
        <a:defRPr sz="2363" kern="1200">
          <a:solidFill>
            <a:schemeClr val="tx1"/>
          </a:solidFill>
          <a:latin typeface="+mn-lt"/>
          <a:ea typeface="+mn-ea"/>
          <a:cs typeface="+mn-cs"/>
        </a:defRPr>
      </a:lvl4pPr>
      <a:lvl5pPr marL="2700338" indent="-300038" algn="l" defTabSz="1200150" rtl="0" eaLnBrk="1" latinLnBrk="0" hangingPunct="1">
        <a:lnSpc>
          <a:spcPct val="90000"/>
        </a:lnSpc>
        <a:spcBef>
          <a:spcPts val="656"/>
        </a:spcBef>
        <a:buFont typeface="Arial" panose="020B0604020202020204" pitchFamily="34" charset="0"/>
        <a:buChar char="•"/>
        <a:defRPr sz="2363" kern="1200">
          <a:solidFill>
            <a:schemeClr val="tx1"/>
          </a:solidFill>
          <a:latin typeface="+mn-lt"/>
          <a:ea typeface="+mn-ea"/>
          <a:cs typeface="+mn-cs"/>
        </a:defRPr>
      </a:lvl5pPr>
      <a:lvl6pPr marL="3300413" indent="-300038" algn="l" defTabSz="1200150" rtl="0" eaLnBrk="1" latinLnBrk="0" hangingPunct="1">
        <a:lnSpc>
          <a:spcPct val="90000"/>
        </a:lnSpc>
        <a:spcBef>
          <a:spcPts val="656"/>
        </a:spcBef>
        <a:buFont typeface="Arial" panose="020B0604020202020204" pitchFamily="34" charset="0"/>
        <a:buChar char="•"/>
        <a:defRPr sz="2363" kern="1200">
          <a:solidFill>
            <a:schemeClr val="tx1"/>
          </a:solidFill>
          <a:latin typeface="+mn-lt"/>
          <a:ea typeface="+mn-ea"/>
          <a:cs typeface="+mn-cs"/>
        </a:defRPr>
      </a:lvl6pPr>
      <a:lvl7pPr marL="3900488" indent="-300038" algn="l" defTabSz="1200150" rtl="0" eaLnBrk="1" latinLnBrk="0" hangingPunct="1">
        <a:lnSpc>
          <a:spcPct val="90000"/>
        </a:lnSpc>
        <a:spcBef>
          <a:spcPts val="656"/>
        </a:spcBef>
        <a:buFont typeface="Arial" panose="020B0604020202020204" pitchFamily="34" charset="0"/>
        <a:buChar char="•"/>
        <a:defRPr sz="2363" kern="1200">
          <a:solidFill>
            <a:schemeClr val="tx1"/>
          </a:solidFill>
          <a:latin typeface="+mn-lt"/>
          <a:ea typeface="+mn-ea"/>
          <a:cs typeface="+mn-cs"/>
        </a:defRPr>
      </a:lvl7pPr>
      <a:lvl8pPr marL="4500563" indent="-300038" algn="l" defTabSz="1200150" rtl="0" eaLnBrk="1" latinLnBrk="0" hangingPunct="1">
        <a:lnSpc>
          <a:spcPct val="90000"/>
        </a:lnSpc>
        <a:spcBef>
          <a:spcPts val="656"/>
        </a:spcBef>
        <a:buFont typeface="Arial" panose="020B0604020202020204" pitchFamily="34" charset="0"/>
        <a:buChar char="•"/>
        <a:defRPr sz="2363" kern="1200">
          <a:solidFill>
            <a:schemeClr val="tx1"/>
          </a:solidFill>
          <a:latin typeface="+mn-lt"/>
          <a:ea typeface="+mn-ea"/>
          <a:cs typeface="+mn-cs"/>
        </a:defRPr>
      </a:lvl8pPr>
      <a:lvl9pPr marL="5100638" indent="-300038" algn="l" defTabSz="1200150" rtl="0" eaLnBrk="1" latinLnBrk="0" hangingPunct="1">
        <a:lnSpc>
          <a:spcPct val="90000"/>
        </a:lnSpc>
        <a:spcBef>
          <a:spcPts val="656"/>
        </a:spcBef>
        <a:buFont typeface="Arial" panose="020B0604020202020204" pitchFamily="34" charset="0"/>
        <a:buChar char="•"/>
        <a:defRPr sz="23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00150" rtl="0" eaLnBrk="1" latinLnBrk="0" hangingPunct="1">
        <a:defRPr sz="2363" kern="1200">
          <a:solidFill>
            <a:schemeClr val="tx1"/>
          </a:solidFill>
          <a:latin typeface="+mn-lt"/>
          <a:ea typeface="+mn-ea"/>
          <a:cs typeface="+mn-cs"/>
        </a:defRPr>
      </a:lvl1pPr>
      <a:lvl2pPr marL="600075" algn="l" defTabSz="1200150" rtl="0" eaLnBrk="1" latinLnBrk="0" hangingPunct="1">
        <a:defRPr sz="2363" kern="1200">
          <a:solidFill>
            <a:schemeClr val="tx1"/>
          </a:solidFill>
          <a:latin typeface="+mn-lt"/>
          <a:ea typeface="+mn-ea"/>
          <a:cs typeface="+mn-cs"/>
        </a:defRPr>
      </a:lvl2pPr>
      <a:lvl3pPr marL="1200150" algn="l" defTabSz="1200150" rtl="0" eaLnBrk="1" latinLnBrk="0" hangingPunct="1">
        <a:defRPr sz="2363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algn="l" defTabSz="1200150" rtl="0" eaLnBrk="1" latinLnBrk="0" hangingPunct="1">
        <a:defRPr sz="2363" kern="1200">
          <a:solidFill>
            <a:schemeClr val="tx1"/>
          </a:solidFill>
          <a:latin typeface="+mn-lt"/>
          <a:ea typeface="+mn-ea"/>
          <a:cs typeface="+mn-cs"/>
        </a:defRPr>
      </a:lvl4pPr>
      <a:lvl5pPr marL="2400300" algn="l" defTabSz="1200150" rtl="0" eaLnBrk="1" latinLnBrk="0" hangingPunct="1">
        <a:defRPr sz="2363" kern="1200">
          <a:solidFill>
            <a:schemeClr val="tx1"/>
          </a:solidFill>
          <a:latin typeface="+mn-lt"/>
          <a:ea typeface="+mn-ea"/>
          <a:cs typeface="+mn-cs"/>
        </a:defRPr>
      </a:lvl5pPr>
      <a:lvl6pPr marL="3000375" algn="l" defTabSz="1200150" rtl="0" eaLnBrk="1" latinLnBrk="0" hangingPunct="1">
        <a:defRPr sz="2363" kern="1200">
          <a:solidFill>
            <a:schemeClr val="tx1"/>
          </a:solidFill>
          <a:latin typeface="+mn-lt"/>
          <a:ea typeface="+mn-ea"/>
          <a:cs typeface="+mn-cs"/>
        </a:defRPr>
      </a:lvl6pPr>
      <a:lvl7pPr marL="3600450" algn="l" defTabSz="1200150" rtl="0" eaLnBrk="1" latinLnBrk="0" hangingPunct="1">
        <a:defRPr sz="2363" kern="1200">
          <a:solidFill>
            <a:schemeClr val="tx1"/>
          </a:solidFill>
          <a:latin typeface="+mn-lt"/>
          <a:ea typeface="+mn-ea"/>
          <a:cs typeface="+mn-cs"/>
        </a:defRPr>
      </a:lvl7pPr>
      <a:lvl8pPr marL="4200525" algn="l" defTabSz="1200150" rtl="0" eaLnBrk="1" latinLnBrk="0" hangingPunct="1">
        <a:defRPr sz="2363" kern="1200">
          <a:solidFill>
            <a:schemeClr val="tx1"/>
          </a:solidFill>
          <a:latin typeface="+mn-lt"/>
          <a:ea typeface="+mn-ea"/>
          <a:cs typeface="+mn-cs"/>
        </a:defRPr>
      </a:lvl8pPr>
      <a:lvl9pPr marL="4800600" algn="l" defTabSz="1200150" rtl="0" eaLnBrk="1" latinLnBrk="0" hangingPunct="1">
        <a:defRPr sz="23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21134"/>
            <a:ext cx="16002000" cy="9022259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522579" y="2288346"/>
            <a:ext cx="10956846" cy="1708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柱状</a:t>
            </a:r>
            <a:r>
              <a:rPr lang="zh-CN" altLang="en-US" sz="105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zh-CN" altLang="en-US" sz="105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秒</a:t>
            </a:r>
            <a:r>
              <a:rPr lang="zh-CN" altLang="en-US" sz="105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变锥形图</a:t>
            </a:r>
            <a:endParaRPr lang="zh-CN" altLang="en-US" sz="13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66938" y="7956946"/>
            <a:ext cx="7668125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100" noProof="1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Copyright © 2014</a:t>
            </a:r>
            <a:r>
              <a:rPr lang="zh-CN" altLang="en-US" sz="1100" noProof="1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100" noProof="1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–</a:t>
            </a:r>
            <a:r>
              <a:rPr lang="zh-CN" altLang="en-US" sz="1100" noProof="1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10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2015 CHENGDU</a:t>
            </a:r>
            <a:r>
              <a:rPr lang="zh-CN" altLang="en-US" sz="110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100" noProof="1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Xihe</a:t>
            </a:r>
            <a:r>
              <a:rPr lang="zh-CN" altLang="en-US" sz="1100" noProof="1"/>
              <a:t> </a:t>
            </a:r>
            <a:r>
              <a:rPr lang="en-US" altLang="zh-CN" sz="1100" noProof="1"/>
              <a:t>Co.,Ltd</a:t>
            </a:r>
            <a:r>
              <a:rPr lang="zh-CN" altLang="en-US" sz="1100" noProof="1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100" noProof="1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All Rights Reserved</a:t>
            </a:r>
            <a:r>
              <a:rPr lang="zh-CN" altLang="en-US" sz="1100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021245" y="8147006"/>
            <a:ext cx="1959511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lvl="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altLang="zh-CN" sz="1100" dirty="0">
                <a:solidFill>
                  <a:schemeClr val="tx1"/>
                </a:solidFill>
              </a:rPr>
              <a:t>WWW.XIHEPPT.COM</a:t>
            </a:r>
            <a:endParaRPr lang="zh-CN" altLang="en-US" sz="1100" dirty="0">
              <a:solidFill>
                <a:schemeClr val="tx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901886" y="7055437"/>
            <a:ext cx="21982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latin typeface="Campton Book" panose="00000800000000000000" pitchFamily="50" charset="0"/>
              </a:rPr>
              <a:t>VISUALIZATION</a:t>
            </a:r>
            <a:endParaRPr lang="zh-CN" altLang="en-US" sz="2000" dirty="0">
              <a:latin typeface="Campton Book" panose="00000800000000000000" pitchFamily="50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608033" y="6732810"/>
            <a:ext cx="47859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latin typeface="Campton Book" panose="00000800000000000000" pitchFamily="50" charset="0"/>
              </a:rPr>
              <a:t>X     I      H      E</a:t>
            </a:r>
            <a:endParaRPr lang="zh-CN" altLang="en-US" sz="2000" dirty="0">
              <a:latin typeface="Campton Book" panose="00000800000000000000" pitchFamily="50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481916" y="7331966"/>
            <a:ext cx="10381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smtClean="0">
                <a:latin typeface="Campton Book" panose="00000800000000000000" pitchFamily="50" charset="0"/>
              </a:rPr>
              <a:t>Design</a:t>
            </a:r>
            <a:endParaRPr lang="zh-CN" altLang="en-US" sz="2000" dirty="0">
              <a:latin typeface="Campton Book" panose="00000800000000000000" pitchFamily="50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884876" y="5571971"/>
            <a:ext cx="2232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新浪微博：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西禾视觉    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微信公众号：西禾视觉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905700" y="5142092"/>
            <a:ext cx="21906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BY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西禾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马桶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02189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943304" y="3866964"/>
            <a:ext cx="783431" cy="862038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363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717131" y="3871698"/>
            <a:ext cx="12284869" cy="862608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36250" tIns="0" rIns="236250" bIns="0" anchor="ctr"/>
          <a:lstStyle/>
          <a:p>
            <a:pPr algn="ctr">
              <a:defRPr/>
            </a:pPr>
            <a:r>
              <a:rPr lang="en-US" altLang="zh-CN" sz="3675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3675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863996"/>
            <a:ext cx="12222362" cy="101755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4200" spc="263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3675" spc="263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3675" spc="263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3675" spc="263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3675" spc="263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3675" spc="263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3675" spc="263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3675" spc="263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12222361" y="2858693"/>
            <a:ext cx="1120483" cy="1022854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363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88652" y="5146342"/>
            <a:ext cx="9064662" cy="222176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3150"/>
              </a:lnSpc>
            </a:pPr>
            <a:r>
              <a:rPr lang="en-US" altLang="zh-CN" sz="157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57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57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57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57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57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57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57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575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150"/>
              </a:lnSpc>
            </a:pPr>
            <a:r>
              <a:rPr lang="en-US" altLang="zh-CN" sz="157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57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57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57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57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57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575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150"/>
              </a:lnSpc>
            </a:pPr>
            <a:r>
              <a:rPr lang="en-US" altLang="zh-CN" sz="157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57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57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57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57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57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57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57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535960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" y="1"/>
            <a:ext cx="16002000" cy="9001125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3394611" y="3777287"/>
            <a:ext cx="921277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66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8800" dirty="0">
                <a:solidFill>
                  <a:schemeClr val="tx1"/>
                </a:solidFill>
              </a:rPr>
              <a:t>先新建一个柱状图</a:t>
            </a:r>
          </a:p>
        </p:txBody>
      </p:sp>
    </p:spTree>
    <p:extLst>
      <p:ext uri="{BB962C8B-B14F-4D97-AF65-F5344CB8AC3E}">
        <p14:creationId xmlns:p14="http://schemas.microsoft.com/office/powerpoint/2010/main" val="3966620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21134"/>
            <a:ext cx="16002000" cy="9022259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601" b="35600"/>
          <a:stretch/>
        </p:blipFill>
        <p:spPr>
          <a:xfrm>
            <a:off x="0" y="280591"/>
            <a:ext cx="16002000" cy="8439942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160240" y="2268314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66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4400" dirty="0"/>
              <a:t>点击“插入”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163488" y="3339480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66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4400" dirty="0" smtClean="0"/>
              <a:t>点击“图表”</a:t>
            </a:r>
            <a:endParaRPr lang="zh-CN" altLang="en-US" sz="4400" dirty="0"/>
          </a:p>
        </p:txBody>
      </p:sp>
      <p:sp>
        <p:nvSpPr>
          <p:cNvPr id="12" name="文本框 11"/>
          <p:cNvSpPr txBox="1"/>
          <p:nvPr/>
        </p:nvSpPr>
        <p:spPr>
          <a:xfrm>
            <a:off x="1160240" y="4410646"/>
            <a:ext cx="41344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66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4400" dirty="0"/>
              <a:t>选择</a:t>
            </a:r>
            <a:r>
              <a:rPr lang="zh-CN" altLang="en-US" sz="4400" dirty="0" smtClean="0"/>
              <a:t>“柱形图”</a:t>
            </a:r>
            <a:endParaRPr lang="zh-CN" altLang="en-US" sz="4400" dirty="0"/>
          </a:p>
        </p:txBody>
      </p:sp>
      <p:sp>
        <p:nvSpPr>
          <p:cNvPr id="13" name="文本框 12"/>
          <p:cNvSpPr txBox="1"/>
          <p:nvPr/>
        </p:nvSpPr>
        <p:spPr>
          <a:xfrm>
            <a:off x="1160240" y="5327203"/>
            <a:ext cx="639149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66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4400" dirty="0"/>
              <a:t>选择</a:t>
            </a:r>
            <a:r>
              <a:rPr lang="zh-CN" altLang="en-US" sz="4400" dirty="0" smtClean="0"/>
              <a:t>“三维簇状柱形图”</a:t>
            </a:r>
            <a:endParaRPr lang="zh-CN" altLang="en-US" sz="4400" dirty="0"/>
          </a:p>
        </p:txBody>
      </p:sp>
      <p:cxnSp>
        <p:nvCxnSpPr>
          <p:cNvPr id="15" name="直接箭头连接符 14"/>
          <p:cNvCxnSpPr/>
          <p:nvPr/>
        </p:nvCxnSpPr>
        <p:spPr>
          <a:xfrm flipV="1">
            <a:off x="1736304" y="900162"/>
            <a:ext cx="0" cy="1368152"/>
          </a:xfrm>
          <a:prstGeom prst="straightConnector1">
            <a:avLst/>
          </a:prstGeom>
          <a:ln w="635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肘形连接符 18"/>
          <p:cNvCxnSpPr/>
          <p:nvPr/>
        </p:nvCxnSpPr>
        <p:spPr>
          <a:xfrm rot="5400000" flipH="1" flipV="1">
            <a:off x="3813029" y="2303088"/>
            <a:ext cx="1835781" cy="749865"/>
          </a:xfrm>
          <a:prstGeom prst="bentConnector3">
            <a:avLst>
              <a:gd name="adj1" fmla="val -1764"/>
            </a:avLst>
          </a:prstGeom>
          <a:ln w="635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肘形连接符 23"/>
          <p:cNvCxnSpPr/>
          <p:nvPr/>
        </p:nvCxnSpPr>
        <p:spPr>
          <a:xfrm rot="5400000" flipH="1" flipV="1">
            <a:off x="4608674" y="3246439"/>
            <a:ext cx="2116374" cy="1122020"/>
          </a:xfrm>
          <a:prstGeom prst="bentConnector3">
            <a:avLst>
              <a:gd name="adj1" fmla="val 24585"/>
            </a:avLst>
          </a:prstGeom>
          <a:ln w="635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肘形连接符 26"/>
          <p:cNvCxnSpPr/>
          <p:nvPr/>
        </p:nvCxnSpPr>
        <p:spPr>
          <a:xfrm rot="5400000" flipH="1" flipV="1">
            <a:off x="6867332" y="3031079"/>
            <a:ext cx="3248119" cy="2257027"/>
          </a:xfrm>
          <a:prstGeom prst="bentConnector3">
            <a:avLst>
              <a:gd name="adj1" fmla="val 873"/>
            </a:avLst>
          </a:prstGeom>
          <a:ln w="635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684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0" y="-21134"/>
            <a:ext cx="16002000" cy="9022259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9" name="图表 38"/>
          <p:cNvGraphicFramePr/>
          <p:nvPr>
            <p:extLst>
              <p:ext uri="{D42A27DB-BD31-4B8C-83A1-F6EECF244321}">
                <p14:modId xmlns:p14="http://schemas.microsoft.com/office/powerpoint/2010/main" val="772014637"/>
              </p:ext>
            </p:extLst>
          </p:nvPr>
        </p:nvGraphicFramePr>
        <p:xfrm>
          <a:off x="2667000" y="252090"/>
          <a:ext cx="10668000" cy="711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2407161" y="7308874"/>
            <a:ext cx="1118767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88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6600" dirty="0"/>
              <a:t>取消所有元素得到如图柱状图</a:t>
            </a:r>
          </a:p>
        </p:txBody>
      </p:sp>
    </p:spTree>
    <p:extLst>
      <p:ext uri="{BB962C8B-B14F-4D97-AF65-F5344CB8AC3E}">
        <p14:creationId xmlns:p14="http://schemas.microsoft.com/office/powerpoint/2010/main" val="3177029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3521" y="-23590"/>
            <a:ext cx="14654958" cy="901843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032448" y="7524833"/>
            <a:ext cx="639149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88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4400" dirty="0"/>
              <a:t>鼠标点中系列三右键选择</a:t>
            </a:r>
            <a:endParaRPr lang="en-US" altLang="zh-CN" sz="4400" dirty="0"/>
          </a:p>
          <a:p>
            <a:r>
              <a:rPr lang="zh-CN" altLang="en-US" sz="4400" dirty="0"/>
              <a:t>“设置数据系列格式”</a:t>
            </a:r>
          </a:p>
        </p:txBody>
      </p:sp>
      <p:cxnSp>
        <p:nvCxnSpPr>
          <p:cNvPr id="5" name="直接箭头连接符 4"/>
          <p:cNvCxnSpPr/>
          <p:nvPr/>
        </p:nvCxnSpPr>
        <p:spPr>
          <a:xfrm flipV="1">
            <a:off x="8793088" y="7884938"/>
            <a:ext cx="1944216" cy="720080"/>
          </a:xfrm>
          <a:prstGeom prst="straightConnector1">
            <a:avLst/>
          </a:prstGeom>
          <a:ln w="635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130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" y="1"/>
            <a:ext cx="16002000" cy="9001125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57384" y="566638"/>
            <a:ext cx="4202549" cy="7410946"/>
          </a:xfrm>
          <a:prstGeom prst="rect">
            <a:avLst/>
          </a:prstGeom>
        </p:spPr>
      </p:pic>
      <p:graphicFrame>
        <p:nvGraphicFramePr>
          <p:cNvPr id="12" name="图表 11"/>
          <p:cNvGraphicFramePr/>
          <p:nvPr>
            <p:extLst>
              <p:ext uri="{D42A27DB-BD31-4B8C-83A1-F6EECF244321}">
                <p14:modId xmlns:p14="http://schemas.microsoft.com/office/powerpoint/2010/main" val="3618727863"/>
              </p:ext>
            </p:extLst>
          </p:nvPr>
        </p:nvGraphicFramePr>
        <p:xfrm>
          <a:off x="-279920" y="540122"/>
          <a:ext cx="10668000" cy="711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" name="矩形 3"/>
          <p:cNvSpPr/>
          <p:nvPr/>
        </p:nvSpPr>
        <p:spPr>
          <a:xfrm>
            <a:off x="11673408" y="5004618"/>
            <a:ext cx="3096344" cy="576064"/>
          </a:xfrm>
          <a:prstGeom prst="rect">
            <a:avLst/>
          </a:prstGeom>
          <a:noFill/>
          <a:ln w="635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9978969" y="1155529"/>
            <a:ext cx="1015663" cy="286232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>
            <a:defPPr>
              <a:defRPr lang="zh-CN"/>
            </a:defPPr>
            <a:lvl1pPr>
              <a:defRPr sz="88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5400" dirty="0">
                <a:solidFill>
                  <a:srgbClr val="C00000"/>
                </a:solidFill>
              </a:rPr>
              <a:t>选择这个</a:t>
            </a:r>
          </a:p>
        </p:txBody>
      </p:sp>
      <p:cxnSp>
        <p:nvCxnSpPr>
          <p:cNvPr id="16" name="肘形连接符 15"/>
          <p:cNvCxnSpPr/>
          <p:nvPr/>
        </p:nvCxnSpPr>
        <p:spPr>
          <a:xfrm>
            <a:off x="10471919" y="4287911"/>
            <a:ext cx="1045426" cy="1020539"/>
          </a:xfrm>
          <a:prstGeom prst="bentConnector3">
            <a:avLst>
              <a:gd name="adj1" fmla="val -1022"/>
            </a:avLst>
          </a:prstGeom>
          <a:ln w="635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378301" y="7425014"/>
            <a:ext cx="949490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88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6600" dirty="0"/>
              <a:t>再</a:t>
            </a:r>
            <a:r>
              <a:rPr lang="zh-CN" altLang="en-US" sz="6600" dirty="0" smtClean="0"/>
              <a:t>看看你的图是不是变了</a:t>
            </a:r>
            <a:endParaRPr lang="zh-CN" altLang="en-US" sz="6600" dirty="0"/>
          </a:p>
        </p:txBody>
      </p:sp>
    </p:spTree>
    <p:extLst>
      <p:ext uri="{BB962C8B-B14F-4D97-AF65-F5344CB8AC3E}">
        <p14:creationId xmlns:p14="http://schemas.microsoft.com/office/powerpoint/2010/main" val="1102715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" y="1"/>
            <a:ext cx="16002000" cy="9001125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3731585530"/>
              </p:ext>
            </p:extLst>
          </p:nvPr>
        </p:nvGraphicFramePr>
        <p:xfrm>
          <a:off x="2667000" y="1548234"/>
          <a:ext cx="10668000" cy="711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3248472" y="872286"/>
            <a:ext cx="949490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88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6600" dirty="0"/>
              <a:t>只保留“类别一”的数据</a:t>
            </a:r>
          </a:p>
        </p:txBody>
      </p:sp>
    </p:spTree>
    <p:extLst>
      <p:ext uri="{BB962C8B-B14F-4D97-AF65-F5344CB8AC3E}">
        <p14:creationId xmlns:p14="http://schemas.microsoft.com/office/powerpoint/2010/main" val="4056931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1"/>
            <a:ext cx="16001999" cy="9001125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520280" y="900162"/>
            <a:ext cx="3832314" cy="2210544"/>
            <a:chOff x="1448272" y="4043363"/>
            <a:chExt cx="2003365" cy="1155575"/>
          </a:xfrm>
        </p:grpSpPr>
        <p:sp>
          <p:nvSpPr>
            <p:cNvPr id="3" name="等腰三角形 2"/>
            <p:cNvSpPr/>
            <p:nvPr/>
          </p:nvSpPr>
          <p:spPr>
            <a:xfrm>
              <a:off x="1448272" y="4284538"/>
              <a:ext cx="1060704" cy="914400"/>
            </a:xfrm>
            <a:prstGeom prst="triangle">
              <a:avLst>
                <a:gd name="adj" fmla="val 0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等腰三角形 12"/>
            <p:cNvSpPr/>
            <p:nvPr/>
          </p:nvSpPr>
          <p:spPr>
            <a:xfrm rot="10800000">
              <a:off x="2390933" y="4043363"/>
              <a:ext cx="1060704" cy="914400"/>
            </a:xfrm>
            <a:prstGeom prst="triangle">
              <a:avLst>
                <a:gd name="adj" fmla="val 0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112902" y="900162"/>
            <a:ext cx="3832314" cy="2210544"/>
            <a:chOff x="1448272" y="4043363"/>
            <a:chExt cx="2003365" cy="1155575"/>
          </a:xfrm>
        </p:grpSpPr>
        <p:sp>
          <p:nvSpPr>
            <p:cNvPr id="24" name="等腰三角形 23"/>
            <p:cNvSpPr/>
            <p:nvPr/>
          </p:nvSpPr>
          <p:spPr>
            <a:xfrm>
              <a:off x="1448272" y="4284538"/>
              <a:ext cx="1060704" cy="914400"/>
            </a:xfrm>
            <a:prstGeom prst="triangle">
              <a:avLst>
                <a:gd name="adj" fmla="val 0"/>
              </a:avLst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等腰三角形 24"/>
            <p:cNvSpPr/>
            <p:nvPr/>
          </p:nvSpPr>
          <p:spPr>
            <a:xfrm rot="10800000">
              <a:off x="2390933" y="4043363"/>
              <a:ext cx="1060704" cy="914400"/>
            </a:xfrm>
            <a:prstGeom prst="triangle">
              <a:avLst>
                <a:gd name="adj" fmla="val 0"/>
              </a:avLst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0737304" y="900162"/>
            <a:ext cx="3832314" cy="2210544"/>
            <a:chOff x="1448272" y="4043363"/>
            <a:chExt cx="2003365" cy="1155575"/>
          </a:xfrm>
        </p:grpSpPr>
        <p:sp>
          <p:nvSpPr>
            <p:cNvPr id="27" name="等腰三角形 26"/>
            <p:cNvSpPr/>
            <p:nvPr/>
          </p:nvSpPr>
          <p:spPr>
            <a:xfrm>
              <a:off x="1448272" y="4284538"/>
              <a:ext cx="1060704" cy="914400"/>
            </a:xfrm>
            <a:prstGeom prst="triangle">
              <a:avLst>
                <a:gd name="adj" fmla="val 0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等腰三角形 27"/>
            <p:cNvSpPr/>
            <p:nvPr/>
          </p:nvSpPr>
          <p:spPr>
            <a:xfrm rot="10800000">
              <a:off x="2390933" y="4043363"/>
              <a:ext cx="1060704" cy="914400"/>
            </a:xfrm>
            <a:prstGeom prst="triangle">
              <a:avLst>
                <a:gd name="adj" fmla="val 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2417335" y="6558664"/>
            <a:ext cx="2033002" cy="1782092"/>
            <a:chOff x="1446212" y="4284538"/>
            <a:chExt cx="1062764" cy="931599"/>
          </a:xfrm>
        </p:grpSpPr>
        <p:sp>
          <p:nvSpPr>
            <p:cNvPr id="30" name="等腰三角形 29"/>
            <p:cNvSpPr/>
            <p:nvPr/>
          </p:nvSpPr>
          <p:spPr>
            <a:xfrm>
              <a:off x="1448272" y="4284538"/>
              <a:ext cx="1060704" cy="914400"/>
            </a:xfrm>
            <a:prstGeom prst="triangle">
              <a:avLst>
                <a:gd name="adj" fmla="val 0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等腰三角形 30"/>
            <p:cNvSpPr/>
            <p:nvPr/>
          </p:nvSpPr>
          <p:spPr>
            <a:xfrm rot="10800000">
              <a:off x="1446212" y="4301737"/>
              <a:ext cx="1060704" cy="914400"/>
            </a:xfrm>
            <a:prstGeom prst="triangle">
              <a:avLst>
                <a:gd name="adj" fmla="val 0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984499" y="6531007"/>
            <a:ext cx="2033002" cy="1782092"/>
            <a:chOff x="1446212" y="4284538"/>
            <a:chExt cx="1062764" cy="931599"/>
          </a:xfrm>
        </p:grpSpPr>
        <p:sp>
          <p:nvSpPr>
            <p:cNvPr id="33" name="等腰三角形 32"/>
            <p:cNvSpPr/>
            <p:nvPr/>
          </p:nvSpPr>
          <p:spPr>
            <a:xfrm>
              <a:off x="1448272" y="4284538"/>
              <a:ext cx="1060704" cy="914400"/>
            </a:xfrm>
            <a:prstGeom prst="triangle">
              <a:avLst>
                <a:gd name="adj" fmla="val 0"/>
              </a:avLst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等腰三角形 33"/>
            <p:cNvSpPr/>
            <p:nvPr/>
          </p:nvSpPr>
          <p:spPr>
            <a:xfrm rot="10800000">
              <a:off x="1446212" y="4301737"/>
              <a:ext cx="1060704" cy="914400"/>
            </a:xfrm>
            <a:prstGeom prst="triangle">
              <a:avLst>
                <a:gd name="adj" fmla="val 0"/>
              </a:avLst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1759447" y="6591565"/>
            <a:ext cx="2033002" cy="1782092"/>
            <a:chOff x="1446212" y="4284538"/>
            <a:chExt cx="1062764" cy="931599"/>
          </a:xfrm>
        </p:grpSpPr>
        <p:sp>
          <p:nvSpPr>
            <p:cNvPr id="36" name="等腰三角形 35"/>
            <p:cNvSpPr/>
            <p:nvPr/>
          </p:nvSpPr>
          <p:spPr>
            <a:xfrm>
              <a:off x="1448272" y="4284538"/>
              <a:ext cx="1060704" cy="914400"/>
            </a:xfrm>
            <a:prstGeom prst="triangle">
              <a:avLst>
                <a:gd name="adj" fmla="val 0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等腰三角形 36"/>
            <p:cNvSpPr/>
            <p:nvPr/>
          </p:nvSpPr>
          <p:spPr>
            <a:xfrm rot="10800000">
              <a:off x="1446212" y="4301737"/>
              <a:ext cx="1060704" cy="914400"/>
            </a:xfrm>
            <a:prstGeom prst="triangle">
              <a:avLst>
                <a:gd name="adj" fmla="val 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2015608" y="3564458"/>
            <a:ext cx="1203406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88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6600" dirty="0" smtClean="0"/>
              <a:t>用两</a:t>
            </a:r>
            <a:r>
              <a:rPr lang="zh-CN" altLang="en-US" sz="6600" dirty="0"/>
              <a:t>个</a:t>
            </a:r>
            <a:r>
              <a:rPr lang="zh-CN" altLang="en-US" sz="6600" dirty="0" smtClean="0"/>
              <a:t>直角三角形拼成一个矩形</a:t>
            </a:r>
            <a:endParaRPr lang="zh-CN" altLang="en-US" sz="6600" dirty="0"/>
          </a:p>
        </p:txBody>
      </p:sp>
      <p:sp>
        <p:nvSpPr>
          <p:cNvPr id="38" name="文本框 37"/>
          <p:cNvSpPr txBox="1"/>
          <p:nvPr/>
        </p:nvSpPr>
        <p:spPr>
          <a:xfrm>
            <a:off x="2704567" y="4832726"/>
            <a:ext cx="1062502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88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6600" dirty="0" smtClean="0"/>
              <a:t>并</a:t>
            </a:r>
            <a:r>
              <a:rPr lang="en-US" altLang="zh-CN" sz="6600" dirty="0" err="1" smtClean="0"/>
              <a:t>Ctrl+G</a:t>
            </a:r>
            <a:r>
              <a:rPr lang="zh-CN" altLang="en-US" sz="6600" dirty="0" smtClean="0"/>
              <a:t>组合图形得到下图</a:t>
            </a:r>
            <a:endParaRPr lang="zh-CN" altLang="en-US" sz="6600" dirty="0"/>
          </a:p>
        </p:txBody>
      </p:sp>
    </p:spTree>
    <p:extLst>
      <p:ext uri="{BB962C8B-B14F-4D97-AF65-F5344CB8AC3E}">
        <p14:creationId xmlns:p14="http://schemas.microsoft.com/office/powerpoint/2010/main" val="4150223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" y="1"/>
            <a:ext cx="16002000" cy="9001125"/>
          </a:xfrm>
          <a:prstGeom prst="rect">
            <a:avLst/>
          </a:prstGeom>
          <a:solidFill>
            <a:schemeClr val="tx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1664296" y="1110669"/>
            <a:ext cx="2608027" cy="2286148"/>
            <a:chOff x="1446212" y="4284538"/>
            <a:chExt cx="1062764" cy="931599"/>
          </a:xfrm>
        </p:grpSpPr>
        <p:sp>
          <p:nvSpPr>
            <p:cNvPr id="29" name="等腰三角形 28"/>
            <p:cNvSpPr/>
            <p:nvPr/>
          </p:nvSpPr>
          <p:spPr>
            <a:xfrm>
              <a:off x="1448272" y="4284538"/>
              <a:ext cx="1060704" cy="914400"/>
            </a:xfrm>
            <a:prstGeom prst="triangle">
              <a:avLst>
                <a:gd name="adj" fmla="val 0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等腰三角形 29"/>
            <p:cNvSpPr/>
            <p:nvPr/>
          </p:nvSpPr>
          <p:spPr>
            <a:xfrm rot="10800000">
              <a:off x="1446212" y="4301737"/>
              <a:ext cx="1060704" cy="914400"/>
            </a:xfrm>
            <a:prstGeom prst="triangle">
              <a:avLst>
                <a:gd name="adj" fmla="val 0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31" name="图表 30"/>
          <p:cNvGraphicFramePr/>
          <p:nvPr>
            <p:extLst>
              <p:ext uri="{D42A27DB-BD31-4B8C-83A1-F6EECF244321}">
                <p14:modId xmlns:p14="http://schemas.microsoft.com/office/powerpoint/2010/main" val="1186209327"/>
              </p:ext>
            </p:extLst>
          </p:nvPr>
        </p:nvGraphicFramePr>
        <p:xfrm>
          <a:off x="8128368" y="-333921"/>
          <a:ext cx="5683628" cy="37890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1016224" y="3576652"/>
            <a:ext cx="39004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88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4000" dirty="0">
                <a:solidFill>
                  <a:schemeClr val="bg1"/>
                </a:solidFill>
              </a:rPr>
              <a:t>选中矩形</a:t>
            </a:r>
            <a:r>
              <a:rPr lang="en-US" altLang="zh-CN" sz="4000" dirty="0" err="1">
                <a:solidFill>
                  <a:schemeClr val="bg1"/>
                </a:solidFill>
              </a:rPr>
              <a:t>Ctrl+C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9019968" y="3476465"/>
            <a:ext cx="54617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88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4000" dirty="0" smtClean="0">
                <a:solidFill>
                  <a:schemeClr val="bg1"/>
                </a:solidFill>
              </a:rPr>
              <a:t>选中“系列一”</a:t>
            </a:r>
            <a:r>
              <a:rPr lang="en-US" altLang="zh-CN" sz="4000" dirty="0" err="1" smtClean="0">
                <a:solidFill>
                  <a:schemeClr val="bg1"/>
                </a:solidFill>
              </a:rPr>
              <a:t>Ctrl+V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3" name="燕尾形 2"/>
          <p:cNvSpPr/>
          <p:nvPr/>
        </p:nvSpPr>
        <p:spPr>
          <a:xfrm rot="5400000">
            <a:off x="10536364" y="4389182"/>
            <a:ext cx="1452479" cy="2009692"/>
          </a:xfrm>
          <a:prstGeom prst="chevron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aphicFrame>
        <p:nvGraphicFramePr>
          <p:cNvPr id="33" name="图表 32"/>
          <p:cNvGraphicFramePr/>
          <p:nvPr>
            <p:extLst>
              <p:ext uri="{D42A27DB-BD31-4B8C-83A1-F6EECF244321}">
                <p14:modId xmlns:p14="http://schemas.microsoft.com/office/powerpoint/2010/main" val="3779755818"/>
              </p:ext>
            </p:extLst>
          </p:nvPr>
        </p:nvGraphicFramePr>
        <p:xfrm>
          <a:off x="8420790" y="5200169"/>
          <a:ext cx="5683628" cy="37890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4" name="文本框 33"/>
          <p:cNvSpPr txBox="1"/>
          <p:nvPr/>
        </p:nvSpPr>
        <p:spPr>
          <a:xfrm>
            <a:off x="3440103" y="6973469"/>
            <a:ext cx="480131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88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4000" dirty="0" smtClean="0">
                <a:solidFill>
                  <a:schemeClr val="bg1"/>
                </a:solidFill>
              </a:rPr>
              <a:t>“系列一”就变成了</a:t>
            </a:r>
            <a:endParaRPr lang="en-US" altLang="zh-CN" sz="4000" dirty="0" smtClean="0">
              <a:solidFill>
                <a:schemeClr val="bg1"/>
              </a:solidFill>
            </a:endParaRPr>
          </a:p>
          <a:p>
            <a:pPr algn="ctr"/>
            <a:r>
              <a:rPr lang="zh-CN" altLang="en-US" sz="4000" dirty="0" smtClean="0">
                <a:solidFill>
                  <a:schemeClr val="bg1"/>
                </a:solidFill>
              </a:rPr>
              <a:t>你想要的颜色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35" name="燕尾形 34"/>
          <p:cNvSpPr/>
          <p:nvPr/>
        </p:nvSpPr>
        <p:spPr>
          <a:xfrm>
            <a:off x="5840760" y="1346424"/>
            <a:ext cx="1452479" cy="2009692"/>
          </a:xfrm>
          <a:prstGeom prst="chevron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0124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377</TotalTime>
  <Words>277</Words>
  <Application>Microsoft Office PowerPoint</Application>
  <PresentationFormat>自定义</PresentationFormat>
  <Paragraphs>33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Campton Book</vt:lpstr>
      <vt:lpstr>Meiryo</vt:lpstr>
      <vt:lpstr>宋体</vt:lpstr>
      <vt:lpstr>微软雅黑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43</cp:revision>
  <dcterms:created xsi:type="dcterms:W3CDTF">2015-05-26T06:07:31Z</dcterms:created>
  <dcterms:modified xsi:type="dcterms:W3CDTF">2016-05-17T02:39:28Z</dcterms:modified>
</cp:coreProperties>
</file>