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1E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09F08-47CF-4979-8263-AFF5F8B28317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5FD027-5EA3-4EE3-95C8-CEFD5AAA81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182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9673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AC03-548F-4D78-A631-63EC8A6DC6B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06893-5300-41F6-A638-342F522444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360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AC03-548F-4D78-A631-63EC8A6DC6B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06893-5300-41F6-A638-342F522444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469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AC03-548F-4D78-A631-63EC8A6DC6B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06893-5300-41F6-A638-342F522444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173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59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8399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80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687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8162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4798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5961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93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80215" cy="1325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AC03-548F-4D78-A631-63EC8A6DC6B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06893-5300-41F6-A638-342F522444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96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037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1503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52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AC03-548F-4D78-A631-63EC8A6DC6B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06893-5300-41F6-A638-342F522444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27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AC03-548F-4D78-A631-63EC8A6DC6B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06893-5300-41F6-A638-342F522444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289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AC03-548F-4D78-A631-63EC8A6DC6B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06893-5300-41F6-A638-342F522444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810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AC03-548F-4D78-A631-63EC8A6DC6B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06893-5300-41F6-A638-342F522444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992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AC03-548F-4D78-A631-63EC8A6DC6B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06893-5300-41F6-A638-342F522444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180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AC03-548F-4D78-A631-63EC8A6DC6B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06893-5300-41F6-A638-342F522444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373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AC03-548F-4D78-A631-63EC8A6DC6B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06893-5300-41F6-A638-342F522444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988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3DAC03-548F-4D78-A631-63EC8A6DC6B0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06893-5300-41F6-A638-342F522444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43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716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6584553" y="2285826"/>
            <a:ext cx="1915166" cy="1006500"/>
            <a:chOff x="3399394" y="2392506"/>
            <a:chExt cx="1915166" cy="1006500"/>
          </a:xfrm>
        </p:grpSpPr>
        <p:sp>
          <p:nvSpPr>
            <p:cNvPr id="6" name="文本框 5"/>
            <p:cNvSpPr txBox="1"/>
            <p:nvPr/>
          </p:nvSpPr>
          <p:spPr>
            <a:xfrm>
              <a:off x="3679613" y="2392506"/>
              <a:ext cx="13173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真 相</a:t>
              </a:r>
              <a:endParaRPr lang="zh-CN" altLang="en-US" sz="3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41894" y="2998896"/>
              <a:ext cx="7726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张杰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399394" y="3038837"/>
              <a:ext cx="13173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《</a:t>
              </a:r>
              <a:r>
                <a:rPr lang="zh-CN" altLang="en-US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盗墓笔记</a:t>
              </a:r>
              <a:r>
                <a:rPr lang="en-US" altLang="zh-CN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》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78594" y="1139456"/>
            <a:ext cx="3822523" cy="5718544"/>
            <a:chOff x="4578195" y="1139456"/>
            <a:chExt cx="3822523" cy="571854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8195" y="1139456"/>
              <a:ext cx="3819525" cy="5715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578195" y="1139456"/>
              <a:ext cx="3822523" cy="5718544"/>
            </a:xfrm>
            <a:custGeom>
              <a:avLst/>
              <a:gdLst>
                <a:gd name="connsiteX0" fmla="*/ 1465418 w 3822523"/>
                <a:gd name="connsiteY0" fmla="*/ 1103682 h 5718544"/>
                <a:gd name="connsiteX1" fmla="*/ 1293968 w 3822523"/>
                <a:gd name="connsiteY1" fmla="*/ 1117969 h 5718544"/>
                <a:gd name="connsiteX2" fmla="*/ 1236818 w 3822523"/>
                <a:gd name="connsiteY2" fmla="*/ 1146544 h 5718544"/>
                <a:gd name="connsiteX3" fmla="*/ 1165380 w 3822523"/>
                <a:gd name="connsiteY3" fmla="*/ 1232269 h 5718544"/>
                <a:gd name="connsiteX4" fmla="*/ 1151093 w 3822523"/>
                <a:gd name="connsiteY4" fmla="*/ 1332282 h 5718544"/>
                <a:gd name="connsiteX5" fmla="*/ 1122518 w 3822523"/>
                <a:gd name="connsiteY5" fmla="*/ 1489444 h 5718544"/>
                <a:gd name="connsiteX6" fmla="*/ 1093943 w 3822523"/>
                <a:gd name="connsiteY6" fmla="*/ 1532307 h 5718544"/>
                <a:gd name="connsiteX7" fmla="*/ 1079655 w 3822523"/>
                <a:gd name="connsiteY7" fmla="*/ 1575169 h 5718544"/>
                <a:gd name="connsiteX8" fmla="*/ 993930 w 3822523"/>
                <a:gd name="connsiteY8" fmla="*/ 1660894 h 5718544"/>
                <a:gd name="connsiteX9" fmla="*/ 908205 w 3822523"/>
                <a:gd name="connsiteY9" fmla="*/ 1775194 h 5718544"/>
                <a:gd name="connsiteX10" fmla="*/ 865343 w 3822523"/>
                <a:gd name="connsiteY10" fmla="*/ 1818057 h 5718544"/>
                <a:gd name="connsiteX11" fmla="*/ 822480 w 3822523"/>
                <a:gd name="connsiteY11" fmla="*/ 1903782 h 5718544"/>
                <a:gd name="connsiteX12" fmla="*/ 808193 w 3822523"/>
                <a:gd name="connsiteY12" fmla="*/ 1946644 h 5718544"/>
                <a:gd name="connsiteX13" fmla="*/ 779618 w 3822523"/>
                <a:gd name="connsiteY13" fmla="*/ 2003794 h 5718544"/>
                <a:gd name="connsiteX14" fmla="*/ 765330 w 3822523"/>
                <a:gd name="connsiteY14" fmla="*/ 2046657 h 5718544"/>
                <a:gd name="connsiteX15" fmla="*/ 722468 w 3822523"/>
                <a:gd name="connsiteY15" fmla="*/ 2118094 h 5718544"/>
                <a:gd name="connsiteX16" fmla="*/ 679605 w 3822523"/>
                <a:gd name="connsiteY16" fmla="*/ 2518144 h 5718544"/>
                <a:gd name="connsiteX17" fmla="*/ 651030 w 3822523"/>
                <a:gd name="connsiteY17" fmla="*/ 2818182 h 5718544"/>
                <a:gd name="connsiteX18" fmla="*/ 622455 w 3822523"/>
                <a:gd name="connsiteY18" fmla="*/ 2903907 h 5718544"/>
                <a:gd name="connsiteX19" fmla="*/ 579593 w 3822523"/>
                <a:gd name="connsiteY19" fmla="*/ 3061069 h 5718544"/>
                <a:gd name="connsiteX20" fmla="*/ 565305 w 3822523"/>
                <a:gd name="connsiteY20" fmla="*/ 3103932 h 5718544"/>
                <a:gd name="connsiteX21" fmla="*/ 579593 w 3822523"/>
                <a:gd name="connsiteY21" fmla="*/ 3175369 h 5718544"/>
                <a:gd name="connsiteX22" fmla="*/ 608168 w 3822523"/>
                <a:gd name="connsiteY22" fmla="*/ 3318244 h 5718544"/>
                <a:gd name="connsiteX23" fmla="*/ 708180 w 3822523"/>
                <a:gd name="connsiteY23" fmla="*/ 3218232 h 5718544"/>
                <a:gd name="connsiteX24" fmla="*/ 736755 w 3822523"/>
                <a:gd name="connsiteY24" fmla="*/ 3103932 h 5718544"/>
                <a:gd name="connsiteX25" fmla="*/ 765330 w 3822523"/>
                <a:gd name="connsiteY25" fmla="*/ 3032494 h 5718544"/>
                <a:gd name="connsiteX26" fmla="*/ 779618 w 3822523"/>
                <a:gd name="connsiteY26" fmla="*/ 2975344 h 5718544"/>
                <a:gd name="connsiteX27" fmla="*/ 808193 w 3822523"/>
                <a:gd name="connsiteY27" fmla="*/ 2889619 h 5718544"/>
                <a:gd name="connsiteX28" fmla="*/ 822480 w 3822523"/>
                <a:gd name="connsiteY28" fmla="*/ 2761032 h 5718544"/>
                <a:gd name="connsiteX29" fmla="*/ 879630 w 3822523"/>
                <a:gd name="connsiteY29" fmla="*/ 2661019 h 5718544"/>
                <a:gd name="connsiteX30" fmla="*/ 893918 w 3822523"/>
                <a:gd name="connsiteY30" fmla="*/ 2618157 h 5718544"/>
                <a:gd name="connsiteX31" fmla="*/ 965355 w 3822523"/>
                <a:gd name="connsiteY31" fmla="*/ 2518144 h 5718544"/>
                <a:gd name="connsiteX32" fmla="*/ 1008218 w 3822523"/>
                <a:gd name="connsiteY32" fmla="*/ 2418132 h 5718544"/>
                <a:gd name="connsiteX33" fmla="*/ 1065368 w 3822523"/>
                <a:gd name="connsiteY33" fmla="*/ 2332407 h 5718544"/>
                <a:gd name="connsiteX34" fmla="*/ 1108230 w 3822523"/>
                <a:gd name="connsiteY34" fmla="*/ 2232394 h 5718544"/>
                <a:gd name="connsiteX35" fmla="*/ 1165380 w 3822523"/>
                <a:gd name="connsiteY35" fmla="*/ 2146669 h 5718544"/>
                <a:gd name="connsiteX36" fmla="*/ 1236818 w 3822523"/>
                <a:gd name="connsiteY36" fmla="*/ 2032369 h 5718544"/>
                <a:gd name="connsiteX37" fmla="*/ 1293968 w 3822523"/>
                <a:gd name="connsiteY37" fmla="*/ 1946644 h 5718544"/>
                <a:gd name="connsiteX38" fmla="*/ 1336830 w 3822523"/>
                <a:gd name="connsiteY38" fmla="*/ 1889494 h 5718544"/>
                <a:gd name="connsiteX39" fmla="*/ 1365405 w 3822523"/>
                <a:gd name="connsiteY39" fmla="*/ 1846632 h 5718544"/>
                <a:gd name="connsiteX40" fmla="*/ 1493993 w 3822523"/>
                <a:gd name="connsiteY40" fmla="*/ 1746619 h 5718544"/>
                <a:gd name="connsiteX41" fmla="*/ 1536855 w 3822523"/>
                <a:gd name="connsiteY41" fmla="*/ 1718044 h 5718544"/>
                <a:gd name="connsiteX42" fmla="*/ 1622580 w 3822523"/>
                <a:gd name="connsiteY42" fmla="*/ 1646607 h 5718544"/>
                <a:gd name="connsiteX43" fmla="*/ 1651155 w 3822523"/>
                <a:gd name="connsiteY43" fmla="*/ 1603744 h 5718544"/>
                <a:gd name="connsiteX44" fmla="*/ 1722593 w 3822523"/>
                <a:gd name="connsiteY44" fmla="*/ 1532307 h 5718544"/>
                <a:gd name="connsiteX45" fmla="*/ 1708305 w 3822523"/>
                <a:gd name="connsiteY45" fmla="*/ 1375144 h 5718544"/>
                <a:gd name="connsiteX46" fmla="*/ 1651155 w 3822523"/>
                <a:gd name="connsiteY46" fmla="*/ 1289419 h 5718544"/>
                <a:gd name="connsiteX47" fmla="*/ 1594005 w 3822523"/>
                <a:gd name="connsiteY47" fmla="*/ 1203694 h 5718544"/>
                <a:gd name="connsiteX48" fmla="*/ 1522568 w 3822523"/>
                <a:gd name="connsiteY48" fmla="*/ 1117969 h 5718544"/>
                <a:gd name="connsiteX49" fmla="*/ 1465418 w 3822523"/>
                <a:gd name="connsiteY49" fmla="*/ 1103682 h 5718544"/>
                <a:gd name="connsiteX50" fmla="*/ 0 w 3822523"/>
                <a:gd name="connsiteY50" fmla="*/ 0 h 5718544"/>
                <a:gd name="connsiteX51" fmla="*/ 1368454 w 3822523"/>
                <a:gd name="connsiteY51" fmla="*/ 0 h 5718544"/>
                <a:gd name="connsiteX52" fmla="*/ 1349907 w 3822523"/>
                <a:gd name="connsiteY52" fmla="*/ 7419 h 5718544"/>
                <a:gd name="connsiteX53" fmla="*/ 1249168 w 3822523"/>
                <a:gd name="connsiteY53" fmla="*/ 30666 h 5718544"/>
                <a:gd name="connsiteX54" fmla="*/ 1117432 w 3822523"/>
                <a:gd name="connsiteY54" fmla="*/ 92659 h 5718544"/>
                <a:gd name="connsiteX55" fmla="*/ 1063188 w 3822523"/>
                <a:gd name="connsiteY55" fmla="*/ 123656 h 5718544"/>
                <a:gd name="connsiteX56" fmla="*/ 1032191 w 3822523"/>
                <a:gd name="connsiteY56" fmla="*/ 131405 h 5718544"/>
                <a:gd name="connsiteX57" fmla="*/ 985697 w 3822523"/>
                <a:gd name="connsiteY57" fmla="*/ 162402 h 5718544"/>
                <a:gd name="connsiteX58" fmla="*/ 954700 w 3822523"/>
                <a:gd name="connsiteY58" fmla="*/ 185649 h 5718544"/>
                <a:gd name="connsiteX59" fmla="*/ 931452 w 3822523"/>
                <a:gd name="connsiteY59" fmla="*/ 193398 h 5718544"/>
                <a:gd name="connsiteX60" fmla="*/ 900456 w 3822523"/>
                <a:gd name="connsiteY60" fmla="*/ 216646 h 5718544"/>
                <a:gd name="connsiteX61" fmla="*/ 846212 w 3822523"/>
                <a:gd name="connsiteY61" fmla="*/ 255391 h 5718544"/>
                <a:gd name="connsiteX62" fmla="*/ 822964 w 3822523"/>
                <a:gd name="connsiteY62" fmla="*/ 278639 h 5718544"/>
                <a:gd name="connsiteX63" fmla="*/ 784219 w 3822523"/>
                <a:gd name="connsiteY63" fmla="*/ 356130 h 5718544"/>
                <a:gd name="connsiteX64" fmla="*/ 776469 w 3822523"/>
                <a:gd name="connsiteY64" fmla="*/ 379378 h 5718544"/>
                <a:gd name="connsiteX65" fmla="*/ 760971 w 3822523"/>
                <a:gd name="connsiteY65" fmla="*/ 410375 h 5718544"/>
                <a:gd name="connsiteX66" fmla="*/ 760971 w 3822523"/>
                <a:gd name="connsiteY66" fmla="*/ 681595 h 5718544"/>
                <a:gd name="connsiteX67" fmla="*/ 768720 w 3822523"/>
                <a:gd name="connsiteY67" fmla="*/ 704842 h 5718544"/>
                <a:gd name="connsiteX68" fmla="*/ 791968 w 3822523"/>
                <a:gd name="connsiteY68" fmla="*/ 797832 h 5718544"/>
                <a:gd name="connsiteX69" fmla="*/ 815215 w 3822523"/>
                <a:gd name="connsiteY69" fmla="*/ 836578 h 5718544"/>
                <a:gd name="connsiteX70" fmla="*/ 830713 w 3822523"/>
                <a:gd name="connsiteY70" fmla="*/ 875324 h 5718544"/>
                <a:gd name="connsiteX71" fmla="*/ 869459 w 3822523"/>
                <a:gd name="connsiteY71" fmla="*/ 914069 h 5718544"/>
                <a:gd name="connsiteX72" fmla="*/ 900456 w 3822523"/>
                <a:gd name="connsiteY72" fmla="*/ 960564 h 5718544"/>
                <a:gd name="connsiteX73" fmla="*/ 946951 w 3822523"/>
                <a:gd name="connsiteY73" fmla="*/ 976063 h 5718544"/>
                <a:gd name="connsiteX74" fmla="*/ 970198 w 3822523"/>
                <a:gd name="connsiteY74" fmla="*/ 983812 h 5718544"/>
                <a:gd name="connsiteX75" fmla="*/ 1001195 w 3822523"/>
                <a:gd name="connsiteY75" fmla="*/ 991561 h 5718544"/>
                <a:gd name="connsiteX76" fmla="*/ 1078686 w 3822523"/>
                <a:gd name="connsiteY76" fmla="*/ 1038056 h 5718544"/>
                <a:gd name="connsiteX77" fmla="*/ 1380903 w 3822523"/>
                <a:gd name="connsiteY77" fmla="*/ 449120 h 5718544"/>
                <a:gd name="connsiteX78" fmla="*/ 1411900 w 3822523"/>
                <a:gd name="connsiteY78" fmla="*/ 433622 h 5718544"/>
                <a:gd name="connsiteX79" fmla="*/ 1458395 w 3822523"/>
                <a:gd name="connsiteY79" fmla="*/ 418124 h 5718544"/>
                <a:gd name="connsiteX80" fmla="*/ 1512639 w 3822523"/>
                <a:gd name="connsiteY80" fmla="*/ 402625 h 5718544"/>
                <a:gd name="connsiteX81" fmla="*/ 1559134 w 3822523"/>
                <a:gd name="connsiteY81" fmla="*/ 394876 h 5718544"/>
                <a:gd name="connsiteX82" fmla="*/ 1582381 w 3822523"/>
                <a:gd name="connsiteY82" fmla="*/ 387127 h 5718544"/>
                <a:gd name="connsiteX83" fmla="*/ 1621127 w 3822523"/>
                <a:gd name="connsiteY83" fmla="*/ 379378 h 5718544"/>
                <a:gd name="connsiteX84" fmla="*/ 1652124 w 3822523"/>
                <a:gd name="connsiteY84" fmla="*/ 371629 h 5718544"/>
                <a:gd name="connsiteX85" fmla="*/ 1791608 w 3822523"/>
                <a:gd name="connsiteY85" fmla="*/ 379378 h 5718544"/>
                <a:gd name="connsiteX86" fmla="*/ 1814856 w 3822523"/>
                <a:gd name="connsiteY86" fmla="*/ 387127 h 5718544"/>
                <a:gd name="connsiteX87" fmla="*/ 1884598 w 3822523"/>
                <a:gd name="connsiteY87" fmla="*/ 402625 h 5718544"/>
                <a:gd name="connsiteX88" fmla="*/ 1954341 w 3822523"/>
                <a:gd name="connsiteY88" fmla="*/ 425873 h 5718544"/>
                <a:gd name="connsiteX89" fmla="*/ 1977588 w 3822523"/>
                <a:gd name="connsiteY89" fmla="*/ 433622 h 5718544"/>
                <a:gd name="connsiteX90" fmla="*/ 2000836 w 3822523"/>
                <a:gd name="connsiteY90" fmla="*/ 441371 h 5718544"/>
                <a:gd name="connsiteX91" fmla="*/ 2024083 w 3822523"/>
                <a:gd name="connsiteY91" fmla="*/ 456869 h 5718544"/>
                <a:gd name="connsiteX92" fmla="*/ 2101574 w 3822523"/>
                <a:gd name="connsiteY92" fmla="*/ 480117 h 5718544"/>
                <a:gd name="connsiteX93" fmla="*/ 2118966 w 3822523"/>
                <a:gd name="connsiteY93" fmla="*/ 497667 h 5718544"/>
                <a:gd name="connsiteX94" fmla="*/ 2119585 w 3822523"/>
                <a:gd name="connsiteY94" fmla="*/ 498315 h 5718544"/>
                <a:gd name="connsiteX95" fmla="*/ 2121736 w 3822523"/>
                <a:gd name="connsiteY95" fmla="*/ 500679 h 5718544"/>
                <a:gd name="connsiteX96" fmla="*/ 2124270 w 3822523"/>
                <a:gd name="connsiteY96" fmla="*/ 503219 h 5718544"/>
                <a:gd name="connsiteX97" fmla="*/ 2119585 w 3822523"/>
                <a:gd name="connsiteY97" fmla="*/ 498315 h 5718544"/>
                <a:gd name="connsiteX98" fmla="*/ 2115617 w 3822523"/>
                <a:gd name="connsiteY98" fmla="*/ 493955 h 5718544"/>
                <a:gd name="connsiteX99" fmla="*/ 2140320 w 3822523"/>
                <a:gd name="connsiteY99" fmla="*/ 503364 h 5718544"/>
                <a:gd name="connsiteX100" fmla="*/ 2179066 w 3822523"/>
                <a:gd name="connsiteY100" fmla="*/ 542110 h 5718544"/>
                <a:gd name="connsiteX101" fmla="*/ 2202313 w 3822523"/>
                <a:gd name="connsiteY101" fmla="*/ 557608 h 5718544"/>
                <a:gd name="connsiteX102" fmla="*/ 2225561 w 3822523"/>
                <a:gd name="connsiteY102" fmla="*/ 650598 h 5718544"/>
                <a:gd name="connsiteX103" fmla="*/ 2233310 w 3822523"/>
                <a:gd name="connsiteY103" fmla="*/ 673846 h 5718544"/>
                <a:gd name="connsiteX104" fmla="*/ 2241059 w 3822523"/>
                <a:gd name="connsiteY104" fmla="*/ 697093 h 5718544"/>
                <a:gd name="connsiteX105" fmla="*/ 2233310 w 3822523"/>
                <a:gd name="connsiteY105" fmla="*/ 890822 h 5718544"/>
                <a:gd name="connsiteX106" fmla="*/ 2217812 w 3822523"/>
                <a:gd name="connsiteY106" fmla="*/ 914069 h 5718544"/>
                <a:gd name="connsiteX107" fmla="*/ 2179066 w 3822523"/>
                <a:gd name="connsiteY107" fmla="*/ 952815 h 5718544"/>
                <a:gd name="connsiteX108" fmla="*/ 2179066 w 3822523"/>
                <a:gd name="connsiteY108" fmla="*/ 1014808 h 5718544"/>
                <a:gd name="connsiteX109" fmla="*/ 2163568 w 3822523"/>
                <a:gd name="connsiteY109" fmla="*/ 1169791 h 5718544"/>
                <a:gd name="connsiteX110" fmla="*/ 2155819 w 3822523"/>
                <a:gd name="connsiteY110" fmla="*/ 1193039 h 5718544"/>
                <a:gd name="connsiteX111" fmla="*/ 2140320 w 3822523"/>
                <a:gd name="connsiteY111" fmla="*/ 1208537 h 5718544"/>
                <a:gd name="connsiteX112" fmla="*/ 2132571 w 3822523"/>
                <a:gd name="connsiteY112" fmla="*/ 1231785 h 5718544"/>
                <a:gd name="connsiteX113" fmla="*/ 2101574 w 3822523"/>
                <a:gd name="connsiteY113" fmla="*/ 1270530 h 5718544"/>
                <a:gd name="connsiteX114" fmla="*/ 2086076 w 3822523"/>
                <a:gd name="connsiteY114" fmla="*/ 1317025 h 5718544"/>
                <a:gd name="connsiteX115" fmla="*/ 2109324 w 3822523"/>
                <a:gd name="connsiteY115" fmla="*/ 1464259 h 5718544"/>
                <a:gd name="connsiteX116" fmla="*/ 2148069 w 3822523"/>
                <a:gd name="connsiteY116" fmla="*/ 1534002 h 5718544"/>
                <a:gd name="connsiteX117" fmla="*/ 2163568 w 3822523"/>
                <a:gd name="connsiteY117" fmla="*/ 1549500 h 5718544"/>
                <a:gd name="connsiteX118" fmla="*/ 2186815 w 3822523"/>
                <a:gd name="connsiteY118" fmla="*/ 1557249 h 5718544"/>
                <a:gd name="connsiteX119" fmla="*/ 2256558 w 3822523"/>
                <a:gd name="connsiteY119" fmla="*/ 1595995 h 5718544"/>
                <a:gd name="connsiteX120" fmla="*/ 2279805 w 3822523"/>
                <a:gd name="connsiteY120" fmla="*/ 1611493 h 5718544"/>
                <a:gd name="connsiteX121" fmla="*/ 2326300 w 3822523"/>
                <a:gd name="connsiteY121" fmla="*/ 1626991 h 5718544"/>
                <a:gd name="connsiteX122" fmla="*/ 2372795 w 3822523"/>
                <a:gd name="connsiteY122" fmla="*/ 1650239 h 5718544"/>
                <a:gd name="connsiteX123" fmla="*/ 2419290 w 3822523"/>
                <a:gd name="connsiteY123" fmla="*/ 1665737 h 5718544"/>
                <a:gd name="connsiteX124" fmla="*/ 2458036 w 3822523"/>
                <a:gd name="connsiteY124" fmla="*/ 1688985 h 5718544"/>
                <a:gd name="connsiteX125" fmla="*/ 2504530 w 3822523"/>
                <a:gd name="connsiteY125" fmla="*/ 1712232 h 5718544"/>
                <a:gd name="connsiteX126" fmla="*/ 2520029 w 3822523"/>
                <a:gd name="connsiteY126" fmla="*/ 1727730 h 5718544"/>
                <a:gd name="connsiteX127" fmla="*/ 2551025 w 3822523"/>
                <a:gd name="connsiteY127" fmla="*/ 1735480 h 5718544"/>
                <a:gd name="connsiteX128" fmla="*/ 2613019 w 3822523"/>
                <a:gd name="connsiteY128" fmla="*/ 1750978 h 5718544"/>
                <a:gd name="connsiteX129" fmla="*/ 2775751 w 3822523"/>
                <a:gd name="connsiteY129" fmla="*/ 1781975 h 5718544"/>
                <a:gd name="connsiteX130" fmla="*/ 2798998 w 3822523"/>
                <a:gd name="connsiteY130" fmla="*/ 1789724 h 5718544"/>
                <a:gd name="connsiteX131" fmla="*/ 2814497 w 3822523"/>
                <a:gd name="connsiteY131" fmla="*/ 1805222 h 5718544"/>
                <a:gd name="connsiteX132" fmla="*/ 2884239 w 3822523"/>
                <a:gd name="connsiteY132" fmla="*/ 1828469 h 5718544"/>
                <a:gd name="connsiteX133" fmla="*/ 2907486 w 3822523"/>
                <a:gd name="connsiteY133" fmla="*/ 1836219 h 5718544"/>
                <a:gd name="connsiteX134" fmla="*/ 2930734 w 3822523"/>
                <a:gd name="connsiteY134" fmla="*/ 1843968 h 5718544"/>
                <a:gd name="connsiteX135" fmla="*/ 3054720 w 3822523"/>
                <a:gd name="connsiteY135" fmla="*/ 1836219 h 5718544"/>
                <a:gd name="connsiteX136" fmla="*/ 3101215 w 3822523"/>
                <a:gd name="connsiteY136" fmla="*/ 1812971 h 5718544"/>
                <a:gd name="connsiteX137" fmla="*/ 3124463 w 3822523"/>
                <a:gd name="connsiteY137" fmla="*/ 1789724 h 5718544"/>
                <a:gd name="connsiteX138" fmla="*/ 3147710 w 3822523"/>
                <a:gd name="connsiteY138" fmla="*/ 1774225 h 5718544"/>
                <a:gd name="connsiteX139" fmla="*/ 3155459 w 3822523"/>
                <a:gd name="connsiteY139" fmla="*/ 1743229 h 5718544"/>
                <a:gd name="connsiteX140" fmla="*/ 3163208 w 3822523"/>
                <a:gd name="connsiteY140" fmla="*/ 1719981 h 5718544"/>
                <a:gd name="connsiteX141" fmla="*/ 3147710 w 3822523"/>
                <a:gd name="connsiteY141" fmla="*/ 1526252 h 5718544"/>
                <a:gd name="connsiteX142" fmla="*/ 3139961 w 3822523"/>
                <a:gd name="connsiteY142" fmla="*/ 1495256 h 5718544"/>
                <a:gd name="connsiteX143" fmla="*/ 3101215 w 3822523"/>
                <a:gd name="connsiteY143" fmla="*/ 1433263 h 5718544"/>
                <a:gd name="connsiteX144" fmla="*/ 3070219 w 3822523"/>
                <a:gd name="connsiteY144" fmla="*/ 1371269 h 5718544"/>
                <a:gd name="connsiteX145" fmla="*/ 3054720 w 3822523"/>
                <a:gd name="connsiteY145" fmla="*/ 1324775 h 5718544"/>
                <a:gd name="connsiteX146" fmla="*/ 3023724 w 3822523"/>
                <a:gd name="connsiteY146" fmla="*/ 1293778 h 5718544"/>
                <a:gd name="connsiteX147" fmla="*/ 2992727 w 3822523"/>
                <a:gd name="connsiteY147" fmla="*/ 1200788 h 5718544"/>
                <a:gd name="connsiteX148" fmla="*/ 2946232 w 3822523"/>
                <a:gd name="connsiteY148" fmla="*/ 1115547 h 5718544"/>
                <a:gd name="connsiteX149" fmla="*/ 2922985 w 3822523"/>
                <a:gd name="connsiteY149" fmla="*/ 1092300 h 5718544"/>
                <a:gd name="connsiteX150" fmla="*/ 2907486 w 3822523"/>
                <a:gd name="connsiteY150" fmla="*/ 1061303 h 5718544"/>
                <a:gd name="connsiteX151" fmla="*/ 2884239 w 3822523"/>
                <a:gd name="connsiteY151" fmla="*/ 1038056 h 5718544"/>
                <a:gd name="connsiteX152" fmla="*/ 2860991 w 3822523"/>
                <a:gd name="connsiteY152" fmla="*/ 1007059 h 5718544"/>
                <a:gd name="connsiteX153" fmla="*/ 2845493 w 3822523"/>
                <a:gd name="connsiteY153" fmla="*/ 983812 h 5718544"/>
                <a:gd name="connsiteX154" fmla="*/ 2798998 w 3822523"/>
                <a:gd name="connsiteY154" fmla="*/ 937317 h 5718544"/>
                <a:gd name="connsiteX155" fmla="*/ 2760252 w 3822523"/>
                <a:gd name="connsiteY155" fmla="*/ 867575 h 5718544"/>
                <a:gd name="connsiteX156" fmla="*/ 2729256 w 3822523"/>
                <a:gd name="connsiteY156" fmla="*/ 844327 h 5718544"/>
                <a:gd name="connsiteX157" fmla="*/ 2698259 w 3822523"/>
                <a:gd name="connsiteY157" fmla="*/ 782334 h 5718544"/>
                <a:gd name="connsiteX158" fmla="*/ 2644015 w 3822523"/>
                <a:gd name="connsiteY158" fmla="*/ 728090 h 5718544"/>
                <a:gd name="connsiteX159" fmla="*/ 2605269 w 3822523"/>
                <a:gd name="connsiteY159" fmla="*/ 681595 h 5718544"/>
                <a:gd name="connsiteX160" fmla="*/ 2589771 w 3822523"/>
                <a:gd name="connsiteY160" fmla="*/ 650598 h 5718544"/>
                <a:gd name="connsiteX161" fmla="*/ 2566524 w 3822523"/>
                <a:gd name="connsiteY161" fmla="*/ 635100 h 5718544"/>
                <a:gd name="connsiteX162" fmla="*/ 2558774 w 3822523"/>
                <a:gd name="connsiteY162" fmla="*/ 604103 h 5718544"/>
                <a:gd name="connsiteX163" fmla="*/ 2512280 w 3822523"/>
                <a:gd name="connsiteY163" fmla="*/ 557608 h 5718544"/>
                <a:gd name="connsiteX164" fmla="*/ 2489032 w 3822523"/>
                <a:gd name="connsiteY164" fmla="*/ 526612 h 5718544"/>
                <a:gd name="connsiteX165" fmla="*/ 2473534 w 3822523"/>
                <a:gd name="connsiteY165" fmla="*/ 511113 h 5718544"/>
                <a:gd name="connsiteX166" fmla="*/ 2450286 w 3822523"/>
                <a:gd name="connsiteY166" fmla="*/ 480117 h 5718544"/>
                <a:gd name="connsiteX167" fmla="*/ 2427039 w 3822523"/>
                <a:gd name="connsiteY167" fmla="*/ 456869 h 5718544"/>
                <a:gd name="connsiteX168" fmla="*/ 2388293 w 3822523"/>
                <a:gd name="connsiteY168" fmla="*/ 418124 h 5718544"/>
                <a:gd name="connsiteX169" fmla="*/ 2341798 w 3822523"/>
                <a:gd name="connsiteY169" fmla="*/ 363880 h 5718544"/>
                <a:gd name="connsiteX170" fmla="*/ 2303052 w 3822523"/>
                <a:gd name="connsiteY170" fmla="*/ 332883 h 5718544"/>
                <a:gd name="connsiteX171" fmla="*/ 2241059 w 3822523"/>
                <a:gd name="connsiteY171" fmla="*/ 263141 h 5718544"/>
                <a:gd name="connsiteX172" fmla="*/ 2210063 w 3822523"/>
                <a:gd name="connsiteY172" fmla="*/ 255391 h 5718544"/>
                <a:gd name="connsiteX173" fmla="*/ 2186815 w 3822523"/>
                <a:gd name="connsiteY173" fmla="*/ 232144 h 5718544"/>
                <a:gd name="connsiteX174" fmla="*/ 2171317 w 3822523"/>
                <a:gd name="connsiteY174" fmla="*/ 208897 h 5718544"/>
                <a:gd name="connsiteX175" fmla="*/ 2148069 w 3822523"/>
                <a:gd name="connsiteY175" fmla="*/ 193398 h 5718544"/>
                <a:gd name="connsiteX176" fmla="*/ 2117073 w 3822523"/>
                <a:gd name="connsiteY176" fmla="*/ 170151 h 5718544"/>
                <a:gd name="connsiteX177" fmla="*/ 2093825 w 3822523"/>
                <a:gd name="connsiteY177" fmla="*/ 146903 h 5718544"/>
                <a:gd name="connsiteX178" fmla="*/ 2055080 w 3822523"/>
                <a:gd name="connsiteY178" fmla="*/ 123656 h 5718544"/>
                <a:gd name="connsiteX179" fmla="*/ 2031832 w 3822523"/>
                <a:gd name="connsiteY179" fmla="*/ 100408 h 5718544"/>
                <a:gd name="connsiteX180" fmla="*/ 1969839 w 3822523"/>
                <a:gd name="connsiteY180" fmla="*/ 53913 h 5718544"/>
                <a:gd name="connsiteX181" fmla="*/ 1938842 w 3822523"/>
                <a:gd name="connsiteY181" fmla="*/ 38415 h 5718544"/>
                <a:gd name="connsiteX182" fmla="*/ 1923344 w 3822523"/>
                <a:gd name="connsiteY182" fmla="*/ 15168 h 5718544"/>
                <a:gd name="connsiteX183" fmla="*/ 1877719 w 3822523"/>
                <a:gd name="connsiteY183" fmla="*/ 1736 h 5718544"/>
                <a:gd name="connsiteX184" fmla="*/ 1870481 w 3822523"/>
                <a:gd name="connsiteY184" fmla="*/ 0 h 5718544"/>
                <a:gd name="connsiteX185" fmla="*/ 3822523 w 3822523"/>
                <a:gd name="connsiteY185" fmla="*/ 0 h 5718544"/>
                <a:gd name="connsiteX186" fmla="*/ 3822523 w 3822523"/>
                <a:gd name="connsiteY186" fmla="*/ 5718544 h 5718544"/>
                <a:gd name="connsiteX187" fmla="*/ 0 w 3822523"/>
                <a:gd name="connsiteY187" fmla="*/ 5718544 h 571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3822523" h="5718544">
                  <a:moveTo>
                    <a:pt x="1465418" y="1103682"/>
                  </a:moveTo>
                  <a:cubicBezTo>
                    <a:pt x="1408268" y="1108444"/>
                    <a:pt x="1350334" y="1107401"/>
                    <a:pt x="1293968" y="1117969"/>
                  </a:cubicBezTo>
                  <a:cubicBezTo>
                    <a:pt x="1273034" y="1121894"/>
                    <a:pt x="1254149" y="1134164"/>
                    <a:pt x="1236818" y="1146544"/>
                  </a:cubicBezTo>
                  <a:cubicBezTo>
                    <a:pt x="1201815" y="1171546"/>
                    <a:pt x="1188165" y="1198092"/>
                    <a:pt x="1165380" y="1232269"/>
                  </a:cubicBezTo>
                  <a:cubicBezTo>
                    <a:pt x="1160618" y="1265607"/>
                    <a:pt x="1155544" y="1298901"/>
                    <a:pt x="1151093" y="1332282"/>
                  </a:cubicBezTo>
                  <a:cubicBezTo>
                    <a:pt x="1145721" y="1372573"/>
                    <a:pt x="1144717" y="1445045"/>
                    <a:pt x="1122518" y="1489444"/>
                  </a:cubicBezTo>
                  <a:cubicBezTo>
                    <a:pt x="1114839" y="1504803"/>
                    <a:pt x="1101622" y="1516948"/>
                    <a:pt x="1093943" y="1532307"/>
                  </a:cubicBezTo>
                  <a:cubicBezTo>
                    <a:pt x="1087208" y="1545777"/>
                    <a:pt x="1088901" y="1563281"/>
                    <a:pt x="1079655" y="1575169"/>
                  </a:cubicBezTo>
                  <a:cubicBezTo>
                    <a:pt x="1054845" y="1607068"/>
                    <a:pt x="1016346" y="1627270"/>
                    <a:pt x="993930" y="1660894"/>
                  </a:cubicBezTo>
                  <a:cubicBezTo>
                    <a:pt x="959904" y="1711933"/>
                    <a:pt x="955722" y="1720888"/>
                    <a:pt x="908205" y="1775194"/>
                  </a:cubicBezTo>
                  <a:cubicBezTo>
                    <a:pt x="894900" y="1790400"/>
                    <a:pt x="879630" y="1803769"/>
                    <a:pt x="865343" y="1818057"/>
                  </a:cubicBezTo>
                  <a:cubicBezTo>
                    <a:pt x="829428" y="1925798"/>
                    <a:pt x="877877" y="1792988"/>
                    <a:pt x="822480" y="1903782"/>
                  </a:cubicBezTo>
                  <a:cubicBezTo>
                    <a:pt x="815745" y="1917252"/>
                    <a:pt x="814125" y="1932802"/>
                    <a:pt x="808193" y="1946644"/>
                  </a:cubicBezTo>
                  <a:cubicBezTo>
                    <a:pt x="799803" y="1966220"/>
                    <a:pt x="788008" y="1984218"/>
                    <a:pt x="779618" y="2003794"/>
                  </a:cubicBezTo>
                  <a:cubicBezTo>
                    <a:pt x="773685" y="2017637"/>
                    <a:pt x="772065" y="2033186"/>
                    <a:pt x="765330" y="2046657"/>
                  </a:cubicBezTo>
                  <a:cubicBezTo>
                    <a:pt x="752911" y="2071495"/>
                    <a:pt x="736755" y="2094282"/>
                    <a:pt x="722468" y="2118094"/>
                  </a:cubicBezTo>
                  <a:cubicBezTo>
                    <a:pt x="691789" y="2470900"/>
                    <a:pt x="715457" y="2338891"/>
                    <a:pt x="679605" y="2518144"/>
                  </a:cubicBezTo>
                  <a:cubicBezTo>
                    <a:pt x="677404" y="2544556"/>
                    <a:pt x="659869" y="2773987"/>
                    <a:pt x="651030" y="2818182"/>
                  </a:cubicBezTo>
                  <a:cubicBezTo>
                    <a:pt x="645123" y="2847718"/>
                    <a:pt x="628362" y="2874371"/>
                    <a:pt x="622455" y="2903907"/>
                  </a:cubicBezTo>
                  <a:cubicBezTo>
                    <a:pt x="602261" y="3004878"/>
                    <a:pt x="615847" y="2952308"/>
                    <a:pt x="579593" y="3061069"/>
                  </a:cubicBezTo>
                  <a:lnTo>
                    <a:pt x="565305" y="3103932"/>
                  </a:lnTo>
                  <a:cubicBezTo>
                    <a:pt x="570068" y="3127744"/>
                    <a:pt x="573203" y="3151941"/>
                    <a:pt x="579593" y="3175369"/>
                  </a:cubicBezTo>
                  <a:cubicBezTo>
                    <a:pt x="612686" y="3296709"/>
                    <a:pt x="603406" y="3294432"/>
                    <a:pt x="608168" y="3318244"/>
                  </a:cubicBezTo>
                  <a:cubicBezTo>
                    <a:pt x="641505" y="3284907"/>
                    <a:pt x="683924" y="3258659"/>
                    <a:pt x="708180" y="3218232"/>
                  </a:cubicBezTo>
                  <a:cubicBezTo>
                    <a:pt x="728386" y="3184556"/>
                    <a:pt x="722170" y="3140396"/>
                    <a:pt x="736755" y="3103932"/>
                  </a:cubicBezTo>
                  <a:cubicBezTo>
                    <a:pt x="746280" y="3080119"/>
                    <a:pt x="757220" y="3056825"/>
                    <a:pt x="765330" y="3032494"/>
                  </a:cubicBezTo>
                  <a:cubicBezTo>
                    <a:pt x="771540" y="3013865"/>
                    <a:pt x="773975" y="2994152"/>
                    <a:pt x="779618" y="2975344"/>
                  </a:cubicBezTo>
                  <a:cubicBezTo>
                    <a:pt x="788273" y="2946494"/>
                    <a:pt x="808193" y="2889619"/>
                    <a:pt x="808193" y="2889619"/>
                  </a:cubicBezTo>
                  <a:cubicBezTo>
                    <a:pt x="812955" y="2846757"/>
                    <a:pt x="812783" y="2803054"/>
                    <a:pt x="822480" y="2761032"/>
                  </a:cubicBezTo>
                  <a:cubicBezTo>
                    <a:pt x="833214" y="2714517"/>
                    <a:pt x="859816" y="2700646"/>
                    <a:pt x="879630" y="2661019"/>
                  </a:cubicBezTo>
                  <a:cubicBezTo>
                    <a:pt x="886365" y="2647549"/>
                    <a:pt x="885564" y="2630688"/>
                    <a:pt x="893918" y="2618157"/>
                  </a:cubicBezTo>
                  <a:cubicBezTo>
                    <a:pt x="972322" y="2500551"/>
                    <a:pt x="906154" y="2656277"/>
                    <a:pt x="965355" y="2518144"/>
                  </a:cubicBezTo>
                  <a:cubicBezTo>
                    <a:pt x="994915" y="2449171"/>
                    <a:pt x="960835" y="2497104"/>
                    <a:pt x="1008218" y="2418132"/>
                  </a:cubicBezTo>
                  <a:cubicBezTo>
                    <a:pt x="1025887" y="2388683"/>
                    <a:pt x="1065368" y="2332407"/>
                    <a:pt x="1065368" y="2332407"/>
                  </a:cubicBezTo>
                  <a:cubicBezTo>
                    <a:pt x="1080148" y="2288063"/>
                    <a:pt x="1081746" y="2276533"/>
                    <a:pt x="1108230" y="2232394"/>
                  </a:cubicBezTo>
                  <a:cubicBezTo>
                    <a:pt x="1125899" y="2202945"/>
                    <a:pt x="1147178" y="2175792"/>
                    <a:pt x="1165380" y="2146669"/>
                  </a:cubicBezTo>
                  <a:lnTo>
                    <a:pt x="1236818" y="2032369"/>
                  </a:lnTo>
                  <a:cubicBezTo>
                    <a:pt x="1261120" y="1959460"/>
                    <a:pt x="1235591" y="2014751"/>
                    <a:pt x="1293968" y="1946644"/>
                  </a:cubicBezTo>
                  <a:cubicBezTo>
                    <a:pt x="1309465" y="1928564"/>
                    <a:pt x="1322989" y="1908871"/>
                    <a:pt x="1336830" y="1889494"/>
                  </a:cubicBezTo>
                  <a:cubicBezTo>
                    <a:pt x="1346811" y="1875521"/>
                    <a:pt x="1354412" y="1859823"/>
                    <a:pt x="1365405" y="1846632"/>
                  </a:cubicBezTo>
                  <a:cubicBezTo>
                    <a:pt x="1407373" y="1796271"/>
                    <a:pt x="1434252" y="1786447"/>
                    <a:pt x="1493993" y="1746619"/>
                  </a:cubicBezTo>
                  <a:cubicBezTo>
                    <a:pt x="1508280" y="1737094"/>
                    <a:pt x="1524713" y="1730186"/>
                    <a:pt x="1536855" y="1718044"/>
                  </a:cubicBezTo>
                  <a:cubicBezTo>
                    <a:pt x="1591860" y="1663040"/>
                    <a:pt x="1562906" y="1686390"/>
                    <a:pt x="1622580" y="1646607"/>
                  </a:cubicBezTo>
                  <a:cubicBezTo>
                    <a:pt x="1632105" y="1632319"/>
                    <a:pt x="1639013" y="1615886"/>
                    <a:pt x="1651155" y="1603744"/>
                  </a:cubicBezTo>
                  <a:cubicBezTo>
                    <a:pt x="1746408" y="1508491"/>
                    <a:pt x="1646391" y="1646609"/>
                    <a:pt x="1722593" y="1532307"/>
                  </a:cubicBezTo>
                  <a:cubicBezTo>
                    <a:pt x="1717830" y="1479919"/>
                    <a:pt x="1723148" y="1425610"/>
                    <a:pt x="1708305" y="1375144"/>
                  </a:cubicBezTo>
                  <a:cubicBezTo>
                    <a:pt x="1698615" y="1342197"/>
                    <a:pt x="1670205" y="1317994"/>
                    <a:pt x="1651155" y="1289419"/>
                  </a:cubicBezTo>
                  <a:lnTo>
                    <a:pt x="1594005" y="1203694"/>
                  </a:lnTo>
                  <a:cubicBezTo>
                    <a:pt x="1575798" y="1176383"/>
                    <a:pt x="1552183" y="1134892"/>
                    <a:pt x="1522568" y="1117969"/>
                  </a:cubicBezTo>
                  <a:cubicBezTo>
                    <a:pt x="1505519" y="1108227"/>
                    <a:pt x="1484468" y="1108444"/>
                    <a:pt x="1465418" y="1103682"/>
                  </a:cubicBezTo>
                  <a:close/>
                  <a:moveTo>
                    <a:pt x="0" y="0"/>
                  </a:moveTo>
                  <a:lnTo>
                    <a:pt x="1368454" y="0"/>
                  </a:lnTo>
                  <a:lnTo>
                    <a:pt x="1349907" y="7419"/>
                  </a:lnTo>
                  <a:cubicBezTo>
                    <a:pt x="1315198" y="18099"/>
                    <a:pt x="1284028" y="23694"/>
                    <a:pt x="1249168" y="30666"/>
                  </a:cubicBezTo>
                  <a:cubicBezTo>
                    <a:pt x="1205256" y="51330"/>
                    <a:pt x="1157812" y="65738"/>
                    <a:pt x="1117432" y="92659"/>
                  </a:cubicBezTo>
                  <a:cubicBezTo>
                    <a:pt x="1098159" y="105509"/>
                    <a:pt x="1085664" y="115228"/>
                    <a:pt x="1063188" y="123656"/>
                  </a:cubicBezTo>
                  <a:cubicBezTo>
                    <a:pt x="1053216" y="127395"/>
                    <a:pt x="1042523" y="128822"/>
                    <a:pt x="1032191" y="131405"/>
                  </a:cubicBezTo>
                  <a:cubicBezTo>
                    <a:pt x="1016693" y="141737"/>
                    <a:pt x="1000956" y="151720"/>
                    <a:pt x="985697" y="162402"/>
                  </a:cubicBezTo>
                  <a:cubicBezTo>
                    <a:pt x="975116" y="169808"/>
                    <a:pt x="965914" y="179241"/>
                    <a:pt x="954700" y="185649"/>
                  </a:cubicBezTo>
                  <a:cubicBezTo>
                    <a:pt x="947608" y="189702"/>
                    <a:pt x="939201" y="190815"/>
                    <a:pt x="931452" y="193398"/>
                  </a:cubicBezTo>
                  <a:cubicBezTo>
                    <a:pt x="921120" y="201147"/>
                    <a:pt x="910966" y="209139"/>
                    <a:pt x="900456" y="216646"/>
                  </a:cubicBezTo>
                  <a:cubicBezTo>
                    <a:pt x="875917" y="234174"/>
                    <a:pt x="871547" y="233675"/>
                    <a:pt x="846212" y="255391"/>
                  </a:cubicBezTo>
                  <a:cubicBezTo>
                    <a:pt x="837891" y="262523"/>
                    <a:pt x="830713" y="270890"/>
                    <a:pt x="822964" y="278639"/>
                  </a:cubicBezTo>
                  <a:cubicBezTo>
                    <a:pt x="783158" y="378157"/>
                    <a:pt x="834886" y="254798"/>
                    <a:pt x="784219" y="356130"/>
                  </a:cubicBezTo>
                  <a:cubicBezTo>
                    <a:pt x="780566" y="363436"/>
                    <a:pt x="779687" y="371870"/>
                    <a:pt x="776469" y="379378"/>
                  </a:cubicBezTo>
                  <a:cubicBezTo>
                    <a:pt x="771918" y="389996"/>
                    <a:pt x="766137" y="400043"/>
                    <a:pt x="760971" y="410375"/>
                  </a:cubicBezTo>
                  <a:cubicBezTo>
                    <a:pt x="750906" y="541227"/>
                    <a:pt x="748236" y="522406"/>
                    <a:pt x="760971" y="681595"/>
                  </a:cubicBezTo>
                  <a:cubicBezTo>
                    <a:pt x="761622" y="689737"/>
                    <a:pt x="766615" y="696950"/>
                    <a:pt x="768720" y="704842"/>
                  </a:cubicBezTo>
                  <a:cubicBezTo>
                    <a:pt x="776953" y="735714"/>
                    <a:pt x="781334" y="767703"/>
                    <a:pt x="791968" y="797832"/>
                  </a:cubicBezTo>
                  <a:cubicBezTo>
                    <a:pt x="796981" y="812035"/>
                    <a:pt x="808479" y="823106"/>
                    <a:pt x="815215" y="836578"/>
                  </a:cubicBezTo>
                  <a:cubicBezTo>
                    <a:pt x="821436" y="849020"/>
                    <a:pt x="822736" y="863928"/>
                    <a:pt x="830713" y="875324"/>
                  </a:cubicBezTo>
                  <a:cubicBezTo>
                    <a:pt x="841187" y="890287"/>
                    <a:pt x="859327" y="898872"/>
                    <a:pt x="869459" y="914069"/>
                  </a:cubicBezTo>
                  <a:cubicBezTo>
                    <a:pt x="879791" y="929567"/>
                    <a:pt x="882785" y="954673"/>
                    <a:pt x="900456" y="960564"/>
                  </a:cubicBezTo>
                  <a:lnTo>
                    <a:pt x="946951" y="976063"/>
                  </a:lnTo>
                  <a:cubicBezTo>
                    <a:pt x="954700" y="978646"/>
                    <a:pt x="962274" y="981831"/>
                    <a:pt x="970198" y="983812"/>
                  </a:cubicBezTo>
                  <a:cubicBezTo>
                    <a:pt x="980530" y="986395"/>
                    <a:pt x="990994" y="988501"/>
                    <a:pt x="1001195" y="991561"/>
                  </a:cubicBezTo>
                  <a:cubicBezTo>
                    <a:pt x="1058302" y="1008693"/>
                    <a:pt x="1065771" y="1030307"/>
                    <a:pt x="1078686" y="1038056"/>
                  </a:cubicBezTo>
                  <a:cubicBezTo>
                    <a:pt x="1179425" y="841744"/>
                    <a:pt x="1274377" y="642353"/>
                    <a:pt x="1380903" y="449120"/>
                  </a:cubicBezTo>
                  <a:cubicBezTo>
                    <a:pt x="1386480" y="439004"/>
                    <a:pt x="1401174" y="437912"/>
                    <a:pt x="1411900" y="433622"/>
                  </a:cubicBezTo>
                  <a:cubicBezTo>
                    <a:pt x="1427068" y="427555"/>
                    <a:pt x="1442897" y="423290"/>
                    <a:pt x="1458395" y="418124"/>
                  </a:cubicBezTo>
                  <a:cubicBezTo>
                    <a:pt x="1480549" y="410740"/>
                    <a:pt x="1488318" y="407489"/>
                    <a:pt x="1512639" y="402625"/>
                  </a:cubicBezTo>
                  <a:cubicBezTo>
                    <a:pt x="1528046" y="399543"/>
                    <a:pt x="1543636" y="397459"/>
                    <a:pt x="1559134" y="394876"/>
                  </a:cubicBezTo>
                  <a:cubicBezTo>
                    <a:pt x="1566883" y="392293"/>
                    <a:pt x="1574457" y="389108"/>
                    <a:pt x="1582381" y="387127"/>
                  </a:cubicBezTo>
                  <a:cubicBezTo>
                    <a:pt x="1595159" y="383933"/>
                    <a:pt x="1608270" y="382235"/>
                    <a:pt x="1621127" y="379378"/>
                  </a:cubicBezTo>
                  <a:cubicBezTo>
                    <a:pt x="1631524" y="377068"/>
                    <a:pt x="1641792" y="374212"/>
                    <a:pt x="1652124" y="371629"/>
                  </a:cubicBezTo>
                  <a:cubicBezTo>
                    <a:pt x="1698619" y="374212"/>
                    <a:pt x="1745251" y="374963"/>
                    <a:pt x="1791608" y="379378"/>
                  </a:cubicBezTo>
                  <a:cubicBezTo>
                    <a:pt x="1799740" y="380152"/>
                    <a:pt x="1806931" y="385146"/>
                    <a:pt x="1814856" y="387127"/>
                  </a:cubicBezTo>
                  <a:cubicBezTo>
                    <a:pt x="1859087" y="398184"/>
                    <a:pt x="1844833" y="390695"/>
                    <a:pt x="1884598" y="402625"/>
                  </a:cubicBezTo>
                  <a:cubicBezTo>
                    <a:pt x="1908070" y="409667"/>
                    <a:pt x="1931093" y="418124"/>
                    <a:pt x="1954341" y="425873"/>
                  </a:cubicBezTo>
                  <a:lnTo>
                    <a:pt x="1977588" y="433622"/>
                  </a:lnTo>
                  <a:lnTo>
                    <a:pt x="2000836" y="441371"/>
                  </a:lnTo>
                  <a:cubicBezTo>
                    <a:pt x="2008585" y="446537"/>
                    <a:pt x="2015573" y="453087"/>
                    <a:pt x="2024083" y="456869"/>
                  </a:cubicBezTo>
                  <a:cubicBezTo>
                    <a:pt x="2048343" y="467651"/>
                    <a:pt x="2075811" y="473676"/>
                    <a:pt x="2101574" y="480117"/>
                  </a:cubicBezTo>
                  <a:cubicBezTo>
                    <a:pt x="2109859" y="488401"/>
                    <a:pt x="2115420" y="494034"/>
                    <a:pt x="2118966" y="497667"/>
                  </a:cubicBezTo>
                  <a:lnTo>
                    <a:pt x="2119585" y="498315"/>
                  </a:lnTo>
                  <a:lnTo>
                    <a:pt x="2121736" y="500679"/>
                  </a:lnTo>
                  <a:cubicBezTo>
                    <a:pt x="2123415" y="502440"/>
                    <a:pt x="2124495" y="503504"/>
                    <a:pt x="2124270" y="503219"/>
                  </a:cubicBezTo>
                  <a:lnTo>
                    <a:pt x="2119585" y="498315"/>
                  </a:lnTo>
                  <a:lnTo>
                    <a:pt x="2115617" y="493955"/>
                  </a:lnTo>
                  <a:cubicBezTo>
                    <a:pt x="2106958" y="483937"/>
                    <a:pt x="2100076" y="473181"/>
                    <a:pt x="2140320" y="503364"/>
                  </a:cubicBezTo>
                  <a:cubicBezTo>
                    <a:pt x="2154932" y="514323"/>
                    <a:pt x="2163869" y="531978"/>
                    <a:pt x="2179066" y="542110"/>
                  </a:cubicBezTo>
                  <a:lnTo>
                    <a:pt x="2202313" y="557608"/>
                  </a:lnTo>
                  <a:cubicBezTo>
                    <a:pt x="2212749" y="620218"/>
                    <a:pt x="2205094" y="589196"/>
                    <a:pt x="2225561" y="650598"/>
                  </a:cubicBezTo>
                  <a:lnTo>
                    <a:pt x="2233310" y="673846"/>
                  </a:lnTo>
                  <a:lnTo>
                    <a:pt x="2241059" y="697093"/>
                  </a:lnTo>
                  <a:cubicBezTo>
                    <a:pt x="2238476" y="761669"/>
                    <a:pt x="2240195" y="826562"/>
                    <a:pt x="2233310" y="890822"/>
                  </a:cubicBezTo>
                  <a:cubicBezTo>
                    <a:pt x="2232318" y="900082"/>
                    <a:pt x="2223945" y="907060"/>
                    <a:pt x="2217812" y="914069"/>
                  </a:cubicBezTo>
                  <a:cubicBezTo>
                    <a:pt x="2205784" y="927815"/>
                    <a:pt x="2179066" y="952815"/>
                    <a:pt x="2179066" y="952815"/>
                  </a:cubicBezTo>
                  <a:cubicBezTo>
                    <a:pt x="2161353" y="1005957"/>
                    <a:pt x="2179066" y="939999"/>
                    <a:pt x="2179066" y="1014808"/>
                  </a:cubicBezTo>
                  <a:cubicBezTo>
                    <a:pt x="2179066" y="1085391"/>
                    <a:pt x="2179197" y="1115090"/>
                    <a:pt x="2163568" y="1169791"/>
                  </a:cubicBezTo>
                  <a:cubicBezTo>
                    <a:pt x="2161324" y="1177645"/>
                    <a:pt x="2160022" y="1186035"/>
                    <a:pt x="2155819" y="1193039"/>
                  </a:cubicBezTo>
                  <a:cubicBezTo>
                    <a:pt x="2152060" y="1199304"/>
                    <a:pt x="2145486" y="1203371"/>
                    <a:pt x="2140320" y="1208537"/>
                  </a:cubicBezTo>
                  <a:cubicBezTo>
                    <a:pt x="2137737" y="1216286"/>
                    <a:pt x="2136224" y="1224479"/>
                    <a:pt x="2132571" y="1231785"/>
                  </a:cubicBezTo>
                  <a:cubicBezTo>
                    <a:pt x="2122795" y="1251337"/>
                    <a:pt x="2115990" y="1256115"/>
                    <a:pt x="2101574" y="1270530"/>
                  </a:cubicBezTo>
                  <a:cubicBezTo>
                    <a:pt x="2096408" y="1286028"/>
                    <a:pt x="2084823" y="1300736"/>
                    <a:pt x="2086076" y="1317025"/>
                  </a:cubicBezTo>
                  <a:cubicBezTo>
                    <a:pt x="2095078" y="1434059"/>
                    <a:pt x="2083174" y="1385811"/>
                    <a:pt x="2109324" y="1464259"/>
                  </a:cubicBezTo>
                  <a:cubicBezTo>
                    <a:pt x="2119068" y="1493492"/>
                    <a:pt x="2121423" y="1507357"/>
                    <a:pt x="2148069" y="1534002"/>
                  </a:cubicBezTo>
                  <a:cubicBezTo>
                    <a:pt x="2153235" y="1539168"/>
                    <a:pt x="2157303" y="1545741"/>
                    <a:pt x="2163568" y="1549500"/>
                  </a:cubicBezTo>
                  <a:cubicBezTo>
                    <a:pt x="2170572" y="1553702"/>
                    <a:pt x="2179675" y="1553282"/>
                    <a:pt x="2186815" y="1557249"/>
                  </a:cubicBezTo>
                  <a:cubicBezTo>
                    <a:pt x="2266750" y="1601658"/>
                    <a:pt x="2203955" y="1578461"/>
                    <a:pt x="2256558" y="1595995"/>
                  </a:cubicBezTo>
                  <a:cubicBezTo>
                    <a:pt x="2264307" y="1601161"/>
                    <a:pt x="2271295" y="1607711"/>
                    <a:pt x="2279805" y="1611493"/>
                  </a:cubicBezTo>
                  <a:cubicBezTo>
                    <a:pt x="2294734" y="1618128"/>
                    <a:pt x="2326300" y="1626991"/>
                    <a:pt x="2326300" y="1626991"/>
                  </a:cubicBezTo>
                  <a:cubicBezTo>
                    <a:pt x="2351195" y="1651887"/>
                    <a:pt x="2331990" y="1637998"/>
                    <a:pt x="2372795" y="1650239"/>
                  </a:cubicBezTo>
                  <a:cubicBezTo>
                    <a:pt x="2388443" y="1654933"/>
                    <a:pt x="2419290" y="1665737"/>
                    <a:pt x="2419290" y="1665737"/>
                  </a:cubicBezTo>
                  <a:cubicBezTo>
                    <a:pt x="2449560" y="1696009"/>
                    <a:pt x="2417798" y="1668867"/>
                    <a:pt x="2458036" y="1688985"/>
                  </a:cubicBezTo>
                  <a:cubicBezTo>
                    <a:pt x="2518127" y="1719030"/>
                    <a:pt x="2446095" y="1692754"/>
                    <a:pt x="2504530" y="1712232"/>
                  </a:cubicBezTo>
                  <a:cubicBezTo>
                    <a:pt x="2509696" y="1717398"/>
                    <a:pt x="2513494" y="1724463"/>
                    <a:pt x="2520029" y="1727730"/>
                  </a:cubicBezTo>
                  <a:cubicBezTo>
                    <a:pt x="2529555" y="1732493"/>
                    <a:pt x="2540785" y="1732554"/>
                    <a:pt x="2551025" y="1735480"/>
                  </a:cubicBezTo>
                  <a:cubicBezTo>
                    <a:pt x="2596093" y="1748357"/>
                    <a:pt x="2551227" y="1740074"/>
                    <a:pt x="2613019" y="1750978"/>
                  </a:cubicBezTo>
                  <a:cubicBezTo>
                    <a:pt x="2666948" y="1760495"/>
                    <a:pt x="2722798" y="1766845"/>
                    <a:pt x="2775751" y="1781975"/>
                  </a:cubicBezTo>
                  <a:cubicBezTo>
                    <a:pt x="2783605" y="1784219"/>
                    <a:pt x="2791249" y="1787141"/>
                    <a:pt x="2798998" y="1789724"/>
                  </a:cubicBezTo>
                  <a:cubicBezTo>
                    <a:pt x="2804164" y="1794890"/>
                    <a:pt x="2807962" y="1801955"/>
                    <a:pt x="2814497" y="1805222"/>
                  </a:cubicBezTo>
                  <a:cubicBezTo>
                    <a:pt x="2814506" y="1805226"/>
                    <a:pt x="2872611" y="1824593"/>
                    <a:pt x="2884239" y="1828469"/>
                  </a:cubicBezTo>
                  <a:lnTo>
                    <a:pt x="2907486" y="1836219"/>
                  </a:lnTo>
                  <a:lnTo>
                    <a:pt x="2930734" y="1843968"/>
                  </a:lnTo>
                  <a:cubicBezTo>
                    <a:pt x="2972063" y="1841385"/>
                    <a:pt x="3013538" y="1840554"/>
                    <a:pt x="3054720" y="1836219"/>
                  </a:cubicBezTo>
                  <a:cubicBezTo>
                    <a:pt x="3070720" y="1834535"/>
                    <a:pt x="3089508" y="1822726"/>
                    <a:pt x="3101215" y="1812971"/>
                  </a:cubicBezTo>
                  <a:cubicBezTo>
                    <a:pt x="3109634" y="1805955"/>
                    <a:pt x="3116044" y="1796740"/>
                    <a:pt x="3124463" y="1789724"/>
                  </a:cubicBezTo>
                  <a:cubicBezTo>
                    <a:pt x="3131618" y="1783762"/>
                    <a:pt x="3139961" y="1779391"/>
                    <a:pt x="3147710" y="1774225"/>
                  </a:cubicBezTo>
                  <a:cubicBezTo>
                    <a:pt x="3150293" y="1763893"/>
                    <a:pt x="3152533" y="1753469"/>
                    <a:pt x="3155459" y="1743229"/>
                  </a:cubicBezTo>
                  <a:cubicBezTo>
                    <a:pt x="3157703" y="1735375"/>
                    <a:pt x="3163500" y="1728144"/>
                    <a:pt x="3163208" y="1719981"/>
                  </a:cubicBezTo>
                  <a:cubicBezTo>
                    <a:pt x="3160896" y="1655240"/>
                    <a:pt x="3154376" y="1590691"/>
                    <a:pt x="3147710" y="1526252"/>
                  </a:cubicBezTo>
                  <a:cubicBezTo>
                    <a:pt x="3146614" y="1515659"/>
                    <a:pt x="3143700" y="1505228"/>
                    <a:pt x="3139961" y="1495256"/>
                  </a:cubicBezTo>
                  <a:cubicBezTo>
                    <a:pt x="3122779" y="1449437"/>
                    <a:pt x="3126820" y="1477157"/>
                    <a:pt x="3101215" y="1433263"/>
                  </a:cubicBezTo>
                  <a:cubicBezTo>
                    <a:pt x="3089574" y="1413307"/>
                    <a:pt x="3077525" y="1393187"/>
                    <a:pt x="3070219" y="1371269"/>
                  </a:cubicBezTo>
                  <a:cubicBezTo>
                    <a:pt x="3065053" y="1355771"/>
                    <a:pt x="3063125" y="1338783"/>
                    <a:pt x="3054720" y="1324775"/>
                  </a:cubicBezTo>
                  <a:cubicBezTo>
                    <a:pt x="3047202" y="1312245"/>
                    <a:pt x="3034056" y="1304110"/>
                    <a:pt x="3023724" y="1293778"/>
                  </a:cubicBezTo>
                  <a:cubicBezTo>
                    <a:pt x="3013392" y="1262781"/>
                    <a:pt x="3012331" y="1226927"/>
                    <a:pt x="2992727" y="1200788"/>
                  </a:cubicBezTo>
                  <a:cubicBezTo>
                    <a:pt x="2920467" y="1104438"/>
                    <a:pt x="3031245" y="1257234"/>
                    <a:pt x="2946232" y="1115547"/>
                  </a:cubicBezTo>
                  <a:cubicBezTo>
                    <a:pt x="2940594" y="1106150"/>
                    <a:pt x="2929355" y="1101217"/>
                    <a:pt x="2922985" y="1092300"/>
                  </a:cubicBezTo>
                  <a:cubicBezTo>
                    <a:pt x="2916271" y="1082900"/>
                    <a:pt x="2914200" y="1070703"/>
                    <a:pt x="2907486" y="1061303"/>
                  </a:cubicBezTo>
                  <a:cubicBezTo>
                    <a:pt x="2901116" y="1052386"/>
                    <a:pt x="2891371" y="1046376"/>
                    <a:pt x="2884239" y="1038056"/>
                  </a:cubicBezTo>
                  <a:cubicBezTo>
                    <a:pt x="2875834" y="1028250"/>
                    <a:pt x="2868498" y="1017569"/>
                    <a:pt x="2860991" y="1007059"/>
                  </a:cubicBezTo>
                  <a:cubicBezTo>
                    <a:pt x="2855578" y="999481"/>
                    <a:pt x="2851680" y="990773"/>
                    <a:pt x="2845493" y="983812"/>
                  </a:cubicBezTo>
                  <a:cubicBezTo>
                    <a:pt x="2830931" y="967430"/>
                    <a:pt x="2798998" y="937317"/>
                    <a:pt x="2798998" y="937317"/>
                  </a:cubicBezTo>
                  <a:cubicBezTo>
                    <a:pt x="2790444" y="920208"/>
                    <a:pt x="2771608" y="880553"/>
                    <a:pt x="2760252" y="867575"/>
                  </a:cubicBezTo>
                  <a:cubicBezTo>
                    <a:pt x="2751747" y="857855"/>
                    <a:pt x="2739588" y="852076"/>
                    <a:pt x="2729256" y="844327"/>
                  </a:cubicBezTo>
                  <a:cubicBezTo>
                    <a:pt x="2718924" y="823663"/>
                    <a:pt x="2714596" y="798671"/>
                    <a:pt x="2698259" y="782334"/>
                  </a:cubicBezTo>
                  <a:cubicBezTo>
                    <a:pt x="2680178" y="764253"/>
                    <a:pt x="2658199" y="749367"/>
                    <a:pt x="2644015" y="728090"/>
                  </a:cubicBezTo>
                  <a:cubicBezTo>
                    <a:pt x="2622438" y="695723"/>
                    <a:pt x="2635103" y="711427"/>
                    <a:pt x="2605269" y="681595"/>
                  </a:cubicBezTo>
                  <a:cubicBezTo>
                    <a:pt x="2600103" y="671263"/>
                    <a:pt x="2597166" y="659472"/>
                    <a:pt x="2589771" y="650598"/>
                  </a:cubicBezTo>
                  <a:cubicBezTo>
                    <a:pt x="2583809" y="643443"/>
                    <a:pt x="2571690" y="642849"/>
                    <a:pt x="2566524" y="635100"/>
                  </a:cubicBezTo>
                  <a:cubicBezTo>
                    <a:pt x="2560616" y="626238"/>
                    <a:pt x="2564882" y="612828"/>
                    <a:pt x="2558774" y="604103"/>
                  </a:cubicBezTo>
                  <a:cubicBezTo>
                    <a:pt x="2546205" y="586147"/>
                    <a:pt x="2525431" y="575142"/>
                    <a:pt x="2512280" y="557608"/>
                  </a:cubicBezTo>
                  <a:cubicBezTo>
                    <a:pt x="2504531" y="547276"/>
                    <a:pt x="2497300" y="536534"/>
                    <a:pt x="2489032" y="526612"/>
                  </a:cubicBezTo>
                  <a:cubicBezTo>
                    <a:pt x="2484355" y="520999"/>
                    <a:pt x="2478211" y="516726"/>
                    <a:pt x="2473534" y="511113"/>
                  </a:cubicBezTo>
                  <a:cubicBezTo>
                    <a:pt x="2465266" y="501191"/>
                    <a:pt x="2458691" y="489923"/>
                    <a:pt x="2450286" y="480117"/>
                  </a:cubicBezTo>
                  <a:cubicBezTo>
                    <a:pt x="2443154" y="471796"/>
                    <a:pt x="2434055" y="465288"/>
                    <a:pt x="2427039" y="456869"/>
                  </a:cubicBezTo>
                  <a:cubicBezTo>
                    <a:pt x="2394753" y="418126"/>
                    <a:pt x="2430912" y="446535"/>
                    <a:pt x="2388293" y="418124"/>
                  </a:cubicBezTo>
                  <a:cubicBezTo>
                    <a:pt x="2370011" y="390701"/>
                    <a:pt x="2371032" y="388938"/>
                    <a:pt x="2341798" y="363880"/>
                  </a:cubicBezTo>
                  <a:cubicBezTo>
                    <a:pt x="2316174" y="341916"/>
                    <a:pt x="2322233" y="356858"/>
                    <a:pt x="2303052" y="332883"/>
                  </a:cubicBezTo>
                  <a:cubicBezTo>
                    <a:pt x="2285397" y="310815"/>
                    <a:pt x="2270603" y="270528"/>
                    <a:pt x="2241059" y="263141"/>
                  </a:cubicBezTo>
                  <a:lnTo>
                    <a:pt x="2210063" y="255391"/>
                  </a:lnTo>
                  <a:cubicBezTo>
                    <a:pt x="2202314" y="247642"/>
                    <a:pt x="2193831" y="240563"/>
                    <a:pt x="2186815" y="232144"/>
                  </a:cubicBezTo>
                  <a:cubicBezTo>
                    <a:pt x="2180853" y="224990"/>
                    <a:pt x="2177902" y="215482"/>
                    <a:pt x="2171317" y="208897"/>
                  </a:cubicBezTo>
                  <a:cubicBezTo>
                    <a:pt x="2164731" y="202311"/>
                    <a:pt x="2155648" y="198811"/>
                    <a:pt x="2148069" y="193398"/>
                  </a:cubicBezTo>
                  <a:cubicBezTo>
                    <a:pt x="2137560" y="185891"/>
                    <a:pt x="2126879" y="178556"/>
                    <a:pt x="2117073" y="170151"/>
                  </a:cubicBezTo>
                  <a:cubicBezTo>
                    <a:pt x="2108752" y="163019"/>
                    <a:pt x="2102592" y="153479"/>
                    <a:pt x="2093825" y="146903"/>
                  </a:cubicBezTo>
                  <a:cubicBezTo>
                    <a:pt x="2081776" y="137866"/>
                    <a:pt x="2067129" y="132693"/>
                    <a:pt x="2055080" y="123656"/>
                  </a:cubicBezTo>
                  <a:cubicBezTo>
                    <a:pt x="2046313" y="117080"/>
                    <a:pt x="2040080" y="107625"/>
                    <a:pt x="2031832" y="100408"/>
                  </a:cubicBezTo>
                  <a:cubicBezTo>
                    <a:pt x="2017813" y="88141"/>
                    <a:pt x="1988829" y="64764"/>
                    <a:pt x="1969839" y="53913"/>
                  </a:cubicBezTo>
                  <a:cubicBezTo>
                    <a:pt x="1959809" y="48182"/>
                    <a:pt x="1949174" y="43581"/>
                    <a:pt x="1938842" y="38415"/>
                  </a:cubicBezTo>
                  <a:cubicBezTo>
                    <a:pt x="1933676" y="30666"/>
                    <a:pt x="1930616" y="20986"/>
                    <a:pt x="1923344" y="15168"/>
                  </a:cubicBezTo>
                  <a:cubicBezTo>
                    <a:pt x="1919555" y="12137"/>
                    <a:pt x="1892075" y="5219"/>
                    <a:pt x="1877719" y="1736"/>
                  </a:cubicBezTo>
                  <a:lnTo>
                    <a:pt x="1870481" y="0"/>
                  </a:lnTo>
                  <a:lnTo>
                    <a:pt x="3822523" y="0"/>
                  </a:lnTo>
                  <a:lnTo>
                    <a:pt x="3822523" y="5718544"/>
                  </a:lnTo>
                  <a:lnTo>
                    <a:pt x="0" y="5718544"/>
                  </a:lnTo>
                  <a:close/>
                </a:path>
              </a:pathLst>
            </a:custGeom>
            <a:effectLst>
              <a:innerShdw blurRad="419100" dist="50800" dir="13500000">
                <a:prstClr val="black">
                  <a:alpha val="80000"/>
                </a:prstClr>
              </a:innerShdw>
            </a:effectLst>
          </p:spPr>
        </p:pic>
      </p:grpSp>
      <p:sp>
        <p:nvSpPr>
          <p:cNvPr id="21" name="文本框 20"/>
          <p:cNvSpPr txBox="1"/>
          <p:nvPr/>
        </p:nvSpPr>
        <p:spPr>
          <a:xfrm>
            <a:off x="1278465" y="2285826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图片交融术</a:t>
            </a:r>
            <a:endParaRPr lang="zh-CN" altLang="en-US" sz="7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82508" y="3643013"/>
            <a:ext cx="21932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@</a:t>
            </a:r>
            <a:r>
              <a:rPr lang="zh-CN" altLang="en-US" sz="3200" dirty="0" smtClean="0"/>
              <a:t>只为设计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68800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13</a:t>
            </a:r>
            <a:r>
              <a:rPr lang="zh-CN" altLang="en-US" dirty="0" smtClean="0"/>
              <a:t>版扩展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671212" y="797073"/>
            <a:ext cx="6675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→用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任意多边形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绘制不要的区域→先选顶图，再同时选中形状→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格式选项卡→合并形状→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剪除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4754340" y="3801270"/>
            <a:ext cx="2707988" cy="438221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671212" y="3327197"/>
            <a:ext cx="2791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绘制不要的区域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1224" y="2060018"/>
            <a:ext cx="2856691" cy="4274351"/>
          </a:xfrm>
          <a:prstGeom prst="rect">
            <a:avLst/>
          </a:prstGeom>
        </p:spPr>
      </p:pic>
      <p:pic>
        <p:nvPicPr>
          <p:cNvPr id="24" name="图片 2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1224" y="2060018"/>
            <a:ext cx="2859272" cy="4273666"/>
          </a:xfrm>
          <a:custGeom>
            <a:avLst/>
            <a:gdLst>
              <a:gd name="connsiteX0" fmla="*/ 1163426 w 2859272"/>
              <a:gd name="connsiteY0" fmla="*/ 627494 h 4273666"/>
              <a:gd name="connsiteX1" fmla="*/ 556674 w 2859272"/>
              <a:gd name="connsiteY1" fmla="*/ 772772 h 4273666"/>
              <a:gd name="connsiteX2" fmla="*/ 548129 w 2859272"/>
              <a:gd name="connsiteY2" fmla="*/ 2499023 h 4273666"/>
              <a:gd name="connsiteX3" fmla="*/ 847231 w 2859272"/>
              <a:gd name="connsiteY3" fmla="*/ 2182828 h 4273666"/>
              <a:gd name="connsiteX4" fmla="*/ 932689 w 2859272"/>
              <a:gd name="connsiteY4" fmla="*/ 1362432 h 4273666"/>
              <a:gd name="connsiteX5" fmla="*/ 1428345 w 2859272"/>
              <a:gd name="connsiteY5" fmla="*/ 1080421 h 4273666"/>
              <a:gd name="connsiteX6" fmla="*/ 0 w 2859272"/>
              <a:gd name="connsiteY6" fmla="*/ 0 h 4273666"/>
              <a:gd name="connsiteX7" fmla="*/ 2859272 w 2859272"/>
              <a:gd name="connsiteY7" fmla="*/ 0 h 4273666"/>
              <a:gd name="connsiteX8" fmla="*/ 2859272 w 2859272"/>
              <a:gd name="connsiteY8" fmla="*/ 4273666 h 4273666"/>
              <a:gd name="connsiteX9" fmla="*/ 0 w 2859272"/>
              <a:gd name="connsiteY9" fmla="*/ 4273666 h 4273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59272" h="4273666">
                <a:moveTo>
                  <a:pt x="1163426" y="627494"/>
                </a:moveTo>
                <a:lnTo>
                  <a:pt x="556674" y="772772"/>
                </a:lnTo>
                <a:cubicBezTo>
                  <a:pt x="553826" y="1339643"/>
                  <a:pt x="550977" y="1906514"/>
                  <a:pt x="548129" y="2499023"/>
                </a:cubicBezTo>
                <a:lnTo>
                  <a:pt x="847231" y="2182828"/>
                </a:lnTo>
                <a:lnTo>
                  <a:pt x="932689" y="1362432"/>
                </a:lnTo>
                <a:lnTo>
                  <a:pt x="1428345" y="1080421"/>
                </a:lnTo>
                <a:close/>
                <a:moveTo>
                  <a:pt x="0" y="0"/>
                </a:moveTo>
                <a:lnTo>
                  <a:pt x="2859272" y="0"/>
                </a:lnTo>
                <a:lnTo>
                  <a:pt x="2859272" y="4273666"/>
                </a:lnTo>
                <a:lnTo>
                  <a:pt x="0" y="4273666"/>
                </a:lnTo>
                <a:close/>
              </a:path>
            </a:pathLst>
          </a:cu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43182" y="1882862"/>
            <a:ext cx="2856691" cy="4274351"/>
          </a:xfrm>
          <a:prstGeom prst="rect">
            <a:avLst/>
          </a:prstGeom>
        </p:spPr>
      </p:pic>
      <p:pic>
        <p:nvPicPr>
          <p:cNvPr id="17" name="图片 16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182" y="1882862"/>
            <a:ext cx="2859272" cy="427366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226577" y="4265498"/>
            <a:ext cx="167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剪除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512464" y="2623559"/>
            <a:ext cx="880216" cy="1871529"/>
          </a:xfrm>
          <a:custGeom>
            <a:avLst/>
            <a:gdLst>
              <a:gd name="connsiteX0" fmla="*/ 0 w 880216"/>
              <a:gd name="connsiteY0" fmla="*/ 1871529 h 1871529"/>
              <a:gd name="connsiteX1" fmla="*/ 299102 w 880216"/>
              <a:gd name="connsiteY1" fmla="*/ 1555334 h 1871529"/>
              <a:gd name="connsiteX2" fmla="*/ 384560 w 880216"/>
              <a:gd name="connsiteY2" fmla="*/ 734938 h 1871529"/>
              <a:gd name="connsiteX3" fmla="*/ 880216 w 880216"/>
              <a:gd name="connsiteY3" fmla="*/ 452927 h 1871529"/>
              <a:gd name="connsiteX4" fmla="*/ 615297 w 880216"/>
              <a:gd name="connsiteY4" fmla="*/ 0 h 1871529"/>
              <a:gd name="connsiteX5" fmla="*/ 8545 w 880216"/>
              <a:gd name="connsiteY5" fmla="*/ 145278 h 1871529"/>
              <a:gd name="connsiteX6" fmla="*/ 0 w 880216"/>
              <a:gd name="connsiteY6" fmla="*/ 1871529 h 187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0216" h="1871529">
                <a:moveTo>
                  <a:pt x="0" y="1871529"/>
                </a:moveTo>
                <a:lnTo>
                  <a:pt x="299102" y="1555334"/>
                </a:lnTo>
                <a:lnTo>
                  <a:pt x="384560" y="734938"/>
                </a:lnTo>
                <a:lnTo>
                  <a:pt x="880216" y="452927"/>
                </a:lnTo>
                <a:lnTo>
                  <a:pt x="615297" y="0"/>
                </a:lnTo>
                <a:lnTo>
                  <a:pt x="8545" y="145278"/>
                </a:lnTo>
                <a:cubicBezTo>
                  <a:pt x="5697" y="712149"/>
                  <a:pt x="2848" y="1279020"/>
                  <a:pt x="0" y="1871529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76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5176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0. </a:t>
            </a:r>
            <a:r>
              <a:rPr lang="zh-CN" altLang="en-US" dirty="0" smtClean="0"/>
              <a:t>素材准备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436" y="1690688"/>
            <a:ext cx="2856691" cy="42743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826" y="1690688"/>
            <a:ext cx="6415537" cy="427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94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抠图</a:t>
            </a:r>
            <a:r>
              <a:rPr lang="en-US" altLang="zh-CN" dirty="0" smtClean="0"/>
              <a:t>-</a:t>
            </a:r>
            <a:r>
              <a:rPr lang="zh-CN" altLang="en-US" sz="3200" dirty="0" smtClean="0"/>
              <a:t>删除背景</a:t>
            </a:r>
            <a:endParaRPr lang="zh-CN" altLang="en-US" sz="32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078" y="1690688"/>
            <a:ext cx="2856691" cy="42743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9667" l="9726" r="89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2878" y="1690687"/>
            <a:ext cx="2856691" cy="4274351"/>
          </a:xfrm>
          <a:prstGeom prst="rect">
            <a:avLst/>
          </a:prstGeom>
        </p:spPr>
      </p:pic>
      <p:sp>
        <p:nvSpPr>
          <p:cNvPr id="3" name="右箭头 2"/>
          <p:cNvSpPr/>
          <p:nvPr/>
        </p:nvSpPr>
        <p:spPr>
          <a:xfrm>
            <a:off x="4994342" y="4038600"/>
            <a:ext cx="2501900" cy="406400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4468" y="2253065"/>
            <a:ext cx="1554348" cy="1574798"/>
          </a:xfrm>
          <a:prstGeom prst="rect">
            <a:avLst/>
          </a:prstGeom>
          <a:ln w="60325"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5095585" y="797073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选中图片→格式选项卡→删除背景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332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39078" y="1685852"/>
            <a:ext cx="2856691" cy="427435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抠图</a:t>
            </a:r>
            <a:r>
              <a:rPr lang="en-US" altLang="zh-CN" dirty="0" smtClean="0"/>
              <a:t>-</a:t>
            </a:r>
            <a:r>
              <a:rPr lang="zh-CN" altLang="en-US" sz="3200" dirty="0" smtClean="0"/>
              <a:t>复制</a:t>
            </a:r>
            <a:endParaRPr lang="zh-CN" altLang="en-US" sz="3200" dirty="0"/>
          </a:p>
        </p:txBody>
      </p:sp>
      <p:sp>
        <p:nvSpPr>
          <p:cNvPr id="3" name="右箭头 2"/>
          <p:cNvSpPr/>
          <p:nvPr/>
        </p:nvSpPr>
        <p:spPr>
          <a:xfrm>
            <a:off x="4994342" y="4038600"/>
            <a:ext cx="2501900" cy="406400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492126" y="299729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/>
              <a:t>复制</a:t>
            </a:r>
            <a:endParaRPr lang="zh-CN" altLang="en-US" sz="48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26313" y="1744758"/>
            <a:ext cx="2856691" cy="42743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97109" y="2163530"/>
            <a:ext cx="2856691" cy="427435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095585" y="797073"/>
            <a:ext cx="39356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选中图片→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Ctrl+D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制作副本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116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39078" y="1685852"/>
            <a:ext cx="2856691" cy="427435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抠图</a:t>
            </a:r>
            <a:r>
              <a:rPr lang="en-US" altLang="zh-CN" dirty="0" smtClean="0"/>
              <a:t>-</a:t>
            </a:r>
            <a:r>
              <a:rPr lang="zh-CN" altLang="en-US" sz="3200" dirty="0" smtClean="0"/>
              <a:t>调三度</a:t>
            </a:r>
            <a:endParaRPr lang="zh-CN" altLang="en-US" sz="3200" dirty="0"/>
          </a:p>
        </p:txBody>
      </p:sp>
      <p:sp>
        <p:nvSpPr>
          <p:cNvPr id="3" name="右箭头 2"/>
          <p:cNvSpPr/>
          <p:nvPr/>
        </p:nvSpPr>
        <p:spPr>
          <a:xfrm>
            <a:off x="4994342" y="4466289"/>
            <a:ext cx="2501900" cy="406400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49924" y="2814995"/>
            <a:ext cx="279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饱和度：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26313" y="1744758"/>
            <a:ext cx="2856691" cy="42743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64639" y="2163530"/>
            <a:ext cx="2856691" cy="42743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  <a14:imgEffect>
                      <a14:saturation sat="0"/>
                    </a14:imgEffect>
                    <a14:imgEffect>
                      <a14:brightnessContrast bright="60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18425" y="2231083"/>
            <a:ext cx="2856691" cy="427435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849924" y="3374452"/>
            <a:ext cx="279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对比度：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49924" y="3952025"/>
            <a:ext cx="279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亮度：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95584" y="797073"/>
            <a:ext cx="6675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选中图片右键→设置图片格式→图片颜色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（饱和度）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→图片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更正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（亮度和对比度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552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2639" y="1685852"/>
            <a:ext cx="2856691" cy="427435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抠图</a:t>
            </a:r>
            <a:r>
              <a:rPr lang="en-US" altLang="zh-CN" dirty="0" smtClean="0"/>
              <a:t>-</a:t>
            </a:r>
            <a:r>
              <a:rPr lang="zh-CN" altLang="en-US" sz="3200" dirty="0" smtClean="0"/>
              <a:t>转图调亮</a:t>
            </a:r>
            <a:endParaRPr lang="zh-CN" altLang="en-US" sz="2000" dirty="0"/>
          </a:p>
        </p:txBody>
      </p:sp>
      <p:sp>
        <p:nvSpPr>
          <p:cNvPr id="3" name="右箭头 2"/>
          <p:cNvSpPr/>
          <p:nvPr/>
        </p:nvSpPr>
        <p:spPr>
          <a:xfrm>
            <a:off x="3534736" y="3801270"/>
            <a:ext cx="1240902" cy="451800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390318" y="2896212"/>
            <a:ext cx="14137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设置透明色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29235" y="1744758"/>
            <a:ext cx="2856691" cy="42743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  <a14:imgEffect>
                      <a14:saturation sat="0"/>
                    </a14:imgEffect>
                    <a14:imgEffect>
                      <a14:brightnessContrast bright="60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8200" y="2163530"/>
            <a:ext cx="2856691" cy="427435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095584" y="797073"/>
            <a:ext cx="6675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选中图片→格式选项卡→颜色→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设置透明色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OneKey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一键转图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→图片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0056" y="2231426"/>
            <a:ext cx="2859272" cy="4273666"/>
          </a:xfrm>
          <a:prstGeom prst="rect">
            <a:avLst/>
          </a:prstGeom>
        </p:spPr>
      </p:pic>
      <p:sp>
        <p:nvSpPr>
          <p:cNvPr id="15" name="右箭头 14"/>
          <p:cNvSpPr/>
          <p:nvPr/>
        </p:nvSpPr>
        <p:spPr>
          <a:xfrm>
            <a:off x="7735131" y="3801270"/>
            <a:ext cx="1240902" cy="451800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590713" y="2896212"/>
            <a:ext cx="14137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一键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转图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08617" y="1685852"/>
            <a:ext cx="2856691" cy="42743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99438" y="2172520"/>
            <a:ext cx="2859272" cy="427366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562253" y="4368143"/>
            <a:ext cx="14137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亮度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883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201" y="1928843"/>
            <a:ext cx="6415537" cy="427435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正片叠底</a:t>
            </a:r>
            <a:endParaRPr lang="zh-CN" altLang="en-US" sz="3200" dirty="0"/>
          </a:p>
        </p:txBody>
      </p:sp>
      <p:sp>
        <p:nvSpPr>
          <p:cNvPr id="14" name="文本框 13"/>
          <p:cNvSpPr txBox="1"/>
          <p:nvPr/>
        </p:nvSpPr>
        <p:spPr>
          <a:xfrm>
            <a:off x="5095584" y="797073"/>
            <a:ext cx="6675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盗墓笔记图，再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同时选中白色图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OneKey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选项卡→图片混合→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正片叠底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7331825" y="3801270"/>
            <a:ext cx="1644208" cy="438221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248697" y="3212096"/>
            <a:ext cx="167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正片叠底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79364" y="1890337"/>
            <a:ext cx="2859272" cy="4273666"/>
          </a:xfrm>
          <a:prstGeom prst="rect">
            <a:avLst/>
          </a:prstGeom>
        </p:spPr>
      </p:pic>
      <p:pic>
        <p:nvPicPr>
          <p:cNvPr id="12" name="图片 1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669" y="1890337"/>
            <a:ext cx="2859272" cy="427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91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 </a:t>
            </a:r>
            <a:r>
              <a:rPr lang="zh-CN" altLang="en-US" dirty="0" smtClean="0"/>
              <a:t>对齐重合</a:t>
            </a:r>
            <a:endParaRPr lang="zh-CN" altLang="en-US" sz="3200" dirty="0"/>
          </a:p>
        </p:txBody>
      </p:sp>
      <p:sp>
        <p:nvSpPr>
          <p:cNvPr id="14" name="文本框 13"/>
          <p:cNvSpPr txBox="1"/>
          <p:nvPr/>
        </p:nvSpPr>
        <p:spPr>
          <a:xfrm>
            <a:off x="5095584" y="797073"/>
            <a:ext cx="6675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选中人物原图与正片叠底后的图片→开始选项卡→排列→对齐→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左对齐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顶端对齐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5782418" y="3801270"/>
            <a:ext cx="1644208" cy="438221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699290" y="3327197"/>
            <a:ext cx="16726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左对齐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顶端对齐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26673" y="1590935"/>
            <a:ext cx="2856691" cy="4274351"/>
          </a:xfrm>
          <a:prstGeom prst="rect">
            <a:avLst/>
          </a:prstGeom>
        </p:spPr>
      </p:pic>
      <p:pic>
        <p:nvPicPr>
          <p:cNvPr id="12" name="图片 1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439" y="1883547"/>
            <a:ext cx="2859272" cy="427366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2362" y="1882862"/>
            <a:ext cx="2856691" cy="4274351"/>
          </a:xfrm>
          <a:prstGeom prst="rect">
            <a:avLst/>
          </a:prstGeom>
        </p:spPr>
      </p:pic>
      <p:pic>
        <p:nvPicPr>
          <p:cNvPr id="11" name="图片 10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362" y="1882862"/>
            <a:ext cx="2859272" cy="427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14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 </a:t>
            </a:r>
            <a:r>
              <a:rPr lang="zh-CN" altLang="en-US" dirty="0" smtClean="0"/>
              <a:t>完善细节</a:t>
            </a:r>
            <a:endParaRPr lang="zh-CN" altLang="en-US" sz="3200" dirty="0"/>
          </a:p>
        </p:txBody>
      </p:sp>
      <p:sp>
        <p:nvSpPr>
          <p:cNvPr id="14" name="文本框 13"/>
          <p:cNvSpPr txBox="1"/>
          <p:nvPr/>
        </p:nvSpPr>
        <p:spPr>
          <a:xfrm>
            <a:off x="5095584" y="797073"/>
            <a:ext cx="6675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选中顶图右键→设置图片格式→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阴影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→预设→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内部上方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加文字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→完成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4721512" y="3801270"/>
            <a:ext cx="1644208" cy="438221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638384" y="3327197"/>
            <a:ext cx="167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加阴影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76002" y="2060018"/>
            <a:ext cx="2856691" cy="4274351"/>
          </a:xfrm>
          <a:prstGeom prst="rect">
            <a:avLst/>
          </a:prstGeom>
        </p:spPr>
      </p:pic>
      <p:pic>
        <p:nvPicPr>
          <p:cNvPr id="11" name="图片 10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002" y="2060018"/>
            <a:ext cx="2859272" cy="4273666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9667" l="9726" r="89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85982" y="1882862"/>
            <a:ext cx="2856691" cy="4274351"/>
          </a:xfrm>
          <a:prstGeom prst="rect">
            <a:avLst/>
          </a:prstGeom>
        </p:spPr>
      </p:pic>
      <p:pic>
        <p:nvPicPr>
          <p:cNvPr id="17" name="图片 16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982" y="1882862"/>
            <a:ext cx="2859272" cy="427366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638384" y="4265498"/>
            <a:ext cx="167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683133" y="2976946"/>
            <a:ext cx="1915166" cy="1006500"/>
            <a:chOff x="3399394" y="2392506"/>
            <a:chExt cx="1915166" cy="1006500"/>
          </a:xfrm>
        </p:grpSpPr>
        <p:sp>
          <p:nvSpPr>
            <p:cNvPr id="20" name="文本框 19"/>
            <p:cNvSpPr txBox="1"/>
            <p:nvPr/>
          </p:nvSpPr>
          <p:spPr>
            <a:xfrm>
              <a:off x="3679613" y="2392506"/>
              <a:ext cx="13173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真 相</a:t>
              </a:r>
              <a:endParaRPr lang="zh-CN" altLang="en-US" sz="3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541894" y="2998896"/>
              <a:ext cx="7726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张杰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9394" y="3038837"/>
              <a:ext cx="13173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《</a:t>
              </a:r>
              <a:r>
                <a:rPr lang="zh-CN" altLang="en-US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盗墓笔记</a:t>
              </a:r>
              <a:r>
                <a:rPr lang="en-US" altLang="zh-CN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》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224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微软雅黑 Light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457</Words>
  <Application>Microsoft Office PowerPoint</Application>
  <PresentationFormat>宽屏</PresentationFormat>
  <Paragraphs>49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PowerPoint 演示文稿</vt:lpstr>
      <vt:lpstr>0. 素材准备</vt:lpstr>
      <vt:lpstr>1. 抠图-删除背景</vt:lpstr>
      <vt:lpstr>1. 抠图-复制</vt:lpstr>
      <vt:lpstr>1. 抠图-调三度</vt:lpstr>
      <vt:lpstr>1. 抠图-转图调亮</vt:lpstr>
      <vt:lpstr>2. 正片叠底</vt:lpstr>
      <vt:lpstr>3. 对齐重合</vt:lpstr>
      <vt:lpstr>4. 完善细节</vt:lpstr>
      <vt:lpstr>13版扩展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23</cp:revision>
  <dcterms:created xsi:type="dcterms:W3CDTF">2015-09-20T02:09:03Z</dcterms:created>
  <dcterms:modified xsi:type="dcterms:W3CDTF">2016-05-18T03:16:31Z</dcterms:modified>
</cp:coreProperties>
</file>