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7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7C8B6-BC61-4E1E-8DCC-960273AFCF9A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1D51E-EC8C-4A35-8083-3FC610A51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74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2990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B5DE8-F3E0-4D41-B3AD-546B72D7998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06B50-A305-4F17-8663-BE8D978F6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154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B5DE8-F3E0-4D41-B3AD-546B72D7998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06B50-A305-4F17-8663-BE8D978F6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898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B5DE8-F3E0-4D41-B3AD-546B72D7998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06B50-A305-4F17-8663-BE8D978F6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128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9186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227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453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197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5701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6236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9647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637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4132" y="365125"/>
            <a:ext cx="4889740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B5DE8-F3E0-4D41-B3AD-546B72D7998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06B50-A305-4F17-8663-BE8D978F6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881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1526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7859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891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B5DE8-F3E0-4D41-B3AD-546B72D7998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06B50-A305-4F17-8663-BE8D978F6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1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B5DE8-F3E0-4D41-B3AD-546B72D7998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06B50-A305-4F17-8663-BE8D978F6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48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B5DE8-F3E0-4D41-B3AD-546B72D7998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06B50-A305-4F17-8663-BE8D978F6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402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B5DE8-F3E0-4D41-B3AD-546B72D7998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06B50-A305-4F17-8663-BE8D978F6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793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B5DE8-F3E0-4D41-B3AD-546B72D7998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06B50-A305-4F17-8663-BE8D978F6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29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B5DE8-F3E0-4D41-B3AD-546B72D7998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06B50-A305-4F17-8663-BE8D978F6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49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B5DE8-F3E0-4D41-B3AD-546B72D7998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06B50-A305-4F17-8663-BE8D978F6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685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B5DE8-F3E0-4D41-B3AD-546B72D7998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06B50-A305-4F17-8663-BE8D978F6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569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658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61" Type="http://schemas.openxmlformats.org/officeDocument/2006/relationships/image" Target="../media/image60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2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1.png"/><Relationship Id="rId7" Type="http://schemas.openxmlformats.org/officeDocument/2006/relationships/image" Target="../media/image7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6.png"/><Relationship Id="rId10" Type="http://schemas.openxmlformats.org/officeDocument/2006/relationships/image" Target="../media/image79.png"/><Relationship Id="rId4" Type="http://schemas.openxmlformats.org/officeDocument/2006/relationships/image" Target="../media/image72.png"/><Relationship Id="rId9" Type="http://schemas.openxmlformats.org/officeDocument/2006/relationships/image" Target="../media/image7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1.png"/><Relationship Id="rId7" Type="http://schemas.openxmlformats.org/officeDocument/2006/relationships/image" Target="../media/image7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6.png"/><Relationship Id="rId4" Type="http://schemas.openxmlformats.org/officeDocument/2006/relationships/image" Target="../media/image72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61" Type="http://schemas.openxmlformats.org/officeDocument/2006/relationships/image" Target="../media/image60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4926806"/>
            <a:ext cx="9144000" cy="991050"/>
          </a:xfrm>
        </p:spPr>
        <p:txBody>
          <a:bodyPr/>
          <a:lstStyle/>
          <a:p>
            <a:r>
              <a:rPr lang="zh-CN" altLang="en-US" dirty="0" smtClean="0"/>
              <a:t>雨滴从未如此逼真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937265"/>
            <a:ext cx="9144000" cy="478766"/>
          </a:xfrm>
        </p:spPr>
        <p:txBody>
          <a:bodyPr/>
          <a:lstStyle/>
          <a:p>
            <a:r>
              <a:rPr lang="en-US" altLang="zh-CN" dirty="0" smtClean="0"/>
              <a:t>@</a:t>
            </a:r>
            <a:r>
              <a:rPr lang="zh-CN" altLang="en-US" dirty="0" smtClean="0"/>
              <a:t>只为设计</a:t>
            </a:r>
            <a:endParaRPr lang="zh-CN" altLang="en-US" dirty="0"/>
          </a:p>
        </p:txBody>
      </p:sp>
      <p:grpSp>
        <p:nvGrpSpPr>
          <p:cNvPr id="75" name="组合 74"/>
          <p:cNvGrpSpPr/>
          <p:nvPr/>
        </p:nvGrpSpPr>
        <p:grpSpPr>
          <a:xfrm>
            <a:off x="2931361" y="555682"/>
            <a:ext cx="6329278" cy="4219518"/>
            <a:chOff x="2746926" y="1763350"/>
            <a:chExt cx="6929096" cy="4619397"/>
          </a:xfrm>
        </p:grpSpPr>
        <p:grpSp>
          <p:nvGrpSpPr>
            <p:cNvPr id="76" name="组合 75"/>
            <p:cNvGrpSpPr/>
            <p:nvPr/>
          </p:nvGrpSpPr>
          <p:grpSpPr>
            <a:xfrm>
              <a:off x="2746926" y="1763350"/>
              <a:ext cx="6929096" cy="4619397"/>
              <a:chOff x="2746926" y="1763350"/>
              <a:chExt cx="6929096" cy="4619397"/>
            </a:xfrm>
          </p:grpSpPr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46926" y="1763350"/>
                <a:ext cx="6929096" cy="4619397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79" name="组合 78"/>
              <p:cNvGrpSpPr/>
              <p:nvPr/>
            </p:nvGrpSpPr>
            <p:grpSpPr>
              <a:xfrm>
                <a:off x="3047117" y="2330363"/>
                <a:ext cx="6311578" cy="3588537"/>
                <a:chOff x="3047117" y="2330363"/>
                <a:chExt cx="6311578" cy="3588537"/>
              </a:xfrm>
            </p:grpSpPr>
            <p:pic>
              <p:nvPicPr>
                <p:cNvPr id="80" name="图片 79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072172" y="2462459"/>
                  <a:ext cx="219475" cy="2743438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81" name="图片 80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541381" y="2815492"/>
                  <a:ext cx="225572" cy="335309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82" name="图片 81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569172" y="2631425"/>
                  <a:ext cx="292633" cy="1743607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83" name="图片 82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947253" y="3027612"/>
                  <a:ext cx="176799" cy="249958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84" name="图片 83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900797" y="2792806"/>
                  <a:ext cx="249958" cy="323116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85" name="图片 84"/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668526" y="2815940"/>
                  <a:ext cx="195089" cy="298730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86" name="图片 85"/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517300" y="3579359"/>
                  <a:ext cx="371888" cy="475529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87" name="图片 86"/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164081" y="3010699"/>
                  <a:ext cx="134124" cy="146317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88" name="图片 87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80769" y="3431315"/>
                  <a:ext cx="341406" cy="317019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89" name="图片 88"/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115217" y="3431503"/>
                  <a:ext cx="292633" cy="231668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90" name="图片 89"/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5615633" y="4036790"/>
                  <a:ext cx="115834" cy="152413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91" name="图片 90"/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926800" y="4037622"/>
                  <a:ext cx="225572" cy="176799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92" name="图片 91"/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659787" y="4399490"/>
                  <a:ext cx="262151" cy="38408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93" name="图片 92"/>
                <p:cNvPicPr>
                  <a:picLocks noChangeAspect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112309" y="4163363"/>
                  <a:ext cx="176799" cy="26215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94" name="图片 93"/>
                <p:cNvPicPr>
                  <a:picLocks noChangeAspect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6872150" y="5083584"/>
                  <a:ext cx="219475" cy="353599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95" name="图片 94"/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332598" y="4796707"/>
                  <a:ext cx="134124" cy="188992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96" name="图片 95"/>
                <p:cNvPicPr>
                  <a:picLocks noChangeAspect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6204731" y="4152181"/>
                  <a:ext cx="103641" cy="152413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97" name="图片 96"/>
                <p:cNvPicPr>
                  <a:picLocks noChangeAspect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022808" y="3600557"/>
                  <a:ext cx="91448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98" name="图片 97"/>
                <p:cNvPicPr>
                  <a:picLocks noChangeAspect="1"/>
                </p:cNvPicPr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5942227" y="4381100"/>
                  <a:ext cx="91448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99" name="图片 98"/>
                <p:cNvPicPr>
                  <a:picLocks noChangeAspect="1"/>
                </p:cNvPicPr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845764" y="4739141"/>
                  <a:ext cx="280440" cy="292633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0" name="图片 99"/>
                <p:cNvPicPr>
                  <a:picLocks noChangeAspect="1"/>
                </p:cNvPicPr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749867" y="4743058"/>
                  <a:ext cx="380934" cy="315640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1" name="图片 100"/>
                <p:cNvPicPr>
                  <a:picLocks noChangeAspect="1"/>
                </p:cNvPicPr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420230" y="4334368"/>
                  <a:ext cx="249958" cy="390178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2" name="图片 101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7889331" y="5253379"/>
                  <a:ext cx="256054" cy="207282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3" name="图片 102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072022" y="5658030"/>
                  <a:ext cx="170703" cy="13412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4" name="图片 103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772524" y="5351644"/>
                  <a:ext cx="140220" cy="170703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5" name="图片 104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588530" y="5474362"/>
                  <a:ext cx="115834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6" name="图片 105"/>
                <p:cNvPicPr>
                  <a:picLocks noChangeAspect="1"/>
                </p:cNvPicPr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3952760" y="5582473"/>
                  <a:ext cx="146317" cy="188992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7" name="图片 106"/>
                <p:cNvPicPr>
                  <a:picLocks noChangeAspect="1"/>
                </p:cNvPicPr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5307479" y="5261213"/>
                  <a:ext cx="109738" cy="140220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8" name="图片 107"/>
                <p:cNvPicPr>
                  <a:picLocks noChangeAspect="1"/>
                </p:cNvPicPr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686655" y="4376794"/>
                  <a:ext cx="91448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9" name="图片 108"/>
                <p:cNvPicPr>
                  <a:picLocks noChangeAspect="1"/>
                </p:cNvPicPr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015127" y="5673949"/>
                  <a:ext cx="134124" cy="188992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0" name="图片 109"/>
                <p:cNvPicPr>
                  <a:picLocks noChangeAspect="1"/>
                </p:cNvPicPr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7369264" y="5029235"/>
                  <a:ext cx="103641" cy="13412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1" name="图片 110"/>
                <p:cNvPicPr>
                  <a:picLocks noChangeAspect="1"/>
                </p:cNvPicPr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184760" y="4383960"/>
                  <a:ext cx="73158" cy="91448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2" name="图片 111"/>
                <p:cNvPicPr>
                  <a:picLocks noChangeAspect="1"/>
                </p:cNvPicPr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6578701" y="5638326"/>
                  <a:ext cx="73158" cy="91448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3" name="图片 112"/>
                <p:cNvPicPr>
                  <a:picLocks noChangeAspect="1"/>
                </p:cNvPicPr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457329" y="5241941"/>
                  <a:ext cx="152413" cy="170703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4" name="图片 113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163994" y="5570943"/>
                  <a:ext cx="249958" cy="335309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5" name="图片 114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558662" y="5412203"/>
                  <a:ext cx="158510" cy="219475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6" name="图片 115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573994" y="3639462"/>
                  <a:ext cx="85351" cy="188992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7" name="图片 116"/>
                <p:cNvPicPr>
                  <a:picLocks noChangeAspect="1"/>
                </p:cNvPicPr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8954613" y="3785808"/>
                  <a:ext cx="121931" cy="164606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8" name="图片 117"/>
                <p:cNvPicPr>
                  <a:picLocks noChangeAspect="1"/>
                </p:cNvPicPr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677560" y="4445235"/>
                  <a:ext cx="60965" cy="60965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9" name="图片 118"/>
                <p:cNvPicPr>
                  <a:picLocks noChangeAspect="1"/>
                </p:cNvPicPr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8800697" y="4776298"/>
                  <a:ext cx="79255" cy="10364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20" name="图片 119"/>
                <p:cNvPicPr>
                  <a:picLocks noChangeAspect="1"/>
                </p:cNvPicPr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288227" y="4916872"/>
                  <a:ext cx="79255" cy="9754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21" name="图片 120"/>
                <p:cNvPicPr>
                  <a:picLocks noChangeAspect="1"/>
                </p:cNvPicPr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8481244" y="5183381"/>
                  <a:ext cx="176799" cy="25605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22" name="图片 121"/>
                <p:cNvPicPr>
                  <a:picLocks noChangeAspect="1"/>
                </p:cNvPicPr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813428" y="5479057"/>
                  <a:ext cx="103641" cy="13412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23" name="图片 122"/>
                <p:cNvPicPr>
                  <a:picLocks noChangeAspect="1"/>
                </p:cNvPicPr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099338" y="5114170"/>
                  <a:ext cx="79255" cy="9754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24" name="图片 123"/>
                <p:cNvPicPr>
                  <a:picLocks noChangeAspect="1"/>
                </p:cNvPicPr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8128817" y="5736004"/>
                  <a:ext cx="176799" cy="182896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25" name="图片 124"/>
                <p:cNvPicPr>
                  <a:picLocks noChangeAspect="1"/>
                </p:cNvPicPr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3435629" y="4979970"/>
                  <a:ext cx="85351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26" name="图片 125"/>
                <p:cNvPicPr>
                  <a:picLocks noChangeAspect="1"/>
                </p:cNvPicPr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3047117" y="4072135"/>
                  <a:ext cx="91448" cy="11583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27" name="图片 126"/>
                <p:cNvPicPr>
                  <a:picLocks noChangeAspect="1"/>
                </p:cNvPicPr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3224764" y="5499587"/>
                  <a:ext cx="128027" cy="140220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28" name="图片 127"/>
                <p:cNvPicPr>
                  <a:picLocks noChangeAspect="1"/>
                </p:cNvPicPr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5457305" y="2729941"/>
                  <a:ext cx="85351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29" name="图片 128"/>
                <p:cNvPicPr>
                  <a:picLocks noChangeAspect="1"/>
                </p:cNvPicPr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7017836" y="2330363"/>
                  <a:ext cx="91448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30" name="图片 129"/>
                <p:cNvPicPr>
                  <a:picLocks noChangeAspect="1"/>
                </p:cNvPicPr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889772" y="2443121"/>
                  <a:ext cx="85351" cy="182896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31" name="图片 130"/>
                <p:cNvPicPr>
                  <a:picLocks noChangeAspect="1"/>
                </p:cNvPicPr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084351" y="3371298"/>
                  <a:ext cx="274344" cy="1883827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32" name="图片 131"/>
                <p:cNvPicPr>
                  <a:picLocks noChangeAspect="1"/>
                </p:cNvPicPr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3564574" y="2714378"/>
                  <a:ext cx="85351" cy="11583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33" name="图片 132"/>
                <p:cNvPicPr>
                  <a:picLocks noChangeAspect="1"/>
                </p:cNvPicPr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869506" y="2945092"/>
                  <a:ext cx="85351" cy="11583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34" name="图片 133"/>
                <p:cNvPicPr>
                  <a:picLocks noChangeAspect="1"/>
                </p:cNvPicPr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827235" y="2481861"/>
                  <a:ext cx="97544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35" name="图片 134"/>
                <p:cNvPicPr>
                  <a:picLocks noChangeAspect="1"/>
                </p:cNvPicPr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9179861" y="2884253"/>
                  <a:ext cx="115834" cy="140220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36" name="图片 135"/>
                <p:cNvPicPr>
                  <a:picLocks noChangeAspect="1"/>
                </p:cNvPicPr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8185117" y="2584860"/>
                  <a:ext cx="115834" cy="140220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37" name="图片 136"/>
                <p:cNvPicPr>
                  <a:picLocks noChangeAspect="1"/>
                </p:cNvPicPr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8332426" y="3241123"/>
                  <a:ext cx="134124" cy="13412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38" name="图片 137"/>
                <p:cNvPicPr>
                  <a:picLocks noChangeAspect="1"/>
                </p:cNvPicPr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9204580" y="5583358"/>
                  <a:ext cx="109738" cy="13412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39" name="图片 138"/>
                <p:cNvPicPr>
                  <a:picLocks noChangeAspect="1"/>
                </p:cNvPicPr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8284652" y="5517876"/>
                  <a:ext cx="79255" cy="10364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</p:grpSp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63"/>
            <a:stretch>
              <a:fillRect/>
            </a:stretch>
          </p:blipFill>
          <p:spPr>
            <a:xfrm>
              <a:off x="2927332" y="2324392"/>
              <a:ext cx="6419644" cy="36944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973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209" y="1661334"/>
            <a:ext cx="6929096" cy="46193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设置阴影</a:t>
            </a:r>
            <a:r>
              <a:rPr lang="en-US" altLang="zh-CN" sz="2800" dirty="0" smtClean="0"/>
              <a:t>-</a:t>
            </a:r>
            <a:r>
              <a:rPr lang="zh-CN" altLang="en-US" sz="2800" dirty="0" smtClean="0">
                <a:solidFill>
                  <a:srgbClr val="FF0000"/>
                </a:solidFill>
              </a:rPr>
              <a:t>白</a:t>
            </a:r>
            <a:r>
              <a:rPr lang="zh-CN" altLang="en-US" sz="2800" dirty="0" smtClean="0"/>
              <a:t>阴影</a:t>
            </a:r>
            <a:endParaRPr lang="zh-CN" altLang="en-US" sz="2800" dirty="0"/>
          </a:p>
        </p:txBody>
      </p:sp>
      <p:sp>
        <p:nvSpPr>
          <p:cNvPr id="15" name="文本框 14"/>
          <p:cNvSpPr txBox="1"/>
          <p:nvPr/>
        </p:nvSpPr>
        <p:spPr>
          <a:xfrm>
            <a:off x="4744127" y="868661"/>
            <a:ext cx="56396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色→透明度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→模糊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版叫虚化）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endParaRPr lang="zh-CN" altLang="en-US" sz="2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7220" y="2469907"/>
            <a:ext cx="585267" cy="2572735"/>
          </a:xfrm>
          <a:prstGeom prst="rect">
            <a:avLst/>
          </a:prstGeom>
          <a:effectLst>
            <a:innerShdw blurRad="215900" dist="50800" dir="8100000">
              <a:schemeClr val="bg1"/>
            </a:inn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0164" y="3359461"/>
            <a:ext cx="1048603" cy="835224"/>
          </a:xfrm>
          <a:prstGeom prst="rect">
            <a:avLst/>
          </a:prstGeom>
          <a:effectLst>
            <a:innerShdw blurRad="215900" dist="50800" dir="8100000">
              <a:schemeClr val="bg1"/>
            </a:inn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441" y="2089355"/>
            <a:ext cx="5202268" cy="3854075"/>
          </a:xfrm>
          <a:prstGeom prst="rect">
            <a:avLst/>
          </a:prstGeom>
          <a:ln w="1079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9483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179" y="1661334"/>
            <a:ext cx="6929096" cy="46193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 </a:t>
            </a:r>
            <a:r>
              <a:rPr lang="zh-CN" altLang="en-US" dirty="0" smtClean="0"/>
              <a:t>一键转图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4206802" y="868661"/>
            <a:ext cx="47572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全选两个滴形→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一键转图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9190" y="2469907"/>
            <a:ext cx="585267" cy="2572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2134" y="3359461"/>
            <a:ext cx="1048603" cy="83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66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179" y="1763350"/>
            <a:ext cx="6929096" cy="46193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 </a:t>
            </a:r>
            <a:r>
              <a:rPr lang="zh-CN" altLang="en-US" dirty="0" smtClean="0"/>
              <a:t>复制调亮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3444353" y="611806"/>
            <a:ext cx="8132296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全选两个滴形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Ctrl+D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制作副本→选中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副本滴形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神框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→图片亮度递进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2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9190" y="2571923"/>
            <a:ext cx="585267" cy="2572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2134" y="3461477"/>
            <a:ext cx="1048603" cy="835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lum bright="50000"/>
          </a:blip>
          <a:stretch>
            <a:fillRect/>
          </a:stretch>
        </p:blipFill>
        <p:spPr>
          <a:xfrm>
            <a:off x="7491369" y="2896851"/>
            <a:ext cx="585267" cy="2572735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lum bright="50000"/>
          </a:blip>
          <a:stretch>
            <a:fillRect/>
          </a:stretch>
        </p:blipFill>
        <p:spPr>
          <a:xfrm>
            <a:off x="5174313" y="3786405"/>
            <a:ext cx="1048603" cy="835224"/>
          </a:xfrm>
          <a:prstGeom prst="rect">
            <a:avLst/>
          </a:prstGeom>
          <a:effectLst>
            <a:softEdge rad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1396" y="2062335"/>
            <a:ext cx="3494340" cy="1823875"/>
          </a:xfrm>
          <a:prstGeom prst="rect">
            <a:avLst/>
          </a:prstGeom>
          <a:ln w="1079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9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5175" y="1763350"/>
            <a:ext cx="6929096" cy="46193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 </a:t>
            </a:r>
            <a:r>
              <a:rPr lang="zh-CN" altLang="en-US" dirty="0" smtClean="0"/>
              <a:t>加外阴影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3444353" y="611806"/>
            <a:ext cx="8028779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选中两个原滴形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（不是副本滴形哦）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右键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→设置图片格式→阴影→预设→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左下斜偏移</a:t>
            </a:r>
            <a:endParaRPr lang="en-US" altLang="zh-CN" sz="2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0186" y="2571923"/>
            <a:ext cx="585267" cy="257273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3130" y="3461477"/>
            <a:ext cx="1048603" cy="83522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lum bright="50000"/>
          </a:blip>
          <a:stretch>
            <a:fillRect/>
          </a:stretch>
        </p:blipFill>
        <p:spPr>
          <a:xfrm>
            <a:off x="8991646" y="3050366"/>
            <a:ext cx="585267" cy="2572735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lum bright="50000"/>
          </a:blip>
          <a:stretch>
            <a:fillRect/>
          </a:stretch>
        </p:blipFill>
        <p:spPr>
          <a:xfrm>
            <a:off x="6674590" y="3741701"/>
            <a:ext cx="1048603" cy="835224"/>
          </a:xfrm>
          <a:prstGeom prst="rect">
            <a:avLst/>
          </a:prstGeom>
          <a:effectLst>
            <a:softEdge rad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70908" t="13267" r="981" b="49940"/>
          <a:stretch/>
        </p:blipFill>
        <p:spPr>
          <a:xfrm>
            <a:off x="529579" y="2091426"/>
            <a:ext cx="5462091" cy="4019273"/>
          </a:xfrm>
          <a:prstGeom prst="rect">
            <a:avLst/>
          </a:prstGeom>
          <a:ln w="1079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9585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7922" y="1690688"/>
            <a:ext cx="6929096" cy="46193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 </a:t>
            </a:r>
            <a:r>
              <a:rPr lang="zh-CN" altLang="en-US" dirty="0" smtClean="0"/>
              <a:t>加外阴影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3444353" y="767269"/>
            <a:ext cx="813229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黑色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→透明度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→模糊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版叫虚化）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→距离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2933" y="2499261"/>
            <a:ext cx="585267" cy="2572735"/>
          </a:xfrm>
          <a:prstGeom prst="rect">
            <a:avLst/>
          </a:prstGeom>
          <a:effectLst>
            <a:outerShdw blurRad="215900" dist="88900" dir="8100000" algn="tr" rotWithShape="0">
              <a:prstClr val="black">
                <a:alpha val="7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877" y="3388815"/>
            <a:ext cx="1048603" cy="835224"/>
          </a:xfrm>
          <a:prstGeom prst="rect">
            <a:avLst/>
          </a:prstGeom>
          <a:effectLst>
            <a:outerShdw blurRad="215900" dist="88900" dir="8100000" algn="tr" rotWithShape="0">
              <a:prstClr val="black">
                <a:alpha val="7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lum bright="50000"/>
          </a:blip>
          <a:stretch>
            <a:fillRect/>
          </a:stretch>
        </p:blipFill>
        <p:spPr>
          <a:xfrm>
            <a:off x="9008899" y="3029461"/>
            <a:ext cx="585267" cy="2572735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lum bright="50000"/>
          </a:blip>
          <a:stretch>
            <a:fillRect/>
          </a:stretch>
        </p:blipFill>
        <p:spPr>
          <a:xfrm>
            <a:off x="6691843" y="3720796"/>
            <a:ext cx="1048603" cy="835224"/>
          </a:xfrm>
          <a:prstGeom prst="rect">
            <a:avLst/>
          </a:prstGeom>
          <a:effectLst>
            <a:softEdge rad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995" y="1912665"/>
            <a:ext cx="5205915" cy="4050630"/>
          </a:xfrm>
          <a:prstGeom prst="rect">
            <a:avLst/>
          </a:prstGeom>
          <a:ln w="1079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0026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5394" y="1763350"/>
            <a:ext cx="6929096" cy="46193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 </a:t>
            </a:r>
            <a:r>
              <a:rPr lang="zh-CN" altLang="en-US" dirty="0" smtClean="0"/>
              <a:t>柔化边缘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0405" y="2571923"/>
            <a:ext cx="585267" cy="2572735"/>
          </a:xfrm>
          <a:prstGeom prst="rect">
            <a:avLst/>
          </a:prstGeom>
          <a:effectLst>
            <a:outerShdw blurRad="215900" dist="88900" dir="8100000" algn="tr" rotWithShape="0">
              <a:prstClr val="black">
                <a:alpha val="7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349" y="3461477"/>
            <a:ext cx="1048603" cy="835224"/>
          </a:xfrm>
          <a:prstGeom prst="rect">
            <a:avLst/>
          </a:prstGeom>
          <a:effectLst>
            <a:outerShdw blurRad="215900" dist="88900" dir="8100000" algn="tr" rotWithShape="0">
              <a:prstClr val="black">
                <a:alpha val="7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18207" y="2985991"/>
            <a:ext cx="585267" cy="25727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7615" y="3810711"/>
            <a:ext cx="1048603" cy="835224"/>
          </a:xfrm>
          <a:prstGeom prst="rect">
            <a:avLst/>
          </a:prstGeom>
          <a:effectLst>
            <a:softEdge rad="203200"/>
          </a:effectLst>
        </p:spPr>
      </p:pic>
      <p:sp>
        <p:nvSpPr>
          <p:cNvPr id="12" name="文本框 11"/>
          <p:cNvSpPr txBox="1"/>
          <p:nvPr/>
        </p:nvSpPr>
        <p:spPr>
          <a:xfrm>
            <a:off x="3908000" y="578566"/>
            <a:ext cx="7599638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副本滴形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右键→设置图片格式→柔化边缘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左滴形为</a:t>
            </a:r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右滴形为</a:t>
            </a:r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en-US" altLang="zh-CN" sz="2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5995" y="3946171"/>
            <a:ext cx="5270643" cy="1487332"/>
          </a:xfrm>
          <a:prstGeom prst="rect">
            <a:avLst/>
          </a:prstGeom>
          <a:ln w="107950">
            <a:solidFill>
              <a:schemeClr val="tx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5996" y="2155711"/>
            <a:ext cx="5270641" cy="1433497"/>
          </a:xfrm>
          <a:prstGeom prst="rect">
            <a:avLst/>
          </a:prstGeom>
          <a:ln w="1079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6371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926" y="1763350"/>
            <a:ext cx="6929096" cy="46193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 </a:t>
            </a:r>
            <a:r>
              <a:rPr lang="zh-CN" altLang="en-US" dirty="0" smtClean="0"/>
              <a:t>调整位置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1937" y="2571923"/>
            <a:ext cx="585267" cy="2572735"/>
          </a:xfrm>
          <a:prstGeom prst="rect">
            <a:avLst/>
          </a:prstGeom>
          <a:effectLst>
            <a:outerShdw blurRad="215900" dist="88900" dir="8100000" algn="tr" rotWithShape="0">
              <a:prstClr val="black">
                <a:alpha val="7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4881" y="3461477"/>
            <a:ext cx="1048603" cy="835224"/>
          </a:xfrm>
          <a:prstGeom prst="rect">
            <a:avLst/>
          </a:prstGeom>
          <a:effectLst>
            <a:outerShdw blurRad="215900" dist="88900" dir="8100000" algn="tr" rotWithShape="0">
              <a:prstClr val="black">
                <a:alpha val="7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3593" y="2674800"/>
            <a:ext cx="585267" cy="25727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57725" y="3586744"/>
            <a:ext cx="1048603" cy="835224"/>
          </a:xfrm>
          <a:prstGeom prst="rect">
            <a:avLst/>
          </a:prstGeom>
          <a:effectLst>
            <a:softEdge rad="203200"/>
          </a:effectLst>
        </p:spPr>
      </p:pic>
      <p:sp>
        <p:nvSpPr>
          <p:cNvPr id="12" name="文本框 11"/>
          <p:cNvSpPr txBox="1"/>
          <p:nvPr/>
        </p:nvSpPr>
        <p:spPr>
          <a:xfrm>
            <a:off x="4149539" y="741583"/>
            <a:ext cx="7135329" cy="464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选中两个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副本滴形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→移动位置至原滴形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白色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阴影附近</a:t>
            </a:r>
            <a:endParaRPr lang="en-US" altLang="zh-CN" sz="2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665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扩展</a:t>
            </a:r>
            <a:endParaRPr lang="zh-CN" altLang="en-US" sz="2800" dirty="0"/>
          </a:p>
        </p:txBody>
      </p:sp>
      <p:grpSp>
        <p:nvGrpSpPr>
          <p:cNvPr id="286" name="组合 285"/>
          <p:cNvGrpSpPr/>
          <p:nvPr/>
        </p:nvGrpSpPr>
        <p:grpSpPr>
          <a:xfrm>
            <a:off x="658048" y="1951974"/>
            <a:ext cx="5417996" cy="3611997"/>
            <a:chOff x="424132" y="1690688"/>
            <a:chExt cx="6929096" cy="4619397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4132" y="1690688"/>
              <a:ext cx="6929096" cy="4619397"/>
            </a:xfrm>
            <a:prstGeom prst="rect">
              <a:avLst/>
            </a:prstGeom>
            <a:ln>
              <a:noFill/>
            </a:ln>
          </p:spPr>
        </p:pic>
        <p:sp>
          <p:nvSpPr>
            <p:cNvPr id="30" name="任意多边形 29"/>
            <p:cNvSpPr/>
            <p:nvPr/>
          </p:nvSpPr>
          <p:spPr>
            <a:xfrm>
              <a:off x="1746931" y="2392631"/>
              <a:ext cx="224370" cy="2737771"/>
            </a:xfrm>
            <a:custGeom>
              <a:avLst/>
              <a:gdLst>
                <a:gd name="connsiteX0" fmla="*/ 115910 w 450761"/>
                <a:gd name="connsiteY0" fmla="*/ 0 h 3090930"/>
                <a:gd name="connsiteX1" fmla="*/ 115910 w 450761"/>
                <a:gd name="connsiteY1" fmla="*/ 0 h 3090930"/>
                <a:gd name="connsiteX2" fmla="*/ 25758 w 450761"/>
                <a:gd name="connsiteY2" fmla="*/ 141668 h 3090930"/>
                <a:gd name="connsiteX3" fmla="*/ 0 w 450761"/>
                <a:gd name="connsiteY3" fmla="*/ 218941 h 3090930"/>
                <a:gd name="connsiteX4" fmla="*/ 12879 w 450761"/>
                <a:gd name="connsiteY4" fmla="*/ 360609 h 3090930"/>
                <a:gd name="connsiteX5" fmla="*/ 38637 w 450761"/>
                <a:gd name="connsiteY5" fmla="*/ 437882 h 3090930"/>
                <a:gd name="connsiteX6" fmla="*/ 77273 w 450761"/>
                <a:gd name="connsiteY6" fmla="*/ 528034 h 3090930"/>
                <a:gd name="connsiteX7" fmla="*/ 103031 w 450761"/>
                <a:gd name="connsiteY7" fmla="*/ 566671 h 3090930"/>
                <a:gd name="connsiteX8" fmla="*/ 115910 w 450761"/>
                <a:gd name="connsiteY8" fmla="*/ 605307 h 3090930"/>
                <a:gd name="connsiteX9" fmla="*/ 141668 w 450761"/>
                <a:gd name="connsiteY9" fmla="*/ 656823 h 3090930"/>
                <a:gd name="connsiteX10" fmla="*/ 154546 w 450761"/>
                <a:gd name="connsiteY10" fmla="*/ 708338 h 3090930"/>
                <a:gd name="connsiteX11" fmla="*/ 180304 w 450761"/>
                <a:gd name="connsiteY11" fmla="*/ 785611 h 3090930"/>
                <a:gd name="connsiteX12" fmla="*/ 193183 w 450761"/>
                <a:gd name="connsiteY12" fmla="*/ 862885 h 3090930"/>
                <a:gd name="connsiteX13" fmla="*/ 206062 w 450761"/>
                <a:gd name="connsiteY13" fmla="*/ 901521 h 3090930"/>
                <a:gd name="connsiteX14" fmla="*/ 218941 w 450761"/>
                <a:gd name="connsiteY14" fmla="*/ 953037 h 3090930"/>
                <a:gd name="connsiteX15" fmla="*/ 218941 w 450761"/>
                <a:gd name="connsiteY15" fmla="*/ 1455313 h 3090930"/>
                <a:gd name="connsiteX16" fmla="*/ 180304 w 450761"/>
                <a:gd name="connsiteY16" fmla="*/ 1661375 h 3090930"/>
                <a:gd name="connsiteX17" fmla="*/ 167425 w 450761"/>
                <a:gd name="connsiteY17" fmla="*/ 1700011 h 3090930"/>
                <a:gd name="connsiteX18" fmla="*/ 154546 w 450761"/>
                <a:gd name="connsiteY18" fmla="*/ 1777285 h 3090930"/>
                <a:gd name="connsiteX19" fmla="*/ 141668 w 450761"/>
                <a:gd name="connsiteY19" fmla="*/ 1867437 h 3090930"/>
                <a:gd name="connsiteX20" fmla="*/ 128789 w 450761"/>
                <a:gd name="connsiteY20" fmla="*/ 1931831 h 3090930"/>
                <a:gd name="connsiteX21" fmla="*/ 103031 w 450761"/>
                <a:gd name="connsiteY21" fmla="*/ 2176530 h 3090930"/>
                <a:gd name="connsiteX22" fmla="*/ 77273 w 450761"/>
                <a:gd name="connsiteY22" fmla="*/ 2331076 h 3090930"/>
                <a:gd name="connsiteX23" fmla="*/ 64394 w 450761"/>
                <a:gd name="connsiteY23" fmla="*/ 2408350 h 3090930"/>
                <a:gd name="connsiteX24" fmla="*/ 38637 w 450761"/>
                <a:gd name="connsiteY24" fmla="*/ 2704564 h 3090930"/>
                <a:gd name="connsiteX25" fmla="*/ 25758 w 450761"/>
                <a:gd name="connsiteY25" fmla="*/ 2743200 h 3090930"/>
                <a:gd name="connsiteX26" fmla="*/ 64394 w 450761"/>
                <a:gd name="connsiteY26" fmla="*/ 3000778 h 3090930"/>
                <a:gd name="connsiteX27" fmla="*/ 141668 w 450761"/>
                <a:gd name="connsiteY27" fmla="*/ 3065172 h 3090930"/>
                <a:gd name="connsiteX28" fmla="*/ 218941 w 450761"/>
                <a:gd name="connsiteY28" fmla="*/ 3090930 h 3090930"/>
                <a:gd name="connsiteX29" fmla="*/ 309093 w 450761"/>
                <a:gd name="connsiteY29" fmla="*/ 3078051 h 3090930"/>
                <a:gd name="connsiteX30" fmla="*/ 360608 w 450761"/>
                <a:gd name="connsiteY30" fmla="*/ 3000778 h 3090930"/>
                <a:gd name="connsiteX31" fmla="*/ 373487 w 450761"/>
                <a:gd name="connsiteY31" fmla="*/ 2897747 h 3090930"/>
                <a:gd name="connsiteX32" fmla="*/ 360608 w 450761"/>
                <a:gd name="connsiteY32" fmla="*/ 2550017 h 3090930"/>
                <a:gd name="connsiteX33" fmla="*/ 334851 w 450761"/>
                <a:gd name="connsiteY33" fmla="*/ 2472744 h 3090930"/>
                <a:gd name="connsiteX34" fmla="*/ 309093 w 450761"/>
                <a:gd name="connsiteY34" fmla="*/ 2382592 h 3090930"/>
                <a:gd name="connsiteX35" fmla="*/ 296214 w 450761"/>
                <a:gd name="connsiteY35" fmla="*/ 2331076 h 3090930"/>
                <a:gd name="connsiteX36" fmla="*/ 270456 w 450761"/>
                <a:gd name="connsiteY36" fmla="*/ 2253803 h 3090930"/>
                <a:gd name="connsiteX37" fmla="*/ 283335 w 450761"/>
                <a:gd name="connsiteY37" fmla="*/ 1854558 h 3090930"/>
                <a:gd name="connsiteX38" fmla="*/ 309093 w 450761"/>
                <a:gd name="connsiteY38" fmla="*/ 1738648 h 3090930"/>
                <a:gd name="connsiteX39" fmla="*/ 334851 w 450761"/>
                <a:gd name="connsiteY39" fmla="*/ 1609859 h 3090930"/>
                <a:gd name="connsiteX40" fmla="*/ 360608 w 450761"/>
                <a:gd name="connsiteY40" fmla="*/ 1558344 h 3090930"/>
                <a:gd name="connsiteX41" fmla="*/ 399245 w 450761"/>
                <a:gd name="connsiteY41" fmla="*/ 1429555 h 3090930"/>
                <a:gd name="connsiteX42" fmla="*/ 412124 w 450761"/>
                <a:gd name="connsiteY42" fmla="*/ 1365161 h 3090930"/>
                <a:gd name="connsiteX43" fmla="*/ 437882 w 450761"/>
                <a:gd name="connsiteY43" fmla="*/ 1287888 h 3090930"/>
                <a:gd name="connsiteX44" fmla="*/ 450761 w 450761"/>
                <a:gd name="connsiteY44" fmla="*/ 1249251 h 3090930"/>
                <a:gd name="connsiteX45" fmla="*/ 437882 w 450761"/>
                <a:gd name="connsiteY45" fmla="*/ 940158 h 3090930"/>
                <a:gd name="connsiteX46" fmla="*/ 399245 w 450761"/>
                <a:gd name="connsiteY46" fmla="*/ 824248 h 3090930"/>
                <a:gd name="connsiteX47" fmla="*/ 360608 w 450761"/>
                <a:gd name="connsiteY47" fmla="*/ 682580 h 3090930"/>
                <a:gd name="connsiteX48" fmla="*/ 347730 w 450761"/>
                <a:gd name="connsiteY48" fmla="*/ 643944 h 3090930"/>
                <a:gd name="connsiteX49" fmla="*/ 334851 w 450761"/>
                <a:gd name="connsiteY49" fmla="*/ 605307 h 3090930"/>
                <a:gd name="connsiteX50" fmla="*/ 321972 w 450761"/>
                <a:gd name="connsiteY50" fmla="*/ 515155 h 3090930"/>
                <a:gd name="connsiteX51" fmla="*/ 309093 w 450761"/>
                <a:gd name="connsiteY51" fmla="*/ 476519 h 3090930"/>
                <a:gd name="connsiteX52" fmla="*/ 296214 w 450761"/>
                <a:gd name="connsiteY52" fmla="*/ 386366 h 3090930"/>
                <a:gd name="connsiteX53" fmla="*/ 321972 w 450761"/>
                <a:gd name="connsiteY53" fmla="*/ 38637 h 3090930"/>
                <a:gd name="connsiteX54" fmla="*/ 64394 w 450761"/>
                <a:gd name="connsiteY54" fmla="*/ 25758 h 3090930"/>
                <a:gd name="connsiteX55" fmla="*/ 51515 w 450761"/>
                <a:gd name="connsiteY55" fmla="*/ 38637 h 3090930"/>
                <a:gd name="connsiteX56" fmla="*/ 115910 w 450761"/>
                <a:gd name="connsiteY56" fmla="*/ 0 h 3090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50761" h="3090930">
                  <a:moveTo>
                    <a:pt x="115910" y="0"/>
                  </a:moveTo>
                  <a:lnTo>
                    <a:pt x="115910" y="0"/>
                  </a:lnTo>
                  <a:cubicBezTo>
                    <a:pt x="11652" y="121635"/>
                    <a:pt x="55153" y="43685"/>
                    <a:pt x="25758" y="141668"/>
                  </a:cubicBezTo>
                  <a:cubicBezTo>
                    <a:pt x="17956" y="167674"/>
                    <a:pt x="0" y="218941"/>
                    <a:pt x="0" y="218941"/>
                  </a:cubicBezTo>
                  <a:cubicBezTo>
                    <a:pt x="4293" y="266164"/>
                    <a:pt x="4638" y="313913"/>
                    <a:pt x="12879" y="360609"/>
                  </a:cubicBezTo>
                  <a:cubicBezTo>
                    <a:pt x="17597" y="387347"/>
                    <a:pt x="30051" y="412124"/>
                    <a:pt x="38637" y="437882"/>
                  </a:cubicBezTo>
                  <a:cubicBezTo>
                    <a:pt x="53088" y="481235"/>
                    <a:pt x="51805" y="483465"/>
                    <a:pt x="77273" y="528034"/>
                  </a:cubicBezTo>
                  <a:cubicBezTo>
                    <a:pt x="84953" y="541473"/>
                    <a:pt x="96109" y="552827"/>
                    <a:pt x="103031" y="566671"/>
                  </a:cubicBezTo>
                  <a:cubicBezTo>
                    <a:pt x="109102" y="578813"/>
                    <a:pt x="110562" y="592829"/>
                    <a:pt x="115910" y="605307"/>
                  </a:cubicBezTo>
                  <a:cubicBezTo>
                    <a:pt x="123473" y="622954"/>
                    <a:pt x="133082" y="639651"/>
                    <a:pt x="141668" y="656823"/>
                  </a:cubicBezTo>
                  <a:cubicBezTo>
                    <a:pt x="145961" y="673995"/>
                    <a:pt x="149460" y="691384"/>
                    <a:pt x="154546" y="708338"/>
                  </a:cubicBezTo>
                  <a:cubicBezTo>
                    <a:pt x="162348" y="734344"/>
                    <a:pt x="180304" y="785611"/>
                    <a:pt x="180304" y="785611"/>
                  </a:cubicBezTo>
                  <a:cubicBezTo>
                    <a:pt x="184597" y="811369"/>
                    <a:pt x="187518" y="837394"/>
                    <a:pt x="193183" y="862885"/>
                  </a:cubicBezTo>
                  <a:cubicBezTo>
                    <a:pt x="196128" y="876137"/>
                    <a:pt x="202333" y="888468"/>
                    <a:pt x="206062" y="901521"/>
                  </a:cubicBezTo>
                  <a:cubicBezTo>
                    <a:pt x="210925" y="918540"/>
                    <a:pt x="214648" y="935865"/>
                    <a:pt x="218941" y="953037"/>
                  </a:cubicBezTo>
                  <a:cubicBezTo>
                    <a:pt x="243076" y="1170248"/>
                    <a:pt x="242975" y="1118836"/>
                    <a:pt x="218941" y="1455313"/>
                  </a:cubicBezTo>
                  <a:cubicBezTo>
                    <a:pt x="215705" y="1500619"/>
                    <a:pt x="197230" y="1602134"/>
                    <a:pt x="180304" y="1661375"/>
                  </a:cubicBezTo>
                  <a:cubicBezTo>
                    <a:pt x="176575" y="1674428"/>
                    <a:pt x="171718" y="1687132"/>
                    <a:pt x="167425" y="1700011"/>
                  </a:cubicBezTo>
                  <a:cubicBezTo>
                    <a:pt x="163132" y="1725769"/>
                    <a:pt x="158517" y="1751475"/>
                    <a:pt x="154546" y="1777285"/>
                  </a:cubicBezTo>
                  <a:cubicBezTo>
                    <a:pt x="149930" y="1807288"/>
                    <a:pt x="146658" y="1837494"/>
                    <a:pt x="141668" y="1867437"/>
                  </a:cubicBezTo>
                  <a:cubicBezTo>
                    <a:pt x="138069" y="1889029"/>
                    <a:pt x="133082" y="1910366"/>
                    <a:pt x="128789" y="1931831"/>
                  </a:cubicBezTo>
                  <a:cubicBezTo>
                    <a:pt x="117434" y="2068090"/>
                    <a:pt x="120845" y="2063706"/>
                    <a:pt x="103031" y="2176530"/>
                  </a:cubicBezTo>
                  <a:cubicBezTo>
                    <a:pt x="94886" y="2228117"/>
                    <a:pt x="85859" y="2279561"/>
                    <a:pt x="77273" y="2331076"/>
                  </a:cubicBezTo>
                  <a:lnTo>
                    <a:pt x="64394" y="2408350"/>
                  </a:lnTo>
                  <a:cubicBezTo>
                    <a:pt x="57388" y="2534462"/>
                    <a:pt x="64687" y="2600360"/>
                    <a:pt x="38637" y="2704564"/>
                  </a:cubicBezTo>
                  <a:cubicBezTo>
                    <a:pt x="35345" y="2717734"/>
                    <a:pt x="30051" y="2730321"/>
                    <a:pt x="25758" y="2743200"/>
                  </a:cubicBezTo>
                  <a:cubicBezTo>
                    <a:pt x="33598" y="2876484"/>
                    <a:pt x="-655" y="2922719"/>
                    <a:pt x="64394" y="3000778"/>
                  </a:cubicBezTo>
                  <a:cubicBezTo>
                    <a:pt x="82234" y="3022186"/>
                    <a:pt x="114853" y="3053254"/>
                    <a:pt x="141668" y="3065172"/>
                  </a:cubicBezTo>
                  <a:cubicBezTo>
                    <a:pt x="166479" y="3076199"/>
                    <a:pt x="218941" y="3090930"/>
                    <a:pt x="218941" y="3090930"/>
                  </a:cubicBezTo>
                  <a:cubicBezTo>
                    <a:pt x="248992" y="3086637"/>
                    <a:pt x="280017" y="3086774"/>
                    <a:pt x="309093" y="3078051"/>
                  </a:cubicBezTo>
                  <a:cubicBezTo>
                    <a:pt x="353922" y="3064602"/>
                    <a:pt x="353737" y="3042006"/>
                    <a:pt x="360608" y="3000778"/>
                  </a:cubicBezTo>
                  <a:cubicBezTo>
                    <a:pt x="366298" y="2966638"/>
                    <a:pt x="369194" y="2932091"/>
                    <a:pt x="373487" y="2897747"/>
                  </a:cubicBezTo>
                  <a:cubicBezTo>
                    <a:pt x="369194" y="2781837"/>
                    <a:pt x="371109" y="2665530"/>
                    <a:pt x="360608" y="2550017"/>
                  </a:cubicBezTo>
                  <a:cubicBezTo>
                    <a:pt x="358150" y="2522978"/>
                    <a:pt x="341436" y="2499084"/>
                    <a:pt x="334851" y="2472744"/>
                  </a:cubicBezTo>
                  <a:cubicBezTo>
                    <a:pt x="294589" y="2311694"/>
                    <a:pt x="346046" y="2511926"/>
                    <a:pt x="309093" y="2382592"/>
                  </a:cubicBezTo>
                  <a:cubicBezTo>
                    <a:pt x="304230" y="2365573"/>
                    <a:pt x="301300" y="2348030"/>
                    <a:pt x="296214" y="2331076"/>
                  </a:cubicBezTo>
                  <a:cubicBezTo>
                    <a:pt x="288412" y="2305070"/>
                    <a:pt x="270456" y="2253803"/>
                    <a:pt x="270456" y="2253803"/>
                  </a:cubicBezTo>
                  <a:cubicBezTo>
                    <a:pt x="274749" y="2120721"/>
                    <a:pt x="275949" y="1987504"/>
                    <a:pt x="283335" y="1854558"/>
                  </a:cubicBezTo>
                  <a:cubicBezTo>
                    <a:pt x="285065" y="1823416"/>
                    <a:pt x="302727" y="1770477"/>
                    <a:pt x="309093" y="1738648"/>
                  </a:cubicBezTo>
                  <a:cubicBezTo>
                    <a:pt x="315452" y="1706851"/>
                    <a:pt x="322030" y="1644048"/>
                    <a:pt x="334851" y="1609859"/>
                  </a:cubicBezTo>
                  <a:cubicBezTo>
                    <a:pt x="341592" y="1591883"/>
                    <a:pt x="352022" y="1575516"/>
                    <a:pt x="360608" y="1558344"/>
                  </a:cubicBezTo>
                  <a:cubicBezTo>
                    <a:pt x="393616" y="1360300"/>
                    <a:pt x="349330" y="1579298"/>
                    <a:pt x="399245" y="1429555"/>
                  </a:cubicBezTo>
                  <a:cubicBezTo>
                    <a:pt x="406167" y="1408789"/>
                    <a:pt x="406364" y="1386279"/>
                    <a:pt x="412124" y="1365161"/>
                  </a:cubicBezTo>
                  <a:cubicBezTo>
                    <a:pt x="419268" y="1338967"/>
                    <a:pt x="429296" y="1313646"/>
                    <a:pt x="437882" y="1287888"/>
                  </a:cubicBezTo>
                  <a:lnTo>
                    <a:pt x="450761" y="1249251"/>
                  </a:lnTo>
                  <a:cubicBezTo>
                    <a:pt x="446468" y="1146220"/>
                    <a:pt x="448143" y="1042767"/>
                    <a:pt x="437882" y="940158"/>
                  </a:cubicBezTo>
                  <a:cubicBezTo>
                    <a:pt x="432731" y="888650"/>
                    <a:pt x="408260" y="869321"/>
                    <a:pt x="399245" y="824248"/>
                  </a:cubicBezTo>
                  <a:cubicBezTo>
                    <a:pt x="381040" y="733227"/>
                    <a:pt x="393289" y="780625"/>
                    <a:pt x="360608" y="682580"/>
                  </a:cubicBezTo>
                  <a:lnTo>
                    <a:pt x="347730" y="643944"/>
                  </a:lnTo>
                  <a:lnTo>
                    <a:pt x="334851" y="605307"/>
                  </a:lnTo>
                  <a:cubicBezTo>
                    <a:pt x="330558" y="575256"/>
                    <a:pt x="327925" y="544921"/>
                    <a:pt x="321972" y="515155"/>
                  </a:cubicBezTo>
                  <a:cubicBezTo>
                    <a:pt x="319310" y="501843"/>
                    <a:pt x="311755" y="489831"/>
                    <a:pt x="309093" y="476519"/>
                  </a:cubicBezTo>
                  <a:cubicBezTo>
                    <a:pt x="303140" y="446752"/>
                    <a:pt x="283335" y="472225"/>
                    <a:pt x="296214" y="386366"/>
                  </a:cubicBezTo>
                  <a:lnTo>
                    <a:pt x="321972" y="38637"/>
                  </a:lnTo>
                  <a:cubicBezTo>
                    <a:pt x="189219" y="9136"/>
                    <a:pt x="210202" y="1456"/>
                    <a:pt x="64394" y="25758"/>
                  </a:cubicBezTo>
                  <a:cubicBezTo>
                    <a:pt x="58405" y="26756"/>
                    <a:pt x="42929" y="36491"/>
                    <a:pt x="51515" y="38637"/>
                  </a:cubicBezTo>
                  <a:lnTo>
                    <a:pt x="1159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217990" y="2741038"/>
              <a:ext cx="226765" cy="338892"/>
            </a:xfrm>
            <a:custGeom>
              <a:avLst/>
              <a:gdLst>
                <a:gd name="connsiteX0" fmla="*/ 51626 w 337886"/>
                <a:gd name="connsiteY0" fmla="*/ 90152 h 566671"/>
                <a:gd name="connsiteX1" fmla="*/ 51626 w 337886"/>
                <a:gd name="connsiteY1" fmla="*/ 90152 h 566671"/>
                <a:gd name="connsiteX2" fmla="*/ 110 w 337886"/>
                <a:gd name="connsiteY2" fmla="*/ 450761 h 566671"/>
                <a:gd name="connsiteX3" fmla="*/ 38747 w 337886"/>
                <a:gd name="connsiteY3" fmla="*/ 540913 h 566671"/>
                <a:gd name="connsiteX4" fmla="*/ 116020 w 337886"/>
                <a:gd name="connsiteY4" fmla="*/ 566671 h 566671"/>
                <a:gd name="connsiteX5" fmla="*/ 244809 w 337886"/>
                <a:gd name="connsiteY5" fmla="*/ 553792 h 566671"/>
                <a:gd name="connsiteX6" fmla="*/ 322082 w 337886"/>
                <a:gd name="connsiteY6" fmla="*/ 476518 h 566671"/>
                <a:gd name="connsiteX7" fmla="*/ 322082 w 337886"/>
                <a:gd name="connsiteY7" fmla="*/ 347730 h 566671"/>
                <a:gd name="connsiteX8" fmla="*/ 296324 w 337886"/>
                <a:gd name="connsiteY8" fmla="*/ 309093 h 566671"/>
                <a:gd name="connsiteX9" fmla="*/ 283445 w 337886"/>
                <a:gd name="connsiteY9" fmla="*/ 270457 h 566671"/>
                <a:gd name="connsiteX10" fmla="*/ 219051 w 337886"/>
                <a:gd name="connsiteY10" fmla="*/ 193183 h 566671"/>
                <a:gd name="connsiteX11" fmla="*/ 219051 w 337886"/>
                <a:gd name="connsiteY11" fmla="*/ 103031 h 566671"/>
                <a:gd name="connsiteX12" fmla="*/ 206172 w 337886"/>
                <a:gd name="connsiteY12" fmla="*/ 0 h 566671"/>
                <a:gd name="connsiteX13" fmla="*/ 51626 w 337886"/>
                <a:gd name="connsiteY13" fmla="*/ 90152 h 566671"/>
                <a:gd name="connsiteX0" fmla="*/ 51626 w 337886"/>
                <a:gd name="connsiteY0" fmla="*/ 0 h 476519"/>
                <a:gd name="connsiteX1" fmla="*/ 51626 w 337886"/>
                <a:gd name="connsiteY1" fmla="*/ 0 h 476519"/>
                <a:gd name="connsiteX2" fmla="*/ 110 w 337886"/>
                <a:gd name="connsiteY2" fmla="*/ 360609 h 476519"/>
                <a:gd name="connsiteX3" fmla="*/ 38747 w 337886"/>
                <a:gd name="connsiteY3" fmla="*/ 450761 h 476519"/>
                <a:gd name="connsiteX4" fmla="*/ 116020 w 337886"/>
                <a:gd name="connsiteY4" fmla="*/ 476519 h 476519"/>
                <a:gd name="connsiteX5" fmla="*/ 244809 w 337886"/>
                <a:gd name="connsiteY5" fmla="*/ 463640 h 476519"/>
                <a:gd name="connsiteX6" fmla="*/ 322082 w 337886"/>
                <a:gd name="connsiteY6" fmla="*/ 386366 h 476519"/>
                <a:gd name="connsiteX7" fmla="*/ 322082 w 337886"/>
                <a:gd name="connsiteY7" fmla="*/ 257578 h 476519"/>
                <a:gd name="connsiteX8" fmla="*/ 296324 w 337886"/>
                <a:gd name="connsiteY8" fmla="*/ 218941 h 476519"/>
                <a:gd name="connsiteX9" fmla="*/ 283445 w 337886"/>
                <a:gd name="connsiteY9" fmla="*/ 180305 h 476519"/>
                <a:gd name="connsiteX10" fmla="*/ 219051 w 337886"/>
                <a:gd name="connsiteY10" fmla="*/ 103031 h 476519"/>
                <a:gd name="connsiteX11" fmla="*/ 219051 w 337886"/>
                <a:gd name="connsiteY11" fmla="*/ 12879 h 476519"/>
                <a:gd name="connsiteX12" fmla="*/ 51626 w 337886"/>
                <a:gd name="connsiteY12" fmla="*/ 0 h 476519"/>
                <a:gd name="connsiteX0" fmla="*/ 51626 w 337886"/>
                <a:gd name="connsiteY0" fmla="*/ 50769 h 527288"/>
                <a:gd name="connsiteX1" fmla="*/ 51626 w 337886"/>
                <a:gd name="connsiteY1" fmla="*/ 50769 h 527288"/>
                <a:gd name="connsiteX2" fmla="*/ 110 w 337886"/>
                <a:gd name="connsiteY2" fmla="*/ 411378 h 527288"/>
                <a:gd name="connsiteX3" fmla="*/ 38747 w 337886"/>
                <a:gd name="connsiteY3" fmla="*/ 501530 h 527288"/>
                <a:gd name="connsiteX4" fmla="*/ 116020 w 337886"/>
                <a:gd name="connsiteY4" fmla="*/ 527288 h 527288"/>
                <a:gd name="connsiteX5" fmla="*/ 244809 w 337886"/>
                <a:gd name="connsiteY5" fmla="*/ 514409 h 527288"/>
                <a:gd name="connsiteX6" fmla="*/ 322082 w 337886"/>
                <a:gd name="connsiteY6" fmla="*/ 437135 h 527288"/>
                <a:gd name="connsiteX7" fmla="*/ 322082 w 337886"/>
                <a:gd name="connsiteY7" fmla="*/ 308347 h 527288"/>
                <a:gd name="connsiteX8" fmla="*/ 296324 w 337886"/>
                <a:gd name="connsiteY8" fmla="*/ 269710 h 527288"/>
                <a:gd name="connsiteX9" fmla="*/ 283445 w 337886"/>
                <a:gd name="connsiteY9" fmla="*/ 231074 h 527288"/>
                <a:gd name="connsiteX10" fmla="*/ 219051 w 337886"/>
                <a:gd name="connsiteY10" fmla="*/ 153800 h 527288"/>
                <a:gd name="connsiteX11" fmla="*/ 219051 w 337886"/>
                <a:gd name="connsiteY11" fmla="*/ 63648 h 527288"/>
                <a:gd name="connsiteX12" fmla="*/ 51626 w 337886"/>
                <a:gd name="connsiteY12" fmla="*/ 50769 h 527288"/>
                <a:gd name="connsiteX0" fmla="*/ 219051 w 337886"/>
                <a:gd name="connsiteY0" fmla="*/ 39114 h 502754"/>
                <a:gd name="connsiteX1" fmla="*/ 51626 w 337886"/>
                <a:gd name="connsiteY1" fmla="*/ 26235 h 502754"/>
                <a:gd name="connsiteX2" fmla="*/ 110 w 337886"/>
                <a:gd name="connsiteY2" fmla="*/ 386844 h 502754"/>
                <a:gd name="connsiteX3" fmla="*/ 38747 w 337886"/>
                <a:gd name="connsiteY3" fmla="*/ 476996 h 502754"/>
                <a:gd name="connsiteX4" fmla="*/ 116020 w 337886"/>
                <a:gd name="connsiteY4" fmla="*/ 502754 h 502754"/>
                <a:gd name="connsiteX5" fmla="*/ 244809 w 337886"/>
                <a:gd name="connsiteY5" fmla="*/ 489875 h 502754"/>
                <a:gd name="connsiteX6" fmla="*/ 322082 w 337886"/>
                <a:gd name="connsiteY6" fmla="*/ 412601 h 502754"/>
                <a:gd name="connsiteX7" fmla="*/ 322082 w 337886"/>
                <a:gd name="connsiteY7" fmla="*/ 283813 h 502754"/>
                <a:gd name="connsiteX8" fmla="*/ 296324 w 337886"/>
                <a:gd name="connsiteY8" fmla="*/ 245176 h 502754"/>
                <a:gd name="connsiteX9" fmla="*/ 283445 w 337886"/>
                <a:gd name="connsiteY9" fmla="*/ 206540 h 502754"/>
                <a:gd name="connsiteX10" fmla="*/ 219051 w 337886"/>
                <a:gd name="connsiteY10" fmla="*/ 129266 h 502754"/>
                <a:gd name="connsiteX11" fmla="*/ 219051 w 337886"/>
                <a:gd name="connsiteY11" fmla="*/ 39114 h 502754"/>
                <a:gd name="connsiteX0" fmla="*/ 189555 w 337886"/>
                <a:gd name="connsiteY0" fmla="*/ 34998 h 504958"/>
                <a:gd name="connsiteX1" fmla="*/ 51626 w 337886"/>
                <a:gd name="connsiteY1" fmla="*/ 28439 h 504958"/>
                <a:gd name="connsiteX2" fmla="*/ 110 w 337886"/>
                <a:gd name="connsiteY2" fmla="*/ 389048 h 504958"/>
                <a:gd name="connsiteX3" fmla="*/ 38747 w 337886"/>
                <a:gd name="connsiteY3" fmla="*/ 479200 h 504958"/>
                <a:gd name="connsiteX4" fmla="*/ 116020 w 337886"/>
                <a:gd name="connsiteY4" fmla="*/ 504958 h 504958"/>
                <a:gd name="connsiteX5" fmla="*/ 244809 w 337886"/>
                <a:gd name="connsiteY5" fmla="*/ 492079 h 504958"/>
                <a:gd name="connsiteX6" fmla="*/ 322082 w 337886"/>
                <a:gd name="connsiteY6" fmla="*/ 414805 h 504958"/>
                <a:gd name="connsiteX7" fmla="*/ 322082 w 337886"/>
                <a:gd name="connsiteY7" fmla="*/ 286017 h 504958"/>
                <a:gd name="connsiteX8" fmla="*/ 296324 w 337886"/>
                <a:gd name="connsiteY8" fmla="*/ 247380 h 504958"/>
                <a:gd name="connsiteX9" fmla="*/ 283445 w 337886"/>
                <a:gd name="connsiteY9" fmla="*/ 208744 h 504958"/>
                <a:gd name="connsiteX10" fmla="*/ 219051 w 337886"/>
                <a:gd name="connsiteY10" fmla="*/ 131470 h 504958"/>
                <a:gd name="connsiteX11" fmla="*/ 189555 w 337886"/>
                <a:gd name="connsiteY11" fmla="*/ 34998 h 504958"/>
                <a:gd name="connsiteX0" fmla="*/ 189555 w 337886"/>
                <a:gd name="connsiteY0" fmla="*/ 34998 h 504958"/>
                <a:gd name="connsiteX1" fmla="*/ 51626 w 337886"/>
                <a:gd name="connsiteY1" fmla="*/ 28439 h 504958"/>
                <a:gd name="connsiteX2" fmla="*/ 110 w 337886"/>
                <a:gd name="connsiteY2" fmla="*/ 389048 h 504958"/>
                <a:gd name="connsiteX3" fmla="*/ 38747 w 337886"/>
                <a:gd name="connsiteY3" fmla="*/ 479200 h 504958"/>
                <a:gd name="connsiteX4" fmla="*/ 116020 w 337886"/>
                <a:gd name="connsiteY4" fmla="*/ 504958 h 504958"/>
                <a:gd name="connsiteX5" fmla="*/ 244809 w 337886"/>
                <a:gd name="connsiteY5" fmla="*/ 492079 h 504958"/>
                <a:gd name="connsiteX6" fmla="*/ 322082 w 337886"/>
                <a:gd name="connsiteY6" fmla="*/ 414805 h 504958"/>
                <a:gd name="connsiteX7" fmla="*/ 322082 w 337886"/>
                <a:gd name="connsiteY7" fmla="*/ 286017 h 504958"/>
                <a:gd name="connsiteX8" fmla="*/ 296324 w 337886"/>
                <a:gd name="connsiteY8" fmla="*/ 247380 h 504958"/>
                <a:gd name="connsiteX9" fmla="*/ 283445 w 337886"/>
                <a:gd name="connsiteY9" fmla="*/ 208744 h 504958"/>
                <a:gd name="connsiteX10" fmla="*/ 219051 w 337886"/>
                <a:gd name="connsiteY10" fmla="*/ 131470 h 504958"/>
                <a:gd name="connsiteX11" fmla="*/ 189555 w 337886"/>
                <a:gd name="connsiteY11" fmla="*/ 34998 h 50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7886" h="504958">
                  <a:moveTo>
                    <a:pt x="189555" y="34998"/>
                  </a:moveTo>
                  <a:cubicBezTo>
                    <a:pt x="161651" y="17826"/>
                    <a:pt x="83200" y="-30569"/>
                    <a:pt x="51626" y="28439"/>
                  </a:cubicBezTo>
                  <a:cubicBezTo>
                    <a:pt x="20052" y="87447"/>
                    <a:pt x="11444" y="268155"/>
                    <a:pt x="110" y="389048"/>
                  </a:cubicBezTo>
                  <a:cubicBezTo>
                    <a:pt x="-1709" y="408450"/>
                    <a:pt x="19307" y="467050"/>
                    <a:pt x="38747" y="479200"/>
                  </a:cubicBezTo>
                  <a:cubicBezTo>
                    <a:pt x="61771" y="493590"/>
                    <a:pt x="116020" y="504958"/>
                    <a:pt x="116020" y="504958"/>
                  </a:cubicBezTo>
                  <a:cubicBezTo>
                    <a:pt x="158950" y="500665"/>
                    <a:pt x="205283" y="509372"/>
                    <a:pt x="244809" y="492079"/>
                  </a:cubicBezTo>
                  <a:cubicBezTo>
                    <a:pt x="278182" y="477478"/>
                    <a:pt x="322082" y="414805"/>
                    <a:pt x="322082" y="414805"/>
                  </a:cubicBezTo>
                  <a:cubicBezTo>
                    <a:pt x="340729" y="358866"/>
                    <a:pt x="345449" y="363905"/>
                    <a:pt x="322082" y="286017"/>
                  </a:cubicBezTo>
                  <a:cubicBezTo>
                    <a:pt x="317634" y="271191"/>
                    <a:pt x="303246" y="261224"/>
                    <a:pt x="296324" y="247380"/>
                  </a:cubicBezTo>
                  <a:cubicBezTo>
                    <a:pt x="290253" y="235238"/>
                    <a:pt x="289516" y="220886"/>
                    <a:pt x="283445" y="208744"/>
                  </a:cubicBezTo>
                  <a:cubicBezTo>
                    <a:pt x="265513" y="172880"/>
                    <a:pt x="247536" y="159955"/>
                    <a:pt x="219051" y="131470"/>
                  </a:cubicBezTo>
                  <a:cubicBezTo>
                    <a:pt x="188172" y="38835"/>
                    <a:pt x="231693" y="66027"/>
                    <a:pt x="189555" y="349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247069" y="2559727"/>
              <a:ext cx="291250" cy="1741679"/>
            </a:xfrm>
            <a:custGeom>
              <a:avLst/>
              <a:gdLst>
                <a:gd name="connsiteX0" fmla="*/ 99834 w 421806"/>
                <a:gd name="connsiteY0" fmla="*/ 154547 h 1609860"/>
                <a:gd name="connsiteX1" fmla="*/ 99834 w 421806"/>
                <a:gd name="connsiteY1" fmla="*/ 154547 h 1609860"/>
                <a:gd name="connsiteX2" fmla="*/ 189986 w 421806"/>
                <a:gd name="connsiteY2" fmla="*/ 1236372 h 1609860"/>
                <a:gd name="connsiteX3" fmla="*/ 177108 w 421806"/>
                <a:gd name="connsiteY3" fmla="*/ 1313646 h 1609860"/>
                <a:gd name="connsiteX4" fmla="*/ 189986 w 421806"/>
                <a:gd name="connsiteY4" fmla="*/ 1519707 h 1609860"/>
                <a:gd name="connsiteX5" fmla="*/ 202865 w 421806"/>
                <a:gd name="connsiteY5" fmla="*/ 1558344 h 1609860"/>
                <a:gd name="connsiteX6" fmla="*/ 241502 w 421806"/>
                <a:gd name="connsiteY6" fmla="*/ 1596981 h 1609860"/>
                <a:gd name="connsiteX7" fmla="*/ 280139 w 421806"/>
                <a:gd name="connsiteY7" fmla="*/ 1609860 h 1609860"/>
                <a:gd name="connsiteX8" fmla="*/ 331654 w 421806"/>
                <a:gd name="connsiteY8" fmla="*/ 1596981 h 1609860"/>
                <a:gd name="connsiteX9" fmla="*/ 396048 w 421806"/>
                <a:gd name="connsiteY9" fmla="*/ 1506829 h 1609860"/>
                <a:gd name="connsiteX10" fmla="*/ 421806 w 421806"/>
                <a:gd name="connsiteY10" fmla="*/ 1429555 h 1609860"/>
                <a:gd name="connsiteX11" fmla="*/ 408927 w 421806"/>
                <a:gd name="connsiteY11" fmla="*/ 1081826 h 1609860"/>
                <a:gd name="connsiteX12" fmla="*/ 357412 w 421806"/>
                <a:gd name="connsiteY12" fmla="*/ 1004553 h 1609860"/>
                <a:gd name="connsiteX13" fmla="*/ 305896 w 421806"/>
                <a:gd name="connsiteY13" fmla="*/ 850006 h 1609860"/>
                <a:gd name="connsiteX14" fmla="*/ 293017 w 421806"/>
                <a:gd name="connsiteY14" fmla="*/ 811369 h 1609860"/>
                <a:gd name="connsiteX15" fmla="*/ 267260 w 421806"/>
                <a:gd name="connsiteY15" fmla="*/ 721217 h 1609860"/>
                <a:gd name="connsiteX16" fmla="*/ 241502 w 421806"/>
                <a:gd name="connsiteY16" fmla="*/ 528034 h 1609860"/>
                <a:gd name="connsiteX17" fmla="*/ 189986 w 421806"/>
                <a:gd name="connsiteY17" fmla="*/ 103031 h 1609860"/>
                <a:gd name="connsiteX18" fmla="*/ 164229 w 421806"/>
                <a:gd name="connsiteY18" fmla="*/ 25758 h 1609860"/>
                <a:gd name="connsiteX19" fmla="*/ 125592 w 421806"/>
                <a:gd name="connsiteY19" fmla="*/ 0 h 1609860"/>
                <a:gd name="connsiteX20" fmla="*/ 74077 w 421806"/>
                <a:gd name="connsiteY20" fmla="*/ 12879 h 1609860"/>
                <a:gd name="connsiteX21" fmla="*/ 22561 w 421806"/>
                <a:gd name="connsiteY21" fmla="*/ 38637 h 1609860"/>
                <a:gd name="connsiteX22" fmla="*/ 99834 w 421806"/>
                <a:gd name="connsiteY22" fmla="*/ 154547 h 160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1806" h="1609860">
                  <a:moveTo>
                    <a:pt x="99834" y="154547"/>
                  </a:moveTo>
                  <a:lnTo>
                    <a:pt x="99834" y="154547"/>
                  </a:lnTo>
                  <a:cubicBezTo>
                    <a:pt x="129885" y="515155"/>
                    <a:pt x="165915" y="875315"/>
                    <a:pt x="189986" y="1236372"/>
                  </a:cubicBezTo>
                  <a:cubicBezTo>
                    <a:pt x="191723" y="1262427"/>
                    <a:pt x="177108" y="1287533"/>
                    <a:pt x="177108" y="1313646"/>
                  </a:cubicBezTo>
                  <a:cubicBezTo>
                    <a:pt x="177108" y="1382467"/>
                    <a:pt x="182782" y="1451264"/>
                    <a:pt x="189986" y="1519707"/>
                  </a:cubicBezTo>
                  <a:cubicBezTo>
                    <a:pt x="191407" y="1533208"/>
                    <a:pt x="195335" y="1547048"/>
                    <a:pt x="202865" y="1558344"/>
                  </a:cubicBezTo>
                  <a:cubicBezTo>
                    <a:pt x="212968" y="1573499"/>
                    <a:pt x="226347" y="1586878"/>
                    <a:pt x="241502" y="1596981"/>
                  </a:cubicBezTo>
                  <a:cubicBezTo>
                    <a:pt x="252798" y="1604511"/>
                    <a:pt x="267260" y="1605567"/>
                    <a:pt x="280139" y="1609860"/>
                  </a:cubicBezTo>
                  <a:cubicBezTo>
                    <a:pt x="297311" y="1605567"/>
                    <a:pt x="316286" y="1605763"/>
                    <a:pt x="331654" y="1596981"/>
                  </a:cubicBezTo>
                  <a:cubicBezTo>
                    <a:pt x="363926" y="1578540"/>
                    <a:pt x="383165" y="1539038"/>
                    <a:pt x="396048" y="1506829"/>
                  </a:cubicBezTo>
                  <a:cubicBezTo>
                    <a:pt x="406132" y="1481620"/>
                    <a:pt x="421806" y="1429555"/>
                    <a:pt x="421806" y="1429555"/>
                  </a:cubicBezTo>
                  <a:cubicBezTo>
                    <a:pt x="417513" y="1313645"/>
                    <a:pt x="426303" y="1196506"/>
                    <a:pt x="408927" y="1081826"/>
                  </a:cubicBezTo>
                  <a:cubicBezTo>
                    <a:pt x="404290" y="1051219"/>
                    <a:pt x="357412" y="1004553"/>
                    <a:pt x="357412" y="1004553"/>
                  </a:cubicBezTo>
                  <a:lnTo>
                    <a:pt x="305896" y="850006"/>
                  </a:lnTo>
                  <a:lnTo>
                    <a:pt x="293017" y="811369"/>
                  </a:lnTo>
                  <a:cubicBezTo>
                    <a:pt x="281984" y="778270"/>
                    <a:pt x="273728" y="756789"/>
                    <a:pt x="267260" y="721217"/>
                  </a:cubicBezTo>
                  <a:cubicBezTo>
                    <a:pt x="262489" y="694979"/>
                    <a:pt x="243320" y="549247"/>
                    <a:pt x="241502" y="528034"/>
                  </a:cubicBezTo>
                  <a:cubicBezTo>
                    <a:pt x="207864" y="135590"/>
                    <a:pt x="253871" y="294688"/>
                    <a:pt x="189986" y="103031"/>
                  </a:cubicBezTo>
                  <a:cubicBezTo>
                    <a:pt x="189985" y="103029"/>
                    <a:pt x="164230" y="25759"/>
                    <a:pt x="164229" y="25758"/>
                  </a:cubicBezTo>
                  <a:lnTo>
                    <a:pt x="125592" y="0"/>
                  </a:lnTo>
                  <a:cubicBezTo>
                    <a:pt x="108420" y="4293"/>
                    <a:pt x="90650" y="6664"/>
                    <a:pt x="74077" y="12879"/>
                  </a:cubicBezTo>
                  <a:cubicBezTo>
                    <a:pt x="56101" y="19620"/>
                    <a:pt x="-43980" y="25758"/>
                    <a:pt x="22561" y="38637"/>
                  </a:cubicBezTo>
                  <a:lnTo>
                    <a:pt x="99834" y="1545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4624389" y="2954019"/>
              <a:ext cx="176938" cy="251821"/>
            </a:xfrm>
            <a:custGeom>
              <a:avLst/>
              <a:gdLst>
                <a:gd name="connsiteX0" fmla="*/ 160467 w 424600"/>
                <a:gd name="connsiteY0" fmla="*/ 0 h 604299"/>
                <a:gd name="connsiteX1" fmla="*/ 160467 w 424600"/>
                <a:gd name="connsiteY1" fmla="*/ 0 h 604299"/>
                <a:gd name="connsiteX2" fmla="*/ 128662 w 424600"/>
                <a:gd name="connsiteY2" fmla="*/ 63611 h 604299"/>
                <a:gd name="connsiteX3" fmla="*/ 104808 w 424600"/>
                <a:gd name="connsiteY3" fmla="*/ 103367 h 604299"/>
                <a:gd name="connsiteX4" fmla="*/ 88905 w 424600"/>
                <a:gd name="connsiteY4" fmla="*/ 159026 h 604299"/>
                <a:gd name="connsiteX5" fmla="*/ 65051 w 424600"/>
                <a:gd name="connsiteY5" fmla="*/ 190832 h 604299"/>
                <a:gd name="connsiteX6" fmla="*/ 49149 w 424600"/>
                <a:gd name="connsiteY6" fmla="*/ 246491 h 604299"/>
                <a:gd name="connsiteX7" fmla="*/ 33246 w 424600"/>
                <a:gd name="connsiteY7" fmla="*/ 270345 h 604299"/>
                <a:gd name="connsiteX8" fmla="*/ 17344 w 424600"/>
                <a:gd name="connsiteY8" fmla="*/ 341906 h 604299"/>
                <a:gd name="connsiteX9" fmla="*/ 9392 w 424600"/>
                <a:gd name="connsiteY9" fmla="*/ 365760 h 604299"/>
                <a:gd name="connsiteX10" fmla="*/ 9392 w 424600"/>
                <a:gd name="connsiteY10" fmla="*/ 492981 h 604299"/>
                <a:gd name="connsiteX11" fmla="*/ 57100 w 424600"/>
                <a:gd name="connsiteY11" fmla="*/ 540689 h 604299"/>
                <a:gd name="connsiteX12" fmla="*/ 128662 w 424600"/>
                <a:gd name="connsiteY12" fmla="*/ 580446 h 604299"/>
                <a:gd name="connsiteX13" fmla="*/ 184321 w 424600"/>
                <a:gd name="connsiteY13" fmla="*/ 604299 h 604299"/>
                <a:gd name="connsiteX14" fmla="*/ 255883 w 424600"/>
                <a:gd name="connsiteY14" fmla="*/ 596348 h 604299"/>
                <a:gd name="connsiteX15" fmla="*/ 327444 w 424600"/>
                <a:gd name="connsiteY15" fmla="*/ 540689 h 604299"/>
                <a:gd name="connsiteX16" fmla="*/ 335396 w 424600"/>
                <a:gd name="connsiteY16" fmla="*/ 516835 h 604299"/>
                <a:gd name="connsiteX17" fmla="*/ 383104 w 424600"/>
                <a:gd name="connsiteY17" fmla="*/ 445273 h 604299"/>
                <a:gd name="connsiteX18" fmla="*/ 399006 w 424600"/>
                <a:gd name="connsiteY18" fmla="*/ 421419 h 604299"/>
                <a:gd name="connsiteX19" fmla="*/ 414909 w 424600"/>
                <a:gd name="connsiteY19" fmla="*/ 397566 h 604299"/>
                <a:gd name="connsiteX20" fmla="*/ 414909 w 424600"/>
                <a:gd name="connsiteY20" fmla="*/ 246491 h 604299"/>
                <a:gd name="connsiteX21" fmla="*/ 383104 w 424600"/>
                <a:gd name="connsiteY21" fmla="*/ 198783 h 604299"/>
                <a:gd name="connsiteX22" fmla="*/ 367201 w 424600"/>
                <a:gd name="connsiteY22" fmla="*/ 174929 h 604299"/>
                <a:gd name="connsiteX23" fmla="*/ 343347 w 424600"/>
                <a:gd name="connsiteY23" fmla="*/ 127221 h 604299"/>
                <a:gd name="connsiteX24" fmla="*/ 335396 w 424600"/>
                <a:gd name="connsiteY24" fmla="*/ 103367 h 604299"/>
                <a:gd name="connsiteX25" fmla="*/ 311542 w 424600"/>
                <a:gd name="connsiteY25" fmla="*/ 87465 h 604299"/>
                <a:gd name="connsiteX26" fmla="*/ 287688 w 424600"/>
                <a:gd name="connsiteY26" fmla="*/ 63611 h 604299"/>
                <a:gd name="connsiteX27" fmla="*/ 239980 w 424600"/>
                <a:gd name="connsiteY27" fmla="*/ 47708 h 604299"/>
                <a:gd name="connsiteX28" fmla="*/ 168418 w 424600"/>
                <a:gd name="connsiteY28" fmla="*/ 23854 h 604299"/>
                <a:gd name="connsiteX29" fmla="*/ 160467 w 424600"/>
                <a:gd name="connsiteY29" fmla="*/ 0 h 60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24600" h="604299">
                  <a:moveTo>
                    <a:pt x="160467" y="0"/>
                  </a:moveTo>
                  <a:lnTo>
                    <a:pt x="160467" y="0"/>
                  </a:lnTo>
                  <a:cubicBezTo>
                    <a:pt x="149865" y="21204"/>
                    <a:pt x="139901" y="42738"/>
                    <a:pt x="128662" y="63611"/>
                  </a:cubicBezTo>
                  <a:cubicBezTo>
                    <a:pt x="121335" y="77218"/>
                    <a:pt x="111085" y="89245"/>
                    <a:pt x="104808" y="103367"/>
                  </a:cubicBezTo>
                  <a:cubicBezTo>
                    <a:pt x="97055" y="120811"/>
                    <a:pt x="98603" y="142056"/>
                    <a:pt x="88905" y="159026"/>
                  </a:cubicBezTo>
                  <a:cubicBezTo>
                    <a:pt x="82330" y="170532"/>
                    <a:pt x="73002" y="180230"/>
                    <a:pt x="65051" y="190832"/>
                  </a:cubicBezTo>
                  <a:cubicBezTo>
                    <a:pt x="62504" y="201021"/>
                    <a:pt x="54852" y="235085"/>
                    <a:pt x="49149" y="246491"/>
                  </a:cubicBezTo>
                  <a:cubicBezTo>
                    <a:pt x="44875" y="255038"/>
                    <a:pt x="38547" y="262394"/>
                    <a:pt x="33246" y="270345"/>
                  </a:cubicBezTo>
                  <a:cubicBezTo>
                    <a:pt x="27782" y="297666"/>
                    <a:pt x="24829" y="315710"/>
                    <a:pt x="17344" y="341906"/>
                  </a:cubicBezTo>
                  <a:cubicBezTo>
                    <a:pt x="15041" y="349965"/>
                    <a:pt x="12043" y="357809"/>
                    <a:pt x="9392" y="365760"/>
                  </a:cubicBezTo>
                  <a:cubicBezTo>
                    <a:pt x="1019" y="415998"/>
                    <a:pt x="-6701" y="436655"/>
                    <a:pt x="9392" y="492981"/>
                  </a:cubicBezTo>
                  <a:cubicBezTo>
                    <a:pt x="16794" y="518887"/>
                    <a:pt x="38219" y="527202"/>
                    <a:pt x="57100" y="540689"/>
                  </a:cubicBezTo>
                  <a:cubicBezTo>
                    <a:pt x="130079" y="592817"/>
                    <a:pt x="44553" y="538392"/>
                    <a:pt x="128662" y="580446"/>
                  </a:cubicBezTo>
                  <a:cubicBezTo>
                    <a:pt x="183571" y="607900"/>
                    <a:pt x="118131" y="587752"/>
                    <a:pt x="184321" y="604299"/>
                  </a:cubicBezTo>
                  <a:cubicBezTo>
                    <a:pt x="208175" y="601649"/>
                    <a:pt x="233114" y="603938"/>
                    <a:pt x="255883" y="596348"/>
                  </a:cubicBezTo>
                  <a:cubicBezTo>
                    <a:pt x="284417" y="586837"/>
                    <a:pt x="306862" y="561272"/>
                    <a:pt x="327444" y="540689"/>
                  </a:cubicBezTo>
                  <a:cubicBezTo>
                    <a:pt x="330095" y="532738"/>
                    <a:pt x="331326" y="524162"/>
                    <a:pt x="335396" y="516835"/>
                  </a:cubicBezTo>
                  <a:cubicBezTo>
                    <a:pt x="335404" y="516820"/>
                    <a:pt x="375148" y="457207"/>
                    <a:pt x="383104" y="445273"/>
                  </a:cubicBezTo>
                  <a:lnTo>
                    <a:pt x="399006" y="421419"/>
                  </a:lnTo>
                  <a:lnTo>
                    <a:pt x="414909" y="397566"/>
                  </a:lnTo>
                  <a:cubicBezTo>
                    <a:pt x="422949" y="341283"/>
                    <a:pt x="431951" y="307841"/>
                    <a:pt x="414909" y="246491"/>
                  </a:cubicBezTo>
                  <a:cubicBezTo>
                    <a:pt x="409794" y="228076"/>
                    <a:pt x="393706" y="214686"/>
                    <a:pt x="383104" y="198783"/>
                  </a:cubicBezTo>
                  <a:lnTo>
                    <a:pt x="367201" y="174929"/>
                  </a:lnTo>
                  <a:cubicBezTo>
                    <a:pt x="347216" y="114972"/>
                    <a:pt x="374175" y="188876"/>
                    <a:pt x="343347" y="127221"/>
                  </a:cubicBezTo>
                  <a:cubicBezTo>
                    <a:pt x="339599" y="119724"/>
                    <a:pt x="340632" y="109912"/>
                    <a:pt x="335396" y="103367"/>
                  </a:cubicBezTo>
                  <a:cubicBezTo>
                    <a:pt x="329426" y="95905"/>
                    <a:pt x="318883" y="93583"/>
                    <a:pt x="311542" y="87465"/>
                  </a:cubicBezTo>
                  <a:cubicBezTo>
                    <a:pt x="302903" y="80266"/>
                    <a:pt x="297518" y="69072"/>
                    <a:pt x="287688" y="63611"/>
                  </a:cubicBezTo>
                  <a:cubicBezTo>
                    <a:pt x="273035" y="55470"/>
                    <a:pt x="253928" y="57006"/>
                    <a:pt x="239980" y="47708"/>
                  </a:cubicBezTo>
                  <a:cubicBezTo>
                    <a:pt x="198479" y="20042"/>
                    <a:pt x="232693" y="38138"/>
                    <a:pt x="168418" y="23854"/>
                  </a:cubicBezTo>
                  <a:cubicBezTo>
                    <a:pt x="125097" y="14227"/>
                    <a:pt x="161792" y="3976"/>
                    <a:pt x="160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579839" y="2718246"/>
              <a:ext cx="246285" cy="326912"/>
            </a:xfrm>
            <a:custGeom>
              <a:avLst/>
              <a:gdLst>
                <a:gd name="connsiteX0" fmla="*/ 136136 w 215649"/>
                <a:gd name="connsiteY0" fmla="*/ 0 h 286247"/>
                <a:gd name="connsiteX1" fmla="*/ 136136 w 215649"/>
                <a:gd name="connsiteY1" fmla="*/ 0 h 286247"/>
                <a:gd name="connsiteX2" fmla="*/ 24817 w 215649"/>
                <a:gd name="connsiteY2" fmla="*/ 87464 h 286247"/>
                <a:gd name="connsiteX3" fmla="*/ 16866 w 215649"/>
                <a:gd name="connsiteY3" fmla="*/ 111318 h 286247"/>
                <a:gd name="connsiteX4" fmla="*/ 964 w 215649"/>
                <a:gd name="connsiteY4" fmla="*/ 143123 h 286247"/>
                <a:gd name="connsiteX5" fmla="*/ 8915 w 215649"/>
                <a:gd name="connsiteY5" fmla="*/ 270344 h 286247"/>
                <a:gd name="connsiteX6" fmla="*/ 32769 w 215649"/>
                <a:gd name="connsiteY6" fmla="*/ 286247 h 286247"/>
                <a:gd name="connsiteX7" fmla="*/ 144087 w 215649"/>
                <a:gd name="connsiteY7" fmla="*/ 278295 h 286247"/>
                <a:gd name="connsiteX8" fmla="*/ 167941 w 215649"/>
                <a:gd name="connsiteY8" fmla="*/ 270344 h 286247"/>
                <a:gd name="connsiteX9" fmla="*/ 183844 w 215649"/>
                <a:gd name="connsiteY9" fmla="*/ 246490 h 286247"/>
                <a:gd name="connsiteX10" fmla="*/ 191795 w 215649"/>
                <a:gd name="connsiteY10" fmla="*/ 222636 h 286247"/>
                <a:gd name="connsiteX11" fmla="*/ 215649 w 215649"/>
                <a:gd name="connsiteY11" fmla="*/ 166977 h 286247"/>
                <a:gd name="connsiteX12" fmla="*/ 207697 w 215649"/>
                <a:gd name="connsiteY12" fmla="*/ 47708 h 286247"/>
                <a:gd name="connsiteX13" fmla="*/ 199746 w 215649"/>
                <a:gd name="connsiteY13" fmla="*/ 23854 h 286247"/>
                <a:gd name="connsiteX14" fmla="*/ 136136 w 215649"/>
                <a:gd name="connsiteY14" fmla="*/ 0 h 28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5649" h="286247">
                  <a:moveTo>
                    <a:pt x="136136" y="0"/>
                  </a:moveTo>
                  <a:lnTo>
                    <a:pt x="136136" y="0"/>
                  </a:lnTo>
                  <a:cubicBezTo>
                    <a:pt x="37491" y="62774"/>
                    <a:pt x="69406" y="28013"/>
                    <a:pt x="24817" y="87464"/>
                  </a:cubicBezTo>
                  <a:cubicBezTo>
                    <a:pt x="22167" y="95415"/>
                    <a:pt x="20167" y="103614"/>
                    <a:pt x="16866" y="111318"/>
                  </a:cubicBezTo>
                  <a:cubicBezTo>
                    <a:pt x="12197" y="122213"/>
                    <a:pt x="1556" y="131285"/>
                    <a:pt x="964" y="143123"/>
                  </a:cubicBezTo>
                  <a:cubicBezTo>
                    <a:pt x="-1158" y="185560"/>
                    <a:pt x="-302" y="228866"/>
                    <a:pt x="8915" y="270344"/>
                  </a:cubicBezTo>
                  <a:cubicBezTo>
                    <a:pt x="10988" y="279673"/>
                    <a:pt x="24818" y="280946"/>
                    <a:pt x="32769" y="286247"/>
                  </a:cubicBezTo>
                  <a:cubicBezTo>
                    <a:pt x="69875" y="283596"/>
                    <a:pt x="107141" y="282642"/>
                    <a:pt x="144087" y="278295"/>
                  </a:cubicBezTo>
                  <a:cubicBezTo>
                    <a:pt x="152411" y="277316"/>
                    <a:pt x="161396" y="275580"/>
                    <a:pt x="167941" y="270344"/>
                  </a:cubicBezTo>
                  <a:cubicBezTo>
                    <a:pt x="175403" y="264374"/>
                    <a:pt x="178543" y="254441"/>
                    <a:pt x="183844" y="246490"/>
                  </a:cubicBezTo>
                  <a:cubicBezTo>
                    <a:pt x="186494" y="238539"/>
                    <a:pt x="188494" y="230340"/>
                    <a:pt x="191795" y="222636"/>
                  </a:cubicBezTo>
                  <a:cubicBezTo>
                    <a:pt x="221276" y="153845"/>
                    <a:pt x="196997" y="222928"/>
                    <a:pt x="215649" y="166977"/>
                  </a:cubicBezTo>
                  <a:cubicBezTo>
                    <a:pt x="212998" y="127221"/>
                    <a:pt x="212097" y="87309"/>
                    <a:pt x="207697" y="47708"/>
                  </a:cubicBezTo>
                  <a:cubicBezTo>
                    <a:pt x="206771" y="39378"/>
                    <a:pt x="205673" y="29781"/>
                    <a:pt x="199746" y="23854"/>
                  </a:cubicBezTo>
                  <a:cubicBezTo>
                    <a:pt x="186231" y="10339"/>
                    <a:pt x="146738" y="3976"/>
                    <a:pt x="136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6344099" y="2741037"/>
              <a:ext cx="198355" cy="303211"/>
            </a:xfrm>
            <a:custGeom>
              <a:avLst/>
              <a:gdLst>
                <a:gd name="connsiteX0" fmla="*/ 55688 w 230617"/>
                <a:gd name="connsiteY0" fmla="*/ 18574 h 352528"/>
                <a:gd name="connsiteX1" fmla="*/ 55688 w 230617"/>
                <a:gd name="connsiteY1" fmla="*/ 18574 h 352528"/>
                <a:gd name="connsiteX2" fmla="*/ 29 w 230617"/>
                <a:gd name="connsiteY2" fmla="*/ 328674 h 352528"/>
                <a:gd name="connsiteX3" fmla="*/ 23883 w 230617"/>
                <a:gd name="connsiteY3" fmla="*/ 336626 h 352528"/>
                <a:gd name="connsiteX4" fmla="*/ 47737 w 230617"/>
                <a:gd name="connsiteY4" fmla="*/ 352528 h 352528"/>
                <a:gd name="connsiteX5" fmla="*/ 127250 w 230617"/>
                <a:gd name="connsiteY5" fmla="*/ 344577 h 352528"/>
                <a:gd name="connsiteX6" fmla="*/ 198811 w 230617"/>
                <a:gd name="connsiteY6" fmla="*/ 288918 h 352528"/>
                <a:gd name="connsiteX7" fmla="*/ 230617 w 230617"/>
                <a:gd name="connsiteY7" fmla="*/ 217356 h 352528"/>
                <a:gd name="connsiteX8" fmla="*/ 222665 w 230617"/>
                <a:gd name="connsiteY8" fmla="*/ 121940 h 352528"/>
                <a:gd name="connsiteX9" fmla="*/ 214714 w 230617"/>
                <a:gd name="connsiteY9" fmla="*/ 98087 h 352528"/>
                <a:gd name="connsiteX10" fmla="*/ 206763 w 230617"/>
                <a:gd name="connsiteY10" fmla="*/ 58330 h 352528"/>
                <a:gd name="connsiteX11" fmla="*/ 143152 w 230617"/>
                <a:gd name="connsiteY11" fmla="*/ 2671 h 352528"/>
                <a:gd name="connsiteX12" fmla="*/ 55688 w 230617"/>
                <a:gd name="connsiteY12" fmla="*/ 18574 h 35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617" h="352528">
                  <a:moveTo>
                    <a:pt x="55688" y="18574"/>
                  </a:moveTo>
                  <a:lnTo>
                    <a:pt x="55688" y="18574"/>
                  </a:lnTo>
                  <a:cubicBezTo>
                    <a:pt x="37135" y="121941"/>
                    <a:pt x="10479" y="224177"/>
                    <a:pt x="29" y="328674"/>
                  </a:cubicBezTo>
                  <a:cubicBezTo>
                    <a:pt x="-805" y="337014"/>
                    <a:pt x="16386" y="332878"/>
                    <a:pt x="23883" y="336626"/>
                  </a:cubicBezTo>
                  <a:cubicBezTo>
                    <a:pt x="32430" y="340900"/>
                    <a:pt x="39786" y="347227"/>
                    <a:pt x="47737" y="352528"/>
                  </a:cubicBezTo>
                  <a:cubicBezTo>
                    <a:pt x="74241" y="349878"/>
                    <a:pt x="101826" y="352522"/>
                    <a:pt x="127250" y="344577"/>
                  </a:cubicBezTo>
                  <a:cubicBezTo>
                    <a:pt x="154916" y="335931"/>
                    <a:pt x="178738" y="308991"/>
                    <a:pt x="198811" y="288918"/>
                  </a:cubicBezTo>
                  <a:cubicBezTo>
                    <a:pt x="217736" y="232144"/>
                    <a:pt x="205415" y="255158"/>
                    <a:pt x="230617" y="217356"/>
                  </a:cubicBezTo>
                  <a:cubicBezTo>
                    <a:pt x="227966" y="185551"/>
                    <a:pt x="226883" y="153576"/>
                    <a:pt x="222665" y="121940"/>
                  </a:cubicBezTo>
                  <a:cubicBezTo>
                    <a:pt x="221557" y="113632"/>
                    <a:pt x="216747" y="106218"/>
                    <a:pt x="214714" y="98087"/>
                  </a:cubicBezTo>
                  <a:cubicBezTo>
                    <a:pt x="211436" y="84976"/>
                    <a:pt x="211508" y="70984"/>
                    <a:pt x="206763" y="58330"/>
                  </a:cubicBezTo>
                  <a:cubicBezTo>
                    <a:pt x="197852" y="34568"/>
                    <a:pt x="163624" y="7789"/>
                    <a:pt x="143152" y="2671"/>
                  </a:cubicBezTo>
                  <a:cubicBezTo>
                    <a:pt x="101062" y="-7851"/>
                    <a:pt x="70265" y="15923"/>
                    <a:pt x="55688" y="185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196000" y="3506420"/>
              <a:ext cx="368900" cy="476083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841747" y="2939478"/>
              <a:ext cx="133205" cy="143435"/>
            </a:xfrm>
            <a:custGeom>
              <a:avLst/>
              <a:gdLst>
                <a:gd name="connsiteX0" fmla="*/ 143435 w 415371"/>
                <a:gd name="connsiteY0" fmla="*/ 25929 h 447270"/>
                <a:gd name="connsiteX1" fmla="*/ 143435 w 415371"/>
                <a:gd name="connsiteY1" fmla="*/ 25929 h 447270"/>
                <a:gd name="connsiteX2" fmla="*/ 80683 w 415371"/>
                <a:gd name="connsiteY2" fmla="*/ 70753 h 447270"/>
                <a:gd name="connsiteX3" fmla="*/ 71718 w 415371"/>
                <a:gd name="connsiteY3" fmla="*/ 97647 h 447270"/>
                <a:gd name="connsiteX4" fmla="*/ 53788 w 415371"/>
                <a:gd name="connsiteY4" fmla="*/ 124541 h 447270"/>
                <a:gd name="connsiteX5" fmla="*/ 26894 w 415371"/>
                <a:gd name="connsiteY5" fmla="*/ 205223 h 447270"/>
                <a:gd name="connsiteX6" fmla="*/ 17930 w 415371"/>
                <a:gd name="connsiteY6" fmla="*/ 232118 h 447270"/>
                <a:gd name="connsiteX7" fmla="*/ 0 w 415371"/>
                <a:gd name="connsiteY7" fmla="*/ 294870 h 447270"/>
                <a:gd name="connsiteX8" fmla="*/ 8965 w 415371"/>
                <a:gd name="connsiteY8" fmla="*/ 384518 h 447270"/>
                <a:gd name="connsiteX9" fmla="*/ 35859 w 415371"/>
                <a:gd name="connsiteY9" fmla="*/ 411412 h 447270"/>
                <a:gd name="connsiteX10" fmla="*/ 62753 w 415371"/>
                <a:gd name="connsiteY10" fmla="*/ 429341 h 447270"/>
                <a:gd name="connsiteX11" fmla="*/ 125506 w 415371"/>
                <a:gd name="connsiteY11" fmla="*/ 447270 h 447270"/>
                <a:gd name="connsiteX12" fmla="*/ 259977 w 415371"/>
                <a:gd name="connsiteY12" fmla="*/ 438306 h 447270"/>
                <a:gd name="connsiteX13" fmla="*/ 286871 w 415371"/>
                <a:gd name="connsiteY13" fmla="*/ 429341 h 447270"/>
                <a:gd name="connsiteX14" fmla="*/ 295835 w 415371"/>
                <a:gd name="connsiteY14" fmla="*/ 402447 h 447270"/>
                <a:gd name="connsiteX15" fmla="*/ 340659 w 415371"/>
                <a:gd name="connsiteY15" fmla="*/ 366588 h 447270"/>
                <a:gd name="connsiteX16" fmla="*/ 358588 w 415371"/>
                <a:gd name="connsiteY16" fmla="*/ 330729 h 447270"/>
                <a:gd name="connsiteX17" fmla="*/ 385483 w 415371"/>
                <a:gd name="connsiteY17" fmla="*/ 303835 h 447270"/>
                <a:gd name="connsiteX18" fmla="*/ 403412 w 415371"/>
                <a:gd name="connsiteY18" fmla="*/ 276941 h 447270"/>
                <a:gd name="connsiteX19" fmla="*/ 403412 w 415371"/>
                <a:gd name="connsiteY19" fmla="*/ 124541 h 447270"/>
                <a:gd name="connsiteX20" fmla="*/ 358588 w 415371"/>
                <a:gd name="connsiteY20" fmla="*/ 70753 h 447270"/>
                <a:gd name="connsiteX21" fmla="*/ 304800 w 415371"/>
                <a:gd name="connsiteY21" fmla="*/ 34894 h 447270"/>
                <a:gd name="connsiteX22" fmla="*/ 277906 w 415371"/>
                <a:gd name="connsiteY22" fmla="*/ 8000 h 447270"/>
                <a:gd name="connsiteX23" fmla="*/ 143435 w 415371"/>
                <a:gd name="connsiteY23" fmla="*/ 25929 h 44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15371" h="447270">
                  <a:moveTo>
                    <a:pt x="143435" y="25929"/>
                  </a:moveTo>
                  <a:lnTo>
                    <a:pt x="143435" y="25929"/>
                  </a:lnTo>
                  <a:cubicBezTo>
                    <a:pt x="122518" y="40870"/>
                    <a:pt x="98859" y="52576"/>
                    <a:pt x="80683" y="70753"/>
                  </a:cubicBezTo>
                  <a:cubicBezTo>
                    <a:pt x="74001" y="77435"/>
                    <a:pt x="75944" y="89195"/>
                    <a:pt x="71718" y="97647"/>
                  </a:cubicBezTo>
                  <a:cubicBezTo>
                    <a:pt x="66899" y="107284"/>
                    <a:pt x="59765" y="115576"/>
                    <a:pt x="53788" y="124541"/>
                  </a:cubicBezTo>
                  <a:lnTo>
                    <a:pt x="26894" y="205223"/>
                  </a:lnTo>
                  <a:cubicBezTo>
                    <a:pt x="23906" y="214188"/>
                    <a:pt x="20222" y="222950"/>
                    <a:pt x="17930" y="232118"/>
                  </a:cubicBezTo>
                  <a:cubicBezTo>
                    <a:pt x="6673" y="277143"/>
                    <a:pt x="12861" y="256288"/>
                    <a:pt x="0" y="294870"/>
                  </a:cubicBezTo>
                  <a:cubicBezTo>
                    <a:pt x="2988" y="324753"/>
                    <a:pt x="133" y="355814"/>
                    <a:pt x="8965" y="384518"/>
                  </a:cubicBezTo>
                  <a:cubicBezTo>
                    <a:pt x="12693" y="396635"/>
                    <a:pt x="26119" y="403296"/>
                    <a:pt x="35859" y="411412"/>
                  </a:cubicBezTo>
                  <a:cubicBezTo>
                    <a:pt x="44136" y="418309"/>
                    <a:pt x="53116" y="424523"/>
                    <a:pt x="62753" y="429341"/>
                  </a:cubicBezTo>
                  <a:cubicBezTo>
                    <a:pt x="75618" y="435773"/>
                    <a:pt x="114011" y="444397"/>
                    <a:pt x="125506" y="447270"/>
                  </a:cubicBezTo>
                  <a:cubicBezTo>
                    <a:pt x="170330" y="444282"/>
                    <a:pt x="215329" y="443267"/>
                    <a:pt x="259977" y="438306"/>
                  </a:cubicBezTo>
                  <a:cubicBezTo>
                    <a:pt x="269369" y="437262"/>
                    <a:pt x="280189" y="436023"/>
                    <a:pt x="286871" y="429341"/>
                  </a:cubicBezTo>
                  <a:cubicBezTo>
                    <a:pt x="293553" y="422659"/>
                    <a:pt x="290973" y="410550"/>
                    <a:pt x="295835" y="402447"/>
                  </a:cubicBezTo>
                  <a:cubicBezTo>
                    <a:pt x="304350" y="388256"/>
                    <a:pt x="328447" y="374730"/>
                    <a:pt x="340659" y="366588"/>
                  </a:cubicBezTo>
                  <a:cubicBezTo>
                    <a:pt x="346635" y="354635"/>
                    <a:pt x="350820" y="341604"/>
                    <a:pt x="358588" y="330729"/>
                  </a:cubicBezTo>
                  <a:cubicBezTo>
                    <a:pt x="365957" y="320412"/>
                    <a:pt x="377367" y="313575"/>
                    <a:pt x="385483" y="303835"/>
                  </a:cubicBezTo>
                  <a:cubicBezTo>
                    <a:pt x="392380" y="295558"/>
                    <a:pt x="397436" y="285906"/>
                    <a:pt x="403412" y="276941"/>
                  </a:cubicBezTo>
                  <a:cubicBezTo>
                    <a:pt x="415584" y="216086"/>
                    <a:pt x="422736" y="201837"/>
                    <a:pt x="403412" y="124541"/>
                  </a:cubicBezTo>
                  <a:cubicBezTo>
                    <a:pt x="401549" y="117087"/>
                    <a:pt x="370055" y="79353"/>
                    <a:pt x="358588" y="70753"/>
                  </a:cubicBezTo>
                  <a:cubicBezTo>
                    <a:pt x="341349" y="57824"/>
                    <a:pt x="320037" y="50131"/>
                    <a:pt x="304800" y="34894"/>
                  </a:cubicBezTo>
                  <a:cubicBezTo>
                    <a:pt x="295835" y="25929"/>
                    <a:pt x="288988" y="14157"/>
                    <a:pt x="277906" y="8000"/>
                  </a:cubicBezTo>
                  <a:cubicBezTo>
                    <a:pt x="233726" y="-16545"/>
                    <a:pt x="165847" y="22941"/>
                    <a:pt x="143435" y="259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1155512" y="3359738"/>
              <a:ext cx="346333" cy="314848"/>
            </a:xfrm>
            <a:custGeom>
              <a:avLst/>
              <a:gdLst>
                <a:gd name="connsiteX0" fmla="*/ 89647 w 295835"/>
                <a:gd name="connsiteY0" fmla="*/ 0 h 268941"/>
                <a:gd name="connsiteX1" fmla="*/ 89647 w 295835"/>
                <a:gd name="connsiteY1" fmla="*/ 0 h 268941"/>
                <a:gd name="connsiteX2" fmla="*/ 26894 w 295835"/>
                <a:gd name="connsiteY2" fmla="*/ 53788 h 268941"/>
                <a:gd name="connsiteX3" fmla="*/ 0 w 295835"/>
                <a:gd name="connsiteY3" fmla="*/ 161365 h 268941"/>
                <a:gd name="connsiteX4" fmla="*/ 8965 w 295835"/>
                <a:gd name="connsiteY4" fmla="*/ 215153 h 268941"/>
                <a:gd name="connsiteX5" fmla="*/ 35859 w 295835"/>
                <a:gd name="connsiteY5" fmla="*/ 242047 h 268941"/>
                <a:gd name="connsiteX6" fmla="*/ 89647 w 295835"/>
                <a:gd name="connsiteY6" fmla="*/ 268941 h 268941"/>
                <a:gd name="connsiteX7" fmla="*/ 242047 w 295835"/>
                <a:gd name="connsiteY7" fmla="*/ 251012 h 268941"/>
                <a:gd name="connsiteX8" fmla="*/ 295835 w 295835"/>
                <a:gd name="connsiteY8" fmla="*/ 206188 h 268941"/>
                <a:gd name="connsiteX9" fmla="*/ 286870 w 295835"/>
                <a:gd name="connsiteY9" fmla="*/ 98612 h 268941"/>
                <a:gd name="connsiteX10" fmla="*/ 268941 w 295835"/>
                <a:gd name="connsiteY10" fmla="*/ 80682 h 268941"/>
                <a:gd name="connsiteX11" fmla="*/ 215153 w 295835"/>
                <a:gd name="connsiteY11" fmla="*/ 53788 h 268941"/>
                <a:gd name="connsiteX12" fmla="*/ 197223 w 295835"/>
                <a:gd name="connsiteY12" fmla="*/ 35859 h 268941"/>
                <a:gd name="connsiteX13" fmla="*/ 89647 w 295835"/>
                <a:gd name="connsiteY13" fmla="*/ 0 h 26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835" h="268941">
                  <a:moveTo>
                    <a:pt x="89647" y="0"/>
                  </a:moveTo>
                  <a:lnTo>
                    <a:pt x="89647" y="0"/>
                  </a:lnTo>
                  <a:cubicBezTo>
                    <a:pt x="68729" y="17929"/>
                    <a:pt x="43424" y="31748"/>
                    <a:pt x="26894" y="53788"/>
                  </a:cubicBezTo>
                  <a:cubicBezTo>
                    <a:pt x="11674" y="74082"/>
                    <a:pt x="3939" y="137734"/>
                    <a:pt x="0" y="161365"/>
                  </a:cubicBezTo>
                  <a:cubicBezTo>
                    <a:pt x="2988" y="179294"/>
                    <a:pt x="1583" y="198543"/>
                    <a:pt x="8965" y="215153"/>
                  </a:cubicBezTo>
                  <a:cubicBezTo>
                    <a:pt x="14114" y="226738"/>
                    <a:pt x="26119" y="233931"/>
                    <a:pt x="35859" y="242047"/>
                  </a:cubicBezTo>
                  <a:cubicBezTo>
                    <a:pt x="59029" y="261355"/>
                    <a:pt x="62694" y="259956"/>
                    <a:pt x="89647" y="268941"/>
                  </a:cubicBezTo>
                  <a:cubicBezTo>
                    <a:pt x="98558" y="268131"/>
                    <a:pt x="215069" y="260005"/>
                    <a:pt x="242047" y="251012"/>
                  </a:cubicBezTo>
                  <a:cubicBezTo>
                    <a:pt x="260767" y="244772"/>
                    <a:pt x="283353" y="218670"/>
                    <a:pt x="295835" y="206188"/>
                  </a:cubicBezTo>
                  <a:cubicBezTo>
                    <a:pt x="292847" y="170329"/>
                    <a:pt x="294409" y="133796"/>
                    <a:pt x="286870" y="98612"/>
                  </a:cubicBezTo>
                  <a:cubicBezTo>
                    <a:pt x="285099" y="90348"/>
                    <a:pt x="275541" y="85962"/>
                    <a:pt x="268941" y="80682"/>
                  </a:cubicBezTo>
                  <a:cubicBezTo>
                    <a:pt x="244117" y="60822"/>
                    <a:pt x="243557" y="63256"/>
                    <a:pt x="215153" y="53788"/>
                  </a:cubicBezTo>
                  <a:cubicBezTo>
                    <a:pt x="209176" y="47812"/>
                    <a:pt x="204783" y="39639"/>
                    <a:pt x="197223" y="35859"/>
                  </a:cubicBezTo>
                  <a:cubicBezTo>
                    <a:pt x="172045" y="23270"/>
                    <a:pt x="107576" y="5977"/>
                    <a:pt x="896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794236" y="3359737"/>
              <a:ext cx="289008" cy="229875"/>
            </a:xfrm>
            <a:custGeom>
              <a:avLst/>
              <a:gdLst>
                <a:gd name="connsiteX0" fmla="*/ 216970 w 315582"/>
                <a:gd name="connsiteY0" fmla="*/ 0 h 251012"/>
                <a:gd name="connsiteX1" fmla="*/ 216970 w 315582"/>
                <a:gd name="connsiteY1" fmla="*/ 0 h 251012"/>
                <a:gd name="connsiteX2" fmla="*/ 127323 w 315582"/>
                <a:gd name="connsiteY2" fmla="*/ 8965 h 251012"/>
                <a:gd name="connsiteX3" fmla="*/ 28711 w 315582"/>
                <a:gd name="connsiteY3" fmla="*/ 62753 h 251012"/>
                <a:gd name="connsiteX4" fmla="*/ 10782 w 315582"/>
                <a:gd name="connsiteY4" fmla="*/ 89648 h 251012"/>
                <a:gd name="connsiteX5" fmla="*/ 10782 w 315582"/>
                <a:gd name="connsiteY5" fmla="*/ 188259 h 251012"/>
                <a:gd name="connsiteX6" fmla="*/ 46641 w 315582"/>
                <a:gd name="connsiteY6" fmla="*/ 224118 h 251012"/>
                <a:gd name="connsiteX7" fmla="*/ 100429 w 315582"/>
                <a:gd name="connsiteY7" fmla="*/ 251012 h 251012"/>
                <a:gd name="connsiteX8" fmla="*/ 234899 w 315582"/>
                <a:gd name="connsiteY8" fmla="*/ 242048 h 251012"/>
                <a:gd name="connsiteX9" fmla="*/ 261794 w 315582"/>
                <a:gd name="connsiteY9" fmla="*/ 233083 h 251012"/>
                <a:gd name="connsiteX10" fmla="*/ 297652 w 315582"/>
                <a:gd name="connsiteY10" fmla="*/ 188259 h 251012"/>
                <a:gd name="connsiteX11" fmla="*/ 315582 w 315582"/>
                <a:gd name="connsiteY11" fmla="*/ 134471 h 251012"/>
                <a:gd name="connsiteX12" fmla="*/ 306617 w 315582"/>
                <a:gd name="connsiteY12" fmla="*/ 80683 h 251012"/>
                <a:gd name="connsiteX13" fmla="*/ 288688 w 315582"/>
                <a:gd name="connsiteY13" fmla="*/ 62753 h 251012"/>
                <a:gd name="connsiteX14" fmla="*/ 234899 w 315582"/>
                <a:gd name="connsiteY14" fmla="*/ 44824 h 251012"/>
                <a:gd name="connsiteX15" fmla="*/ 216970 w 315582"/>
                <a:gd name="connsiteY15" fmla="*/ 0 h 251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582" h="251012">
                  <a:moveTo>
                    <a:pt x="216970" y="0"/>
                  </a:moveTo>
                  <a:lnTo>
                    <a:pt x="216970" y="0"/>
                  </a:lnTo>
                  <a:cubicBezTo>
                    <a:pt x="187088" y="2988"/>
                    <a:pt x="156259" y="927"/>
                    <a:pt x="127323" y="8965"/>
                  </a:cubicBezTo>
                  <a:cubicBezTo>
                    <a:pt x="92458" y="18650"/>
                    <a:pt x="59104" y="42492"/>
                    <a:pt x="28711" y="62753"/>
                  </a:cubicBezTo>
                  <a:cubicBezTo>
                    <a:pt x="22735" y="71718"/>
                    <a:pt x="15600" y="80011"/>
                    <a:pt x="10782" y="89648"/>
                  </a:cubicBezTo>
                  <a:cubicBezTo>
                    <a:pt x="-4510" y="120232"/>
                    <a:pt x="-2649" y="156026"/>
                    <a:pt x="10782" y="188259"/>
                  </a:cubicBezTo>
                  <a:cubicBezTo>
                    <a:pt x="17284" y="203863"/>
                    <a:pt x="30604" y="218772"/>
                    <a:pt x="46641" y="224118"/>
                  </a:cubicBezTo>
                  <a:cubicBezTo>
                    <a:pt x="83756" y="236490"/>
                    <a:pt x="65672" y="227841"/>
                    <a:pt x="100429" y="251012"/>
                  </a:cubicBezTo>
                  <a:cubicBezTo>
                    <a:pt x="145252" y="248024"/>
                    <a:pt x="190251" y="247009"/>
                    <a:pt x="234899" y="242048"/>
                  </a:cubicBezTo>
                  <a:cubicBezTo>
                    <a:pt x="244291" y="241004"/>
                    <a:pt x="253691" y="237945"/>
                    <a:pt x="261794" y="233083"/>
                  </a:cubicBezTo>
                  <a:cubicBezTo>
                    <a:pt x="273083" y="226310"/>
                    <a:pt x="293211" y="198252"/>
                    <a:pt x="297652" y="188259"/>
                  </a:cubicBezTo>
                  <a:cubicBezTo>
                    <a:pt x="305328" y="170989"/>
                    <a:pt x="315582" y="134471"/>
                    <a:pt x="315582" y="134471"/>
                  </a:cubicBezTo>
                  <a:cubicBezTo>
                    <a:pt x="312594" y="116542"/>
                    <a:pt x="312999" y="97702"/>
                    <a:pt x="306617" y="80683"/>
                  </a:cubicBezTo>
                  <a:cubicBezTo>
                    <a:pt x="303649" y="72769"/>
                    <a:pt x="296248" y="66533"/>
                    <a:pt x="288688" y="62753"/>
                  </a:cubicBezTo>
                  <a:cubicBezTo>
                    <a:pt x="271784" y="54301"/>
                    <a:pt x="252829" y="50800"/>
                    <a:pt x="234899" y="44824"/>
                  </a:cubicBezTo>
                  <a:cubicBezTo>
                    <a:pt x="201670" y="33748"/>
                    <a:pt x="219958" y="7471"/>
                    <a:pt x="21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293839" y="3964785"/>
              <a:ext cx="113833" cy="151099"/>
            </a:xfrm>
            <a:custGeom>
              <a:avLst/>
              <a:gdLst>
                <a:gd name="connsiteX0" fmla="*/ 136136 w 215649"/>
                <a:gd name="connsiteY0" fmla="*/ 0 h 286247"/>
                <a:gd name="connsiteX1" fmla="*/ 136136 w 215649"/>
                <a:gd name="connsiteY1" fmla="*/ 0 h 286247"/>
                <a:gd name="connsiteX2" fmla="*/ 24817 w 215649"/>
                <a:gd name="connsiteY2" fmla="*/ 87464 h 286247"/>
                <a:gd name="connsiteX3" fmla="*/ 16866 w 215649"/>
                <a:gd name="connsiteY3" fmla="*/ 111318 h 286247"/>
                <a:gd name="connsiteX4" fmla="*/ 964 w 215649"/>
                <a:gd name="connsiteY4" fmla="*/ 143123 h 286247"/>
                <a:gd name="connsiteX5" fmla="*/ 8915 w 215649"/>
                <a:gd name="connsiteY5" fmla="*/ 270344 h 286247"/>
                <a:gd name="connsiteX6" fmla="*/ 32769 w 215649"/>
                <a:gd name="connsiteY6" fmla="*/ 286247 h 286247"/>
                <a:gd name="connsiteX7" fmla="*/ 144087 w 215649"/>
                <a:gd name="connsiteY7" fmla="*/ 278295 h 286247"/>
                <a:gd name="connsiteX8" fmla="*/ 167941 w 215649"/>
                <a:gd name="connsiteY8" fmla="*/ 270344 h 286247"/>
                <a:gd name="connsiteX9" fmla="*/ 183844 w 215649"/>
                <a:gd name="connsiteY9" fmla="*/ 246490 h 286247"/>
                <a:gd name="connsiteX10" fmla="*/ 191795 w 215649"/>
                <a:gd name="connsiteY10" fmla="*/ 222636 h 286247"/>
                <a:gd name="connsiteX11" fmla="*/ 215649 w 215649"/>
                <a:gd name="connsiteY11" fmla="*/ 166977 h 286247"/>
                <a:gd name="connsiteX12" fmla="*/ 207697 w 215649"/>
                <a:gd name="connsiteY12" fmla="*/ 47708 h 286247"/>
                <a:gd name="connsiteX13" fmla="*/ 199746 w 215649"/>
                <a:gd name="connsiteY13" fmla="*/ 23854 h 286247"/>
                <a:gd name="connsiteX14" fmla="*/ 136136 w 215649"/>
                <a:gd name="connsiteY14" fmla="*/ 0 h 28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5649" h="286247">
                  <a:moveTo>
                    <a:pt x="136136" y="0"/>
                  </a:moveTo>
                  <a:lnTo>
                    <a:pt x="136136" y="0"/>
                  </a:lnTo>
                  <a:cubicBezTo>
                    <a:pt x="37491" y="62774"/>
                    <a:pt x="69406" y="28013"/>
                    <a:pt x="24817" y="87464"/>
                  </a:cubicBezTo>
                  <a:cubicBezTo>
                    <a:pt x="22167" y="95415"/>
                    <a:pt x="20167" y="103614"/>
                    <a:pt x="16866" y="111318"/>
                  </a:cubicBezTo>
                  <a:cubicBezTo>
                    <a:pt x="12197" y="122213"/>
                    <a:pt x="1556" y="131285"/>
                    <a:pt x="964" y="143123"/>
                  </a:cubicBezTo>
                  <a:cubicBezTo>
                    <a:pt x="-1158" y="185560"/>
                    <a:pt x="-302" y="228866"/>
                    <a:pt x="8915" y="270344"/>
                  </a:cubicBezTo>
                  <a:cubicBezTo>
                    <a:pt x="10988" y="279673"/>
                    <a:pt x="24818" y="280946"/>
                    <a:pt x="32769" y="286247"/>
                  </a:cubicBezTo>
                  <a:cubicBezTo>
                    <a:pt x="69875" y="283596"/>
                    <a:pt x="107141" y="282642"/>
                    <a:pt x="144087" y="278295"/>
                  </a:cubicBezTo>
                  <a:cubicBezTo>
                    <a:pt x="152411" y="277316"/>
                    <a:pt x="161396" y="275580"/>
                    <a:pt x="167941" y="270344"/>
                  </a:cubicBezTo>
                  <a:cubicBezTo>
                    <a:pt x="175403" y="264374"/>
                    <a:pt x="178543" y="254441"/>
                    <a:pt x="183844" y="246490"/>
                  </a:cubicBezTo>
                  <a:cubicBezTo>
                    <a:pt x="186494" y="238539"/>
                    <a:pt x="188494" y="230340"/>
                    <a:pt x="191795" y="222636"/>
                  </a:cubicBezTo>
                  <a:cubicBezTo>
                    <a:pt x="221276" y="153845"/>
                    <a:pt x="196997" y="222928"/>
                    <a:pt x="215649" y="166977"/>
                  </a:cubicBezTo>
                  <a:cubicBezTo>
                    <a:pt x="212998" y="127221"/>
                    <a:pt x="212097" y="87309"/>
                    <a:pt x="207697" y="47708"/>
                  </a:cubicBezTo>
                  <a:cubicBezTo>
                    <a:pt x="206771" y="39378"/>
                    <a:pt x="205673" y="29781"/>
                    <a:pt x="199746" y="23854"/>
                  </a:cubicBezTo>
                  <a:cubicBezTo>
                    <a:pt x="186231" y="10339"/>
                    <a:pt x="146738" y="3976"/>
                    <a:pt x="136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605433" y="3964785"/>
              <a:ext cx="222719" cy="177149"/>
            </a:xfrm>
            <a:custGeom>
              <a:avLst/>
              <a:gdLst>
                <a:gd name="connsiteX0" fmla="*/ 216970 w 315582"/>
                <a:gd name="connsiteY0" fmla="*/ 0 h 251012"/>
                <a:gd name="connsiteX1" fmla="*/ 216970 w 315582"/>
                <a:gd name="connsiteY1" fmla="*/ 0 h 251012"/>
                <a:gd name="connsiteX2" fmla="*/ 127323 w 315582"/>
                <a:gd name="connsiteY2" fmla="*/ 8965 h 251012"/>
                <a:gd name="connsiteX3" fmla="*/ 28711 w 315582"/>
                <a:gd name="connsiteY3" fmla="*/ 62753 h 251012"/>
                <a:gd name="connsiteX4" fmla="*/ 10782 w 315582"/>
                <a:gd name="connsiteY4" fmla="*/ 89648 h 251012"/>
                <a:gd name="connsiteX5" fmla="*/ 10782 w 315582"/>
                <a:gd name="connsiteY5" fmla="*/ 188259 h 251012"/>
                <a:gd name="connsiteX6" fmla="*/ 46641 w 315582"/>
                <a:gd name="connsiteY6" fmla="*/ 224118 h 251012"/>
                <a:gd name="connsiteX7" fmla="*/ 100429 w 315582"/>
                <a:gd name="connsiteY7" fmla="*/ 251012 h 251012"/>
                <a:gd name="connsiteX8" fmla="*/ 234899 w 315582"/>
                <a:gd name="connsiteY8" fmla="*/ 242048 h 251012"/>
                <a:gd name="connsiteX9" fmla="*/ 261794 w 315582"/>
                <a:gd name="connsiteY9" fmla="*/ 233083 h 251012"/>
                <a:gd name="connsiteX10" fmla="*/ 297652 w 315582"/>
                <a:gd name="connsiteY10" fmla="*/ 188259 h 251012"/>
                <a:gd name="connsiteX11" fmla="*/ 315582 w 315582"/>
                <a:gd name="connsiteY11" fmla="*/ 134471 h 251012"/>
                <a:gd name="connsiteX12" fmla="*/ 306617 w 315582"/>
                <a:gd name="connsiteY12" fmla="*/ 80683 h 251012"/>
                <a:gd name="connsiteX13" fmla="*/ 288688 w 315582"/>
                <a:gd name="connsiteY13" fmla="*/ 62753 h 251012"/>
                <a:gd name="connsiteX14" fmla="*/ 234899 w 315582"/>
                <a:gd name="connsiteY14" fmla="*/ 44824 h 251012"/>
                <a:gd name="connsiteX15" fmla="*/ 216970 w 315582"/>
                <a:gd name="connsiteY15" fmla="*/ 0 h 251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582" h="251012">
                  <a:moveTo>
                    <a:pt x="216970" y="0"/>
                  </a:moveTo>
                  <a:lnTo>
                    <a:pt x="216970" y="0"/>
                  </a:lnTo>
                  <a:cubicBezTo>
                    <a:pt x="187088" y="2988"/>
                    <a:pt x="156259" y="927"/>
                    <a:pt x="127323" y="8965"/>
                  </a:cubicBezTo>
                  <a:cubicBezTo>
                    <a:pt x="92458" y="18650"/>
                    <a:pt x="59104" y="42492"/>
                    <a:pt x="28711" y="62753"/>
                  </a:cubicBezTo>
                  <a:cubicBezTo>
                    <a:pt x="22735" y="71718"/>
                    <a:pt x="15600" y="80011"/>
                    <a:pt x="10782" y="89648"/>
                  </a:cubicBezTo>
                  <a:cubicBezTo>
                    <a:pt x="-4510" y="120232"/>
                    <a:pt x="-2649" y="156026"/>
                    <a:pt x="10782" y="188259"/>
                  </a:cubicBezTo>
                  <a:cubicBezTo>
                    <a:pt x="17284" y="203863"/>
                    <a:pt x="30604" y="218772"/>
                    <a:pt x="46641" y="224118"/>
                  </a:cubicBezTo>
                  <a:cubicBezTo>
                    <a:pt x="83756" y="236490"/>
                    <a:pt x="65672" y="227841"/>
                    <a:pt x="100429" y="251012"/>
                  </a:cubicBezTo>
                  <a:cubicBezTo>
                    <a:pt x="145252" y="248024"/>
                    <a:pt x="190251" y="247009"/>
                    <a:pt x="234899" y="242048"/>
                  </a:cubicBezTo>
                  <a:cubicBezTo>
                    <a:pt x="244291" y="241004"/>
                    <a:pt x="253691" y="237945"/>
                    <a:pt x="261794" y="233083"/>
                  </a:cubicBezTo>
                  <a:cubicBezTo>
                    <a:pt x="273083" y="226310"/>
                    <a:pt x="293211" y="198252"/>
                    <a:pt x="297652" y="188259"/>
                  </a:cubicBezTo>
                  <a:cubicBezTo>
                    <a:pt x="305328" y="170989"/>
                    <a:pt x="315582" y="134471"/>
                    <a:pt x="315582" y="134471"/>
                  </a:cubicBezTo>
                  <a:cubicBezTo>
                    <a:pt x="312594" y="116542"/>
                    <a:pt x="312999" y="97702"/>
                    <a:pt x="306617" y="80683"/>
                  </a:cubicBezTo>
                  <a:cubicBezTo>
                    <a:pt x="303649" y="72769"/>
                    <a:pt x="296248" y="66533"/>
                    <a:pt x="288688" y="62753"/>
                  </a:cubicBezTo>
                  <a:cubicBezTo>
                    <a:pt x="271784" y="54301"/>
                    <a:pt x="252829" y="50800"/>
                    <a:pt x="234899" y="44824"/>
                  </a:cubicBezTo>
                  <a:cubicBezTo>
                    <a:pt x="201670" y="33748"/>
                    <a:pt x="219958" y="7471"/>
                    <a:pt x="21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rot="19522526">
              <a:off x="5348808" y="4342091"/>
              <a:ext cx="238521" cy="353554"/>
            </a:xfrm>
            <a:custGeom>
              <a:avLst/>
              <a:gdLst>
                <a:gd name="connsiteX0" fmla="*/ 136136 w 215649"/>
                <a:gd name="connsiteY0" fmla="*/ 0 h 286247"/>
                <a:gd name="connsiteX1" fmla="*/ 136136 w 215649"/>
                <a:gd name="connsiteY1" fmla="*/ 0 h 286247"/>
                <a:gd name="connsiteX2" fmla="*/ 24817 w 215649"/>
                <a:gd name="connsiteY2" fmla="*/ 87464 h 286247"/>
                <a:gd name="connsiteX3" fmla="*/ 16866 w 215649"/>
                <a:gd name="connsiteY3" fmla="*/ 111318 h 286247"/>
                <a:gd name="connsiteX4" fmla="*/ 964 w 215649"/>
                <a:gd name="connsiteY4" fmla="*/ 143123 h 286247"/>
                <a:gd name="connsiteX5" fmla="*/ 8915 w 215649"/>
                <a:gd name="connsiteY5" fmla="*/ 270344 h 286247"/>
                <a:gd name="connsiteX6" fmla="*/ 32769 w 215649"/>
                <a:gd name="connsiteY6" fmla="*/ 286247 h 286247"/>
                <a:gd name="connsiteX7" fmla="*/ 144087 w 215649"/>
                <a:gd name="connsiteY7" fmla="*/ 278295 h 286247"/>
                <a:gd name="connsiteX8" fmla="*/ 167941 w 215649"/>
                <a:gd name="connsiteY8" fmla="*/ 270344 h 286247"/>
                <a:gd name="connsiteX9" fmla="*/ 183844 w 215649"/>
                <a:gd name="connsiteY9" fmla="*/ 246490 h 286247"/>
                <a:gd name="connsiteX10" fmla="*/ 191795 w 215649"/>
                <a:gd name="connsiteY10" fmla="*/ 222636 h 286247"/>
                <a:gd name="connsiteX11" fmla="*/ 215649 w 215649"/>
                <a:gd name="connsiteY11" fmla="*/ 166977 h 286247"/>
                <a:gd name="connsiteX12" fmla="*/ 207697 w 215649"/>
                <a:gd name="connsiteY12" fmla="*/ 47708 h 286247"/>
                <a:gd name="connsiteX13" fmla="*/ 199746 w 215649"/>
                <a:gd name="connsiteY13" fmla="*/ 23854 h 286247"/>
                <a:gd name="connsiteX14" fmla="*/ 136136 w 215649"/>
                <a:gd name="connsiteY14" fmla="*/ 0 h 28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5649" h="286247">
                  <a:moveTo>
                    <a:pt x="136136" y="0"/>
                  </a:moveTo>
                  <a:lnTo>
                    <a:pt x="136136" y="0"/>
                  </a:lnTo>
                  <a:cubicBezTo>
                    <a:pt x="37491" y="62774"/>
                    <a:pt x="69406" y="28013"/>
                    <a:pt x="24817" y="87464"/>
                  </a:cubicBezTo>
                  <a:cubicBezTo>
                    <a:pt x="22167" y="95415"/>
                    <a:pt x="20167" y="103614"/>
                    <a:pt x="16866" y="111318"/>
                  </a:cubicBezTo>
                  <a:cubicBezTo>
                    <a:pt x="12197" y="122213"/>
                    <a:pt x="1556" y="131285"/>
                    <a:pt x="964" y="143123"/>
                  </a:cubicBezTo>
                  <a:cubicBezTo>
                    <a:pt x="-1158" y="185560"/>
                    <a:pt x="-302" y="228866"/>
                    <a:pt x="8915" y="270344"/>
                  </a:cubicBezTo>
                  <a:cubicBezTo>
                    <a:pt x="10988" y="279673"/>
                    <a:pt x="24818" y="280946"/>
                    <a:pt x="32769" y="286247"/>
                  </a:cubicBezTo>
                  <a:cubicBezTo>
                    <a:pt x="69875" y="283596"/>
                    <a:pt x="107141" y="282642"/>
                    <a:pt x="144087" y="278295"/>
                  </a:cubicBezTo>
                  <a:cubicBezTo>
                    <a:pt x="152411" y="277316"/>
                    <a:pt x="161396" y="275580"/>
                    <a:pt x="167941" y="270344"/>
                  </a:cubicBezTo>
                  <a:cubicBezTo>
                    <a:pt x="175403" y="264374"/>
                    <a:pt x="178543" y="254441"/>
                    <a:pt x="183844" y="246490"/>
                  </a:cubicBezTo>
                  <a:cubicBezTo>
                    <a:pt x="186494" y="238539"/>
                    <a:pt x="188494" y="230340"/>
                    <a:pt x="191795" y="222636"/>
                  </a:cubicBezTo>
                  <a:cubicBezTo>
                    <a:pt x="221276" y="153845"/>
                    <a:pt x="196997" y="222928"/>
                    <a:pt x="215649" y="166977"/>
                  </a:cubicBezTo>
                  <a:cubicBezTo>
                    <a:pt x="212998" y="127221"/>
                    <a:pt x="212097" y="87309"/>
                    <a:pt x="207697" y="47708"/>
                  </a:cubicBezTo>
                  <a:cubicBezTo>
                    <a:pt x="206771" y="39378"/>
                    <a:pt x="205673" y="29781"/>
                    <a:pt x="199746" y="23854"/>
                  </a:cubicBezTo>
                  <a:cubicBezTo>
                    <a:pt x="186231" y="10339"/>
                    <a:pt x="146738" y="3976"/>
                    <a:pt x="136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 rot="20395894">
              <a:off x="5793815" y="4091870"/>
              <a:ext cx="168200" cy="259814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395894">
              <a:off x="4551194" y="5014559"/>
              <a:ext cx="215797" cy="346326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395894">
              <a:off x="4010326" y="4731091"/>
              <a:ext cx="133079" cy="174901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395894">
              <a:off x="3884480" y="4083420"/>
              <a:ext cx="98556" cy="144610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395894">
              <a:off x="3701852" y="3532500"/>
              <a:ext cx="87772" cy="112720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395894">
              <a:off x="3621271" y="4313044"/>
              <a:ext cx="87772" cy="112720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169591">
              <a:off x="3541269" y="4655451"/>
              <a:ext cx="243842" cy="314690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2425336" y="4670788"/>
              <a:ext cx="466808" cy="316232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1095275" y="4263364"/>
              <a:ext cx="254280" cy="386862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5568047" y="5179513"/>
              <a:ext cx="253034" cy="209689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3748315" y="5585188"/>
              <a:ext cx="172529" cy="134484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395894">
              <a:off x="3450489" y="5286400"/>
              <a:ext cx="138702" cy="155867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395894">
              <a:off x="2267295" y="5410355"/>
              <a:ext cx="112717" cy="104621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395894">
              <a:off x="1630910" y="5516483"/>
              <a:ext cx="144428" cy="175648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395894">
              <a:off x="2984928" y="5194354"/>
              <a:ext cx="109251" cy="128613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395894">
              <a:off x="2368276" y="4310241"/>
              <a:ext cx="82618" cy="109713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395894">
              <a:off x="4693015" y="5604326"/>
              <a:ext cx="132759" cy="182913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20395894">
              <a:off x="5046135" y="4963190"/>
              <a:ext cx="104310" cy="120890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20395894">
              <a:off x="4865239" y="4315835"/>
              <a:ext cx="66611" cy="82375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20395894">
              <a:off x="4259180" y="5570200"/>
              <a:ext cx="66611" cy="82375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20395894">
              <a:off x="4134390" y="5179839"/>
              <a:ext cx="152702" cy="149582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753352">
              <a:off x="2858280" y="5492772"/>
              <a:ext cx="215797" cy="346326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753352">
              <a:off x="5244869" y="5336530"/>
              <a:ext cx="140508" cy="225497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20395894">
              <a:off x="6258869" y="3569603"/>
              <a:ext cx="70012" cy="183385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20395894">
              <a:off x="6632517" y="3719407"/>
              <a:ext cx="120535" cy="152085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 rot="20395894">
              <a:off x="6356606" y="4376953"/>
              <a:ext cx="57286" cy="52206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rot="18595894">
              <a:off x="6473259" y="4710453"/>
              <a:ext cx="88543" cy="90008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 rot="20395894">
              <a:off x="5966054" y="4848931"/>
              <a:ext cx="78013" cy="88101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9522526">
              <a:off x="6172101" y="5118038"/>
              <a:ext cx="149499" cy="241416"/>
            </a:xfrm>
            <a:custGeom>
              <a:avLst/>
              <a:gdLst>
                <a:gd name="connsiteX0" fmla="*/ 136136 w 215649"/>
                <a:gd name="connsiteY0" fmla="*/ 0 h 286247"/>
                <a:gd name="connsiteX1" fmla="*/ 136136 w 215649"/>
                <a:gd name="connsiteY1" fmla="*/ 0 h 286247"/>
                <a:gd name="connsiteX2" fmla="*/ 24817 w 215649"/>
                <a:gd name="connsiteY2" fmla="*/ 87464 h 286247"/>
                <a:gd name="connsiteX3" fmla="*/ 16866 w 215649"/>
                <a:gd name="connsiteY3" fmla="*/ 111318 h 286247"/>
                <a:gd name="connsiteX4" fmla="*/ 964 w 215649"/>
                <a:gd name="connsiteY4" fmla="*/ 143123 h 286247"/>
                <a:gd name="connsiteX5" fmla="*/ 8915 w 215649"/>
                <a:gd name="connsiteY5" fmla="*/ 270344 h 286247"/>
                <a:gd name="connsiteX6" fmla="*/ 32769 w 215649"/>
                <a:gd name="connsiteY6" fmla="*/ 286247 h 286247"/>
                <a:gd name="connsiteX7" fmla="*/ 144087 w 215649"/>
                <a:gd name="connsiteY7" fmla="*/ 278295 h 286247"/>
                <a:gd name="connsiteX8" fmla="*/ 167941 w 215649"/>
                <a:gd name="connsiteY8" fmla="*/ 270344 h 286247"/>
                <a:gd name="connsiteX9" fmla="*/ 183844 w 215649"/>
                <a:gd name="connsiteY9" fmla="*/ 246490 h 286247"/>
                <a:gd name="connsiteX10" fmla="*/ 191795 w 215649"/>
                <a:gd name="connsiteY10" fmla="*/ 222636 h 286247"/>
                <a:gd name="connsiteX11" fmla="*/ 215649 w 215649"/>
                <a:gd name="connsiteY11" fmla="*/ 166977 h 286247"/>
                <a:gd name="connsiteX12" fmla="*/ 207697 w 215649"/>
                <a:gd name="connsiteY12" fmla="*/ 47708 h 286247"/>
                <a:gd name="connsiteX13" fmla="*/ 199746 w 215649"/>
                <a:gd name="connsiteY13" fmla="*/ 23854 h 286247"/>
                <a:gd name="connsiteX14" fmla="*/ 136136 w 215649"/>
                <a:gd name="connsiteY14" fmla="*/ 0 h 28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5649" h="286247">
                  <a:moveTo>
                    <a:pt x="136136" y="0"/>
                  </a:moveTo>
                  <a:lnTo>
                    <a:pt x="136136" y="0"/>
                  </a:lnTo>
                  <a:cubicBezTo>
                    <a:pt x="37491" y="62774"/>
                    <a:pt x="69406" y="28013"/>
                    <a:pt x="24817" y="87464"/>
                  </a:cubicBezTo>
                  <a:cubicBezTo>
                    <a:pt x="22167" y="95415"/>
                    <a:pt x="20167" y="103614"/>
                    <a:pt x="16866" y="111318"/>
                  </a:cubicBezTo>
                  <a:cubicBezTo>
                    <a:pt x="12197" y="122213"/>
                    <a:pt x="1556" y="131285"/>
                    <a:pt x="964" y="143123"/>
                  </a:cubicBezTo>
                  <a:cubicBezTo>
                    <a:pt x="-1158" y="185560"/>
                    <a:pt x="-302" y="228866"/>
                    <a:pt x="8915" y="270344"/>
                  </a:cubicBezTo>
                  <a:cubicBezTo>
                    <a:pt x="10988" y="279673"/>
                    <a:pt x="24818" y="280946"/>
                    <a:pt x="32769" y="286247"/>
                  </a:cubicBezTo>
                  <a:cubicBezTo>
                    <a:pt x="69875" y="283596"/>
                    <a:pt x="107141" y="282642"/>
                    <a:pt x="144087" y="278295"/>
                  </a:cubicBezTo>
                  <a:cubicBezTo>
                    <a:pt x="152411" y="277316"/>
                    <a:pt x="161396" y="275580"/>
                    <a:pt x="167941" y="270344"/>
                  </a:cubicBezTo>
                  <a:cubicBezTo>
                    <a:pt x="175403" y="264374"/>
                    <a:pt x="178543" y="254441"/>
                    <a:pt x="183844" y="246490"/>
                  </a:cubicBezTo>
                  <a:cubicBezTo>
                    <a:pt x="186494" y="238539"/>
                    <a:pt x="188494" y="230340"/>
                    <a:pt x="191795" y="222636"/>
                  </a:cubicBezTo>
                  <a:cubicBezTo>
                    <a:pt x="221276" y="153845"/>
                    <a:pt x="196997" y="222928"/>
                    <a:pt x="215649" y="166977"/>
                  </a:cubicBezTo>
                  <a:cubicBezTo>
                    <a:pt x="212998" y="127221"/>
                    <a:pt x="212097" y="87309"/>
                    <a:pt x="207697" y="47708"/>
                  </a:cubicBezTo>
                  <a:cubicBezTo>
                    <a:pt x="206771" y="39378"/>
                    <a:pt x="205673" y="29781"/>
                    <a:pt x="199746" y="23854"/>
                  </a:cubicBezTo>
                  <a:cubicBezTo>
                    <a:pt x="186231" y="10339"/>
                    <a:pt x="146738" y="3976"/>
                    <a:pt x="136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 rot="20395894">
              <a:off x="6490299" y="5413012"/>
              <a:ext cx="104310" cy="120890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 rot="20395894">
              <a:off x="6779084" y="5043885"/>
              <a:ext cx="74174" cy="92790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 rot="20395894">
              <a:off x="5805935" y="5671133"/>
              <a:ext cx="176975" cy="167314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 rot="20395894">
              <a:off x="1114202" y="4913417"/>
              <a:ext cx="82618" cy="109713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 rot="20395894">
              <a:off x="728738" y="4002534"/>
              <a:ext cx="82618" cy="109713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899381" y="5425317"/>
              <a:ext cx="133205" cy="143435"/>
            </a:xfrm>
            <a:custGeom>
              <a:avLst/>
              <a:gdLst>
                <a:gd name="connsiteX0" fmla="*/ 143435 w 415371"/>
                <a:gd name="connsiteY0" fmla="*/ 25929 h 447270"/>
                <a:gd name="connsiteX1" fmla="*/ 143435 w 415371"/>
                <a:gd name="connsiteY1" fmla="*/ 25929 h 447270"/>
                <a:gd name="connsiteX2" fmla="*/ 80683 w 415371"/>
                <a:gd name="connsiteY2" fmla="*/ 70753 h 447270"/>
                <a:gd name="connsiteX3" fmla="*/ 71718 w 415371"/>
                <a:gd name="connsiteY3" fmla="*/ 97647 h 447270"/>
                <a:gd name="connsiteX4" fmla="*/ 53788 w 415371"/>
                <a:gd name="connsiteY4" fmla="*/ 124541 h 447270"/>
                <a:gd name="connsiteX5" fmla="*/ 26894 w 415371"/>
                <a:gd name="connsiteY5" fmla="*/ 205223 h 447270"/>
                <a:gd name="connsiteX6" fmla="*/ 17930 w 415371"/>
                <a:gd name="connsiteY6" fmla="*/ 232118 h 447270"/>
                <a:gd name="connsiteX7" fmla="*/ 0 w 415371"/>
                <a:gd name="connsiteY7" fmla="*/ 294870 h 447270"/>
                <a:gd name="connsiteX8" fmla="*/ 8965 w 415371"/>
                <a:gd name="connsiteY8" fmla="*/ 384518 h 447270"/>
                <a:gd name="connsiteX9" fmla="*/ 35859 w 415371"/>
                <a:gd name="connsiteY9" fmla="*/ 411412 h 447270"/>
                <a:gd name="connsiteX10" fmla="*/ 62753 w 415371"/>
                <a:gd name="connsiteY10" fmla="*/ 429341 h 447270"/>
                <a:gd name="connsiteX11" fmla="*/ 125506 w 415371"/>
                <a:gd name="connsiteY11" fmla="*/ 447270 h 447270"/>
                <a:gd name="connsiteX12" fmla="*/ 259977 w 415371"/>
                <a:gd name="connsiteY12" fmla="*/ 438306 h 447270"/>
                <a:gd name="connsiteX13" fmla="*/ 286871 w 415371"/>
                <a:gd name="connsiteY13" fmla="*/ 429341 h 447270"/>
                <a:gd name="connsiteX14" fmla="*/ 295835 w 415371"/>
                <a:gd name="connsiteY14" fmla="*/ 402447 h 447270"/>
                <a:gd name="connsiteX15" fmla="*/ 340659 w 415371"/>
                <a:gd name="connsiteY15" fmla="*/ 366588 h 447270"/>
                <a:gd name="connsiteX16" fmla="*/ 358588 w 415371"/>
                <a:gd name="connsiteY16" fmla="*/ 330729 h 447270"/>
                <a:gd name="connsiteX17" fmla="*/ 385483 w 415371"/>
                <a:gd name="connsiteY17" fmla="*/ 303835 h 447270"/>
                <a:gd name="connsiteX18" fmla="*/ 403412 w 415371"/>
                <a:gd name="connsiteY18" fmla="*/ 276941 h 447270"/>
                <a:gd name="connsiteX19" fmla="*/ 403412 w 415371"/>
                <a:gd name="connsiteY19" fmla="*/ 124541 h 447270"/>
                <a:gd name="connsiteX20" fmla="*/ 358588 w 415371"/>
                <a:gd name="connsiteY20" fmla="*/ 70753 h 447270"/>
                <a:gd name="connsiteX21" fmla="*/ 304800 w 415371"/>
                <a:gd name="connsiteY21" fmla="*/ 34894 h 447270"/>
                <a:gd name="connsiteX22" fmla="*/ 277906 w 415371"/>
                <a:gd name="connsiteY22" fmla="*/ 8000 h 447270"/>
                <a:gd name="connsiteX23" fmla="*/ 143435 w 415371"/>
                <a:gd name="connsiteY23" fmla="*/ 25929 h 44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15371" h="447270">
                  <a:moveTo>
                    <a:pt x="143435" y="25929"/>
                  </a:moveTo>
                  <a:lnTo>
                    <a:pt x="143435" y="25929"/>
                  </a:lnTo>
                  <a:cubicBezTo>
                    <a:pt x="122518" y="40870"/>
                    <a:pt x="98859" y="52576"/>
                    <a:pt x="80683" y="70753"/>
                  </a:cubicBezTo>
                  <a:cubicBezTo>
                    <a:pt x="74001" y="77435"/>
                    <a:pt x="75944" y="89195"/>
                    <a:pt x="71718" y="97647"/>
                  </a:cubicBezTo>
                  <a:cubicBezTo>
                    <a:pt x="66899" y="107284"/>
                    <a:pt x="59765" y="115576"/>
                    <a:pt x="53788" y="124541"/>
                  </a:cubicBezTo>
                  <a:lnTo>
                    <a:pt x="26894" y="205223"/>
                  </a:lnTo>
                  <a:cubicBezTo>
                    <a:pt x="23906" y="214188"/>
                    <a:pt x="20222" y="222950"/>
                    <a:pt x="17930" y="232118"/>
                  </a:cubicBezTo>
                  <a:cubicBezTo>
                    <a:pt x="6673" y="277143"/>
                    <a:pt x="12861" y="256288"/>
                    <a:pt x="0" y="294870"/>
                  </a:cubicBezTo>
                  <a:cubicBezTo>
                    <a:pt x="2988" y="324753"/>
                    <a:pt x="133" y="355814"/>
                    <a:pt x="8965" y="384518"/>
                  </a:cubicBezTo>
                  <a:cubicBezTo>
                    <a:pt x="12693" y="396635"/>
                    <a:pt x="26119" y="403296"/>
                    <a:pt x="35859" y="411412"/>
                  </a:cubicBezTo>
                  <a:cubicBezTo>
                    <a:pt x="44136" y="418309"/>
                    <a:pt x="53116" y="424523"/>
                    <a:pt x="62753" y="429341"/>
                  </a:cubicBezTo>
                  <a:cubicBezTo>
                    <a:pt x="75618" y="435773"/>
                    <a:pt x="114011" y="444397"/>
                    <a:pt x="125506" y="447270"/>
                  </a:cubicBezTo>
                  <a:cubicBezTo>
                    <a:pt x="170330" y="444282"/>
                    <a:pt x="215329" y="443267"/>
                    <a:pt x="259977" y="438306"/>
                  </a:cubicBezTo>
                  <a:cubicBezTo>
                    <a:pt x="269369" y="437262"/>
                    <a:pt x="280189" y="436023"/>
                    <a:pt x="286871" y="429341"/>
                  </a:cubicBezTo>
                  <a:cubicBezTo>
                    <a:pt x="293553" y="422659"/>
                    <a:pt x="290973" y="410550"/>
                    <a:pt x="295835" y="402447"/>
                  </a:cubicBezTo>
                  <a:cubicBezTo>
                    <a:pt x="304350" y="388256"/>
                    <a:pt x="328447" y="374730"/>
                    <a:pt x="340659" y="366588"/>
                  </a:cubicBezTo>
                  <a:cubicBezTo>
                    <a:pt x="346635" y="354635"/>
                    <a:pt x="350820" y="341604"/>
                    <a:pt x="358588" y="330729"/>
                  </a:cubicBezTo>
                  <a:cubicBezTo>
                    <a:pt x="365957" y="320412"/>
                    <a:pt x="377367" y="313575"/>
                    <a:pt x="385483" y="303835"/>
                  </a:cubicBezTo>
                  <a:cubicBezTo>
                    <a:pt x="392380" y="295558"/>
                    <a:pt x="397436" y="285906"/>
                    <a:pt x="403412" y="276941"/>
                  </a:cubicBezTo>
                  <a:cubicBezTo>
                    <a:pt x="415584" y="216086"/>
                    <a:pt x="422736" y="201837"/>
                    <a:pt x="403412" y="124541"/>
                  </a:cubicBezTo>
                  <a:cubicBezTo>
                    <a:pt x="401549" y="117087"/>
                    <a:pt x="370055" y="79353"/>
                    <a:pt x="358588" y="70753"/>
                  </a:cubicBezTo>
                  <a:cubicBezTo>
                    <a:pt x="341349" y="57824"/>
                    <a:pt x="320037" y="50131"/>
                    <a:pt x="304800" y="34894"/>
                  </a:cubicBezTo>
                  <a:cubicBezTo>
                    <a:pt x="295835" y="25929"/>
                    <a:pt x="288988" y="14157"/>
                    <a:pt x="277906" y="8000"/>
                  </a:cubicBezTo>
                  <a:cubicBezTo>
                    <a:pt x="233726" y="-16545"/>
                    <a:pt x="165847" y="22941"/>
                    <a:pt x="143435" y="259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 rot="20395894">
              <a:off x="3135878" y="2663388"/>
              <a:ext cx="82618" cy="109713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 rot="20395894">
              <a:off x="4696880" y="2262307"/>
              <a:ext cx="87772" cy="112720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20395894">
              <a:off x="3574648" y="2370214"/>
              <a:ext cx="70012" cy="183385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 rot="483645">
              <a:off x="6709724" y="3301737"/>
              <a:ext cx="378010" cy="1877626"/>
            </a:xfrm>
            <a:custGeom>
              <a:avLst/>
              <a:gdLst>
                <a:gd name="connsiteX0" fmla="*/ 99834 w 421806"/>
                <a:gd name="connsiteY0" fmla="*/ 154547 h 1609860"/>
                <a:gd name="connsiteX1" fmla="*/ 99834 w 421806"/>
                <a:gd name="connsiteY1" fmla="*/ 154547 h 1609860"/>
                <a:gd name="connsiteX2" fmla="*/ 189986 w 421806"/>
                <a:gd name="connsiteY2" fmla="*/ 1236372 h 1609860"/>
                <a:gd name="connsiteX3" fmla="*/ 177108 w 421806"/>
                <a:gd name="connsiteY3" fmla="*/ 1313646 h 1609860"/>
                <a:gd name="connsiteX4" fmla="*/ 189986 w 421806"/>
                <a:gd name="connsiteY4" fmla="*/ 1519707 h 1609860"/>
                <a:gd name="connsiteX5" fmla="*/ 202865 w 421806"/>
                <a:gd name="connsiteY5" fmla="*/ 1558344 h 1609860"/>
                <a:gd name="connsiteX6" fmla="*/ 241502 w 421806"/>
                <a:gd name="connsiteY6" fmla="*/ 1596981 h 1609860"/>
                <a:gd name="connsiteX7" fmla="*/ 280139 w 421806"/>
                <a:gd name="connsiteY7" fmla="*/ 1609860 h 1609860"/>
                <a:gd name="connsiteX8" fmla="*/ 331654 w 421806"/>
                <a:gd name="connsiteY8" fmla="*/ 1596981 h 1609860"/>
                <a:gd name="connsiteX9" fmla="*/ 396048 w 421806"/>
                <a:gd name="connsiteY9" fmla="*/ 1506829 h 1609860"/>
                <a:gd name="connsiteX10" fmla="*/ 421806 w 421806"/>
                <a:gd name="connsiteY10" fmla="*/ 1429555 h 1609860"/>
                <a:gd name="connsiteX11" fmla="*/ 408927 w 421806"/>
                <a:gd name="connsiteY11" fmla="*/ 1081826 h 1609860"/>
                <a:gd name="connsiteX12" fmla="*/ 357412 w 421806"/>
                <a:gd name="connsiteY12" fmla="*/ 1004553 h 1609860"/>
                <a:gd name="connsiteX13" fmla="*/ 305896 w 421806"/>
                <a:gd name="connsiteY13" fmla="*/ 850006 h 1609860"/>
                <a:gd name="connsiteX14" fmla="*/ 293017 w 421806"/>
                <a:gd name="connsiteY14" fmla="*/ 811369 h 1609860"/>
                <a:gd name="connsiteX15" fmla="*/ 267260 w 421806"/>
                <a:gd name="connsiteY15" fmla="*/ 721217 h 1609860"/>
                <a:gd name="connsiteX16" fmla="*/ 241502 w 421806"/>
                <a:gd name="connsiteY16" fmla="*/ 528034 h 1609860"/>
                <a:gd name="connsiteX17" fmla="*/ 189986 w 421806"/>
                <a:gd name="connsiteY17" fmla="*/ 103031 h 1609860"/>
                <a:gd name="connsiteX18" fmla="*/ 164229 w 421806"/>
                <a:gd name="connsiteY18" fmla="*/ 25758 h 1609860"/>
                <a:gd name="connsiteX19" fmla="*/ 125592 w 421806"/>
                <a:gd name="connsiteY19" fmla="*/ 0 h 1609860"/>
                <a:gd name="connsiteX20" fmla="*/ 74077 w 421806"/>
                <a:gd name="connsiteY20" fmla="*/ 12879 h 1609860"/>
                <a:gd name="connsiteX21" fmla="*/ 22561 w 421806"/>
                <a:gd name="connsiteY21" fmla="*/ 38637 h 1609860"/>
                <a:gd name="connsiteX22" fmla="*/ 99834 w 421806"/>
                <a:gd name="connsiteY22" fmla="*/ 154547 h 160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1806" h="1609860">
                  <a:moveTo>
                    <a:pt x="99834" y="154547"/>
                  </a:moveTo>
                  <a:lnTo>
                    <a:pt x="99834" y="154547"/>
                  </a:lnTo>
                  <a:cubicBezTo>
                    <a:pt x="129885" y="515155"/>
                    <a:pt x="165915" y="875315"/>
                    <a:pt x="189986" y="1236372"/>
                  </a:cubicBezTo>
                  <a:cubicBezTo>
                    <a:pt x="191723" y="1262427"/>
                    <a:pt x="177108" y="1287533"/>
                    <a:pt x="177108" y="1313646"/>
                  </a:cubicBezTo>
                  <a:cubicBezTo>
                    <a:pt x="177108" y="1382467"/>
                    <a:pt x="182782" y="1451264"/>
                    <a:pt x="189986" y="1519707"/>
                  </a:cubicBezTo>
                  <a:cubicBezTo>
                    <a:pt x="191407" y="1533208"/>
                    <a:pt x="195335" y="1547048"/>
                    <a:pt x="202865" y="1558344"/>
                  </a:cubicBezTo>
                  <a:cubicBezTo>
                    <a:pt x="212968" y="1573499"/>
                    <a:pt x="226347" y="1586878"/>
                    <a:pt x="241502" y="1596981"/>
                  </a:cubicBezTo>
                  <a:cubicBezTo>
                    <a:pt x="252798" y="1604511"/>
                    <a:pt x="267260" y="1605567"/>
                    <a:pt x="280139" y="1609860"/>
                  </a:cubicBezTo>
                  <a:cubicBezTo>
                    <a:pt x="297311" y="1605567"/>
                    <a:pt x="316286" y="1605763"/>
                    <a:pt x="331654" y="1596981"/>
                  </a:cubicBezTo>
                  <a:cubicBezTo>
                    <a:pt x="363926" y="1578540"/>
                    <a:pt x="383165" y="1539038"/>
                    <a:pt x="396048" y="1506829"/>
                  </a:cubicBezTo>
                  <a:cubicBezTo>
                    <a:pt x="406132" y="1481620"/>
                    <a:pt x="421806" y="1429555"/>
                    <a:pt x="421806" y="1429555"/>
                  </a:cubicBezTo>
                  <a:cubicBezTo>
                    <a:pt x="417513" y="1313645"/>
                    <a:pt x="426303" y="1196506"/>
                    <a:pt x="408927" y="1081826"/>
                  </a:cubicBezTo>
                  <a:cubicBezTo>
                    <a:pt x="404290" y="1051219"/>
                    <a:pt x="357412" y="1004553"/>
                    <a:pt x="357412" y="1004553"/>
                  </a:cubicBezTo>
                  <a:lnTo>
                    <a:pt x="305896" y="850006"/>
                  </a:lnTo>
                  <a:lnTo>
                    <a:pt x="293017" y="811369"/>
                  </a:lnTo>
                  <a:cubicBezTo>
                    <a:pt x="281984" y="778270"/>
                    <a:pt x="273728" y="756789"/>
                    <a:pt x="267260" y="721217"/>
                  </a:cubicBezTo>
                  <a:cubicBezTo>
                    <a:pt x="262489" y="694979"/>
                    <a:pt x="243320" y="549247"/>
                    <a:pt x="241502" y="528034"/>
                  </a:cubicBezTo>
                  <a:cubicBezTo>
                    <a:pt x="207864" y="135590"/>
                    <a:pt x="253871" y="294688"/>
                    <a:pt x="189986" y="103031"/>
                  </a:cubicBezTo>
                  <a:cubicBezTo>
                    <a:pt x="189985" y="103029"/>
                    <a:pt x="164230" y="25759"/>
                    <a:pt x="164229" y="25758"/>
                  </a:cubicBezTo>
                  <a:lnTo>
                    <a:pt x="125592" y="0"/>
                  </a:lnTo>
                  <a:cubicBezTo>
                    <a:pt x="108420" y="4293"/>
                    <a:pt x="90650" y="6664"/>
                    <a:pt x="74077" y="12879"/>
                  </a:cubicBezTo>
                  <a:cubicBezTo>
                    <a:pt x="56101" y="19620"/>
                    <a:pt x="-43980" y="25758"/>
                    <a:pt x="22561" y="38637"/>
                  </a:cubicBezTo>
                  <a:lnTo>
                    <a:pt x="99834" y="1545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 rot="20395894">
              <a:off x="1243146" y="2644776"/>
              <a:ext cx="82618" cy="109713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 rot="20395894">
              <a:off x="3548079" y="2875490"/>
              <a:ext cx="82618" cy="109713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 rot="20395894">
              <a:off x="2509327" y="2413805"/>
              <a:ext cx="87772" cy="112720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 rot="20395894">
              <a:off x="6860359" y="2817395"/>
              <a:ext cx="109251" cy="128613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 rot="20395894">
              <a:off x="5865615" y="2518002"/>
              <a:ext cx="109251" cy="128613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 rot="20395894">
              <a:off x="6011910" y="3174928"/>
              <a:ext cx="129570" cy="121190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 rot="20395894">
              <a:off x="6884500" y="5517313"/>
              <a:ext cx="104310" cy="120890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 rot="20395894">
              <a:off x="5964991" y="5450484"/>
              <a:ext cx="72989" cy="93101"/>
            </a:xfrm>
            <a:custGeom>
              <a:avLst/>
              <a:gdLst>
                <a:gd name="connsiteX0" fmla="*/ 178069 w 368900"/>
                <a:gd name="connsiteY0" fmla="*/ 14908 h 476083"/>
                <a:gd name="connsiteX1" fmla="*/ 178069 w 368900"/>
                <a:gd name="connsiteY1" fmla="*/ 14908 h 476083"/>
                <a:gd name="connsiteX2" fmla="*/ 122409 w 368900"/>
                <a:gd name="connsiteY2" fmla="*/ 62615 h 476083"/>
                <a:gd name="connsiteX3" fmla="*/ 82653 w 368900"/>
                <a:gd name="connsiteY3" fmla="*/ 102372 h 476083"/>
                <a:gd name="connsiteX4" fmla="*/ 66750 w 368900"/>
                <a:gd name="connsiteY4" fmla="*/ 126226 h 476083"/>
                <a:gd name="connsiteX5" fmla="*/ 42896 w 368900"/>
                <a:gd name="connsiteY5" fmla="*/ 142128 h 476083"/>
                <a:gd name="connsiteX6" fmla="*/ 26994 w 368900"/>
                <a:gd name="connsiteY6" fmla="*/ 173934 h 476083"/>
                <a:gd name="connsiteX7" fmla="*/ 11091 w 368900"/>
                <a:gd name="connsiteY7" fmla="*/ 197788 h 476083"/>
                <a:gd name="connsiteX8" fmla="*/ 11091 w 368900"/>
                <a:gd name="connsiteY8" fmla="*/ 356814 h 476083"/>
                <a:gd name="connsiteX9" fmla="*/ 34945 w 368900"/>
                <a:gd name="connsiteY9" fmla="*/ 420424 h 476083"/>
                <a:gd name="connsiteX10" fmla="*/ 58799 w 368900"/>
                <a:gd name="connsiteY10" fmla="*/ 436327 h 476083"/>
                <a:gd name="connsiteX11" fmla="*/ 82653 w 368900"/>
                <a:gd name="connsiteY11" fmla="*/ 460181 h 476083"/>
                <a:gd name="connsiteX12" fmla="*/ 130361 w 368900"/>
                <a:gd name="connsiteY12" fmla="*/ 476083 h 476083"/>
                <a:gd name="connsiteX13" fmla="*/ 193971 w 368900"/>
                <a:gd name="connsiteY13" fmla="*/ 468132 h 476083"/>
                <a:gd name="connsiteX14" fmla="*/ 249630 w 368900"/>
                <a:gd name="connsiteY14" fmla="*/ 428375 h 476083"/>
                <a:gd name="connsiteX15" fmla="*/ 273484 w 368900"/>
                <a:gd name="connsiteY15" fmla="*/ 412473 h 476083"/>
                <a:gd name="connsiteX16" fmla="*/ 313241 w 368900"/>
                <a:gd name="connsiteY16" fmla="*/ 364765 h 476083"/>
                <a:gd name="connsiteX17" fmla="*/ 345046 w 368900"/>
                <a:gd name="connsiteY17" fmla="*/ 317057 h 476083"/>
                <a:gd name="connsiteX18" fmla="*/ 352997 w 368900"/>
                <a:gd name="connsiteY18" fmla="*/ 293203 h 476083"/>
                <a:gd name="connsiteX19" fmla="*/ 368900 w 368900"/>
                <a:gd name="connsiteY19" fmla="*/ 269349 h 476083"/>
                <a:gd name="connsiteX20" fmla="*/ 360949 w 368900"/>
                <a:gd name="connsiteY20" fmla="*/ 118275 h 476083"/>
                <a:gd name="connsiteX21" fmla="*/ 352997 w 368900"/>
                <a:gd name="connsiteY21" fmla="*/ 94421 h 476083"/>
                <a:gd name="connsiteX22" fmla="*/ 337095 w 368900"/>
                <a:gd name="connsiteY22" fmla="*/ 70567 h 476083"/>
                <a:gd name="connsiteX23" fmla="*/ 313241 w 368900"/>
                <a:gd name="connsiteY23" fmla="*/ 46713 h 476083"/>
                <a:gd name="connsiteX24" fmla="*/ 273484 w 368900"/>
                <a:gd name="connsiteY24" fmla="*/ 14908 h 476083"/>
                <a:gd name="connsiteX25" fmla="*/ 178069 w 368900"/>
                <a:gd name="connsiteY25" fmla="*/ 14908 h 47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900" h="476083">
                  <a:moveTo>
                    <a:pt x="178069" y="14908"/>
                  </a:moveTo>
                  <a:lnTo>
                    <a:pt x="178069" y="14908"/>
                  </a:lnTo>
                  <a:cubicBezTo>
                    <a:pt x="159516" y="30810"/>
                    <a:pt x="139688" y="45336"/>
                    <a:pt x="122409" y="62615"/>
                  </a:cubicBezTo>
                  <a:cubicBezTo>
                    <a:pt x="69395" y="115629"/>
                    <a:pt x="146271" y="59959"/>
                    <a:pt x="82653" y="102372"/>
                  </a:cubicBezTo>
                  <a:cubicBezTo>
                    <a:pt x="77352" y="110323"/>
                    <a:pt x="73507" y="119469"/>
                    <a:pt x="66750" y="126226"/>
                  </a:cubicBezTo>
                  <a:cubicBezTo>
                    <a:pt x="59993" y="132983"/>
                    <a:pt x="49014" y="134787"/>
                    <a:pt x="42896" y="142128"/>
                  </a:cubicBezTo>
                  <a:cubicBezTo>
                    <a:pt x="35308" y="151234"/>
                    <a:pt x="32875" y="163642"/>
                    <a:pt x="26994" y="173934"/>
                  </a:cubicBezTo>
                  <a:cubicBezTo>
                    <a:pt x="22253" y="182231"/>
                    <a:pt x="16392" y="189837"/>
                    <a:pt x="11091" y="197788"/>
                  </a:cubicBezTo>
                  <a:cubicBezTo>
                    <a:pt x="-6323" y="267445"/>
                    <a:pt x="-817" y="231787"/>
                    <a:pt x="11091" y="356814"/>
                  </a:cubicBezTo>
                  <a:cubicBezTo>
                    <a:pt x="13486" y="381963"/>
                    <a:pt x="16801" y="402280"/>
                    <a:pt x="34945" y="420424"/>
                  </a:cubicBezTo>
                  <a:cubicBezTo>
                    <a:pt x="41702" y="427181"/>
                    <a:pt x="51458" y="430209"/>
                    <a:pt x="58799" y="436327"/>
                  </a:cubicBezTo>
                  <a:cubicBezTo>
                    <a:pt x="67438" y="443526"/>
                    <a:pt x="72823" y="454720"/>
                    <a:pt x="82653" y="460181"/>
                  </a:cubicBezTo>
                  <a:cubicBezTo>
                    <a:pt x="97306" y="468322"/>
                    <a:pt x="130361" y="476083"/>
                    <a:pt x="130361" y="476083"/>
                  </a:cubicBezTo>
                  <a:cubicBezTo>
                    <a:pt x="151564" y="473433"/>
                    <a:pt x="173241" y="473315"/>
                    <a:pt x="193971" y="468132"/>
                  </a:cubicBezTo>
                  <a:cubicBezTo>
                    <a:pt x="227600" y="459725"/>
                    <a:pt x="225205" y="448729"/>
                    <a:pt x="249630" y="428375"/>
                  </a:cubicBezTo>
                  <a:cubicBezTo>
                    <a:pt x="256971" y="422257"/>
                    <a:pt x="266143" y="418591"/>
                    <a:pt x="273484" y="412473"/>
                  </a:cubicBezTo>
                  <a:cubicBezTo>
                    <a:pt x="296442" y="393342"/>
                    <a:pt x="297605" y="388219"/>
                    <a:pt x="313241" y="364765"/>
                  </a:cubicBezTo>
                  <a:cubicBezTo>
                    <a:pt x="332147" y="308046"/>
                    <a:pt x="305339" y="376618"/>
                    <a:pt x="345046" y="317057"/>
                  </a:cubicBezTo>
                  <a:cubicBezTo>
                    <a:pt x="349695" y="310083"/>
                    <a:pt x="349249" y="300700"/>
                    <a:pt x="352997" y="293203"/>
                  </a:cubicBezTo>
                  <a:cubicBezTo>
                    <a:pt x="357271" y="284656"/>
                    <a:pt x="363599" y="277300"/>
                    <a:pt x="368900" y="269349"/>
                  </a:cubicBezTo>
                  <a:cubicBezTo>
                    <a:pt x="366250" y="218991"/>
                    <a:pt x="365515" y="168496"/>
                    <a:pt x="360949" y="118275"/>
                  </a:cubicBezTo>
                  <a:cubicBezTo>
                    <a:pt x="360190" y="109928"/>
                    <a:pt x="356745" y="101918"/>
                    <a:pt x="352997" y="94421"/>
                  </a:cubicBezTo>
                  <a:cubicBezTo>
                    <a:pt x="348723" y="85874"/>
                    <a:pt x="343213" y="77908"/>
                    <a:pt x="337095" y="70567"/>
                  </a:cubicBezTo>
                  <a:cubicBezTo>
                    <a:pt x="329896" y="61928"/>
                    <a:pt x="320440" y="55352"/>
                    <a:pt x="313241" y="46713"/>
                  </a:cubicBezTo>
                  <a:cubicBezTo>
                    <a:pt x="285575" y="13514"/>
                    <a:pt x="312643" y="27960"/>
                    <a:pt x="273484" y="14908"/>
                  </a:cubicBezTo>
                  <a:cubicBezTo>
                    <a:pt x="223167" y="-18637"/>
                    <a:pt x="193971" y="14908"/>
                    <a:pt x="178069" y="149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6174053" y="1961487"/>
            <a:ext cx="5403726" cy="3602484"/>
            <a:chOff x="2746926" y="1763350"/>
            <a:chExt cx="6929096" cy="4619397"/>
          </a:xfrm>
        </p:grpSpPr>
        <p:grpSp>
          <p:nvGrpSpPr>
            <p:cNvPr id="289" name="组合 288"/>
            <p:cNvGrpSpPr/>
            <p:nvPr/>
          </p:nvGrpSpPr>
          <p:grpSpPr>
            <a:xfrm>
              <a:off x="2746926" y="1763350"/>
              <a:ext cx="6929096" cy="4619397"/>
              <a:chOff x="2746926" y="1763350"/>
              <a:chExt cx="6929096" cy="4619397"/>
            </a:xfrm>
          </p:grpSpPr>
          <p:pic>
            <p:nvPicPr>
              <p:cNvPr id="291" name="图片 29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46926" y="1763350"/>
                <a:ext cx="6929096" cy="4619397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292" name="组合 291"/>
              <p:cNvGrpSpPr/>
              <p:nvPr/>
            </p:nvGrpSpPr>
            <p:grpSpPr>
              <a:xfrm>
                <a:off x="3047117" y="2330363"/>
                <a:ext cx="6311578" cy="3588537"/>
                <a:chOff x="3047117" y="2330363"/>
                <a:chExt cx="6311578" cy="3588537"/>
              </a:xfrm>
            </p:grpSpPr>
            <p:pic>
              <p:nvPicPr>
                <p:cNvPr id="293" name="图片 29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072172" y="2462459"/>
                  <a:ext cx="219475" cy="2743438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4" name="图片 293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541381" y="2815492"/>
                  <a:ext cx="225572" cy="335309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5" name="图片 294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569172" y="2631425"/>
                  <a:ext cx="292633" cy="1743607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6" name="图片 295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947253" y="3027612"/>
                  <a:ext cx="176799" cy="249958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7" name="图片 296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900797" y="2792806"/>
                  <a:ext cx="249958" cy="323116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8" name="图片 297"/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668526" y="2815940"/>
                  <a:ext cx="195089" cy="298730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9" name="图片 298"/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517300" y="3579359"/>
                  <a:ext cx="371888" cy="475529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0" name="图片 299"/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164081" y="3010699"/>
                  <a:ext cx="134124" cy="146317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1" name="图片 300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80769" y="3431315"/>
                  <a:ext cx="341406" cy="317019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2" name="图片 301"/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115217" y="3431503"/>
                  <a:ext cx="292633" cy="231668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3" name="图片 302"/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5615633" y="4036790"/>
                  <a:ext cx="115834" cy="152413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4" name="图片 303"/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926800" y="4037622"/>
                  <a:ext cx="225572" cy="176799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5" name="图片 304"/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659787" y="4399490"/>
                  <a:ext cx="262151" cy="38408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6" name="图片 305"/>
                <p:cNvPicPr>
                  <a:picLocks noChangeAspect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112309" y="4163363"/>
                  <a:ext cx="176799" cy="26215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7" name="图片 306"/>
                <p:cNvPicPr>
                  <a:picLocks noChangeAspect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6872150" y="5083584"/>
                  <a:ext cx="219475" cy="353599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8" name="图片 307"/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332598" y="4796707"/>
                  <a:ext cx="134124" cy="188992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9" name="图片 308"/>
                <p:cNvPicPr>
                  <a:picLocks noChangeAspect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6204731" y="4152181"/>
                  <a:ext cx="103641" cy="152413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0" name="图片 309"/>
                <p:cNvPicPr>
                  <a:picLocks noChangeAspect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022808" y="3600557"/>
                  <a:ext cx="91448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1" name="图片 310"/>
                <p:cNvPicPr>
                  <a:picLocks noChangeAspect="1"/>
                </p:cNvPicPr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5942227" y="4381100"/>
                  <a:ext cx="91448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2" name="图片 311"/>
                <p:cNvPicPr>
                  <a:picLocks noChangeAspect="1"/>
                </p:cNvPicPr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845764" y="4739141"/>
                  <a:ext cx="280440" cy="292633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3" name="图片 312"/>
                <p:cNvPicPr>
                  <a:picLocks noChangeAspect="1"/>
                </p:cNvPicPr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749867" y="4743058"/>
                  <a:ext cx="380934" cy="315640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4" name="图片 313"/>
                <p:cNvPicPr>
                  <a:picLocks noChangeAspect="1"/>
                </p:cNvPicPr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420230" y="4334368"/>
                  <a:ext cx="249958" cy="390178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5" name="图片 314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7889331" y="5253379"/>
                  <a:ext cx="256054" cy="207282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6" name="图片 315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072022" y="5658030"/>
                  <a:ext cx="170703" cy="13412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7" name="图片 316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772524" y="5351644"/>
                  <a:ext cx="140220" cy="170703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8" name="图片 317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588530" y="5474362"/>
                  <a:ext cx="115834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9" name="图片 318"/>
                <p:cNvPicPr>
                  <a:picLocks noChangeAspect="1"/>
                </p:cNvPicPr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3952760" y="5582473"/>
                  <a:ext cx="146317" cy="188992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20" name="图片 319"/>
                <p:cNvPicPr>
                  <a:picLocks noChangeAspect="1"/>
                </p:cNvPicPr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5307479" y="5261213"/>
                  <a:ext cx="109738" cy="140220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21" name="图片 320"/>
                <p:cNvPicPr>
                  <a:picLocks noChangeAspect="1"/>
                </p:cNvPicPr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686655" y="4376794"/>
                  <a:ext cx="91448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22" name="图片 321"/>
                <p:cNvPicPr>
                  <a:picLocks noChangeAspect="1"/>
                </p:cNvPicPr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015127" y="5673949"/>
                  <a:ext cx="134124" cy="188992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23" name="图片 322"/>
                <p:cNvPicPr>
                  <a:picLocks noChangeAspect="1"/>
                </p:cNvPicPr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7369264" y="5029235"/>
                  <a:ext cx="103641" cy="13412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24" name="图片 323"/>
                <p:cNvPicPr>
                  <a:picLocks noChangeAspect="1"/>
                </p:cNvPicPr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184760" y="4383960"/>
                  <a:ext cx="73158" cy="91448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25" name="图片 324"/>
                <p:cNvPicPr>
                  <a:picLocks noChangeAspect="1"/>
                </p:cNvPicPr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6578701" y="5638326"/>
                  <a:ext cx="73158" cy="91448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26" name="图片 325"/>
                <p:cNvPicPr>
                  <a:picLocks noChangeAspect="1"/>
                </p:cNvPicPr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457329" y="5241941"/>
                  <a:ext cx="152413" cy="170703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27" name="图片 326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163994" y="5570943"/>
                  <a:ext cx="249958" cy="335309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28" name="图片 327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558662" y="5412203"/>
                  <a:ext cx="158510" cy="219475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29" name="图片 328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573994" y="3639462"/>
                  <a:ext cx="85351" cy="188992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30" name="图片 329"/>
                <p:cNvPicPr>
                  <a:picLocks noChangeAspect="1"/>
                </p:cNvPicPr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8954613" y="3785808"/>
                  <a:ext cx="121931" cy="164606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31" name="图片 330"/>
                <p:cNvPicPr>
                  <a:picLocks noChangeAspect="1"/>
                </p:cNvPicPr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677560" y="4445235"/>
                  <a:ext cx="60965" cy="60965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32" name="图片 331"/>
                <p:cNvPicPr>
                  <a:picLocks noChangeAspect="1"/>
                </p:cNvPicPr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8800697" y="4776298"/>
                  <a:ext cx="79255" cy="10364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33" name="图片 332"/>
                <p:cNvPicPr>
                  <a:picLocks noChangeAspect="1"/>
                </p:cNvPicPr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288227" y="4916872"/>
                  <a:ext cx="79255" cy="9754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34" name="图片 333"/>
                <p:cNvPicPr>
                  <a:picLocks noChangeAspect="1"/>
                </p:cNvPicPr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8481244" y="5183381"/>
                  <a:ext cx="176799" cy="25605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35" name="图片 334"/>
                <p:cNvPicPr>
                  <a:picLocks noChangeAspect="1"/>
                </p:cNvPicPr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813428" y="5479057"/>
                  <a:ext cx="103641" cy="13412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36" name="图片 335"/>
                <p:cNvPicPr>
                  <a:picLocks noChangeAspect="1"/>
                </p:cNvPicPr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099338" y="5114170"/>
                  <a:ext cx="79255" cy="9754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37" name="图片 336"/>
                <p:cNvPicPr>
                  <a:picLocks noChangeAspect="1"/>
                </p:cNvPicPr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8128817" y="5736004"/>
                  <a:ext cx="176799" cy="182896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38" name="图片 337"/>
                <p:cNvPicPr>
                  <a:picLocks noChangeAspect="1"/>
                </p:cNvPicPr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3435629" y="4979970"/>
                  <a:ext cx="85351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39" name="图片 338"/>
                <p:cNvPicPr>
                  <a:picLocks noChangeAspect="1"/>
                </p:cNvPicPr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3047117" y="4072135"/>
                  <a:ext cx="91448" cy="11583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0" name="图片 339"/>
                <p:cNvPicPr>
                  <a:picLocks noChangeAspect="1"/>
                </p:cNvPicPr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3224764" y="5499587"/>
                  <a:ext cx="128027" cy="140220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1" name="图片 340"/>
                <p:cNvPicPr>
                  <a:picLocks noChangeAspect="1"/>
                </p:cNvPicPr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5457305" y="2729941"/>
                  <a:ext cx="85351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2" name="图片 341"/>
                <p:cNvPicPr>
                  <a:picLocks noChangeAspect="1"/>
                </p:cNvPicPr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7017836" y="2330363"/>
                  <a:ext cx="91448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3" name="图片 342"/>
                <p:cNvPicPr>
                  <a:picLocks noChangeAspect="1"/>
                </p:cNvPicPr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889772" y="2443121"/>
                  <a:ext cx="85351" cy="182896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4" name="图片 343"/>
                <p:cNvPicPr>
                  <a:picLocks noChangeAspect="1"/>
                </p:cNvPicPr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084351" y="3371298"/>
                  <a:ext cx="274344" cy="1883827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5" name="图片 344"/>
                <p:cNvPicPr>
                  <a:picLocks noChangeAspect="1"/>
                </p:cNvPicPr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3564574" y="2714378"/>
                  <a:ext cx="85351" cy="11583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6" name="图片 345"/>
                <p:cNvPicPr>
                  <a:picLocks noChangeAspect="1"/>
                </p:cNvPicPr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869506" y="2945092"/>
                  <a:ext cx="85351" cy="11583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7" name="图片 346"/>
                <p:cNvPicPr>
                  <a:picLocks noChangeAspect="1"/>
                </p:cNvPicPr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827235" y="2481861"/>
                  <a:ext cx="97544" cy="12193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8" name="图片 347"/>
                <p:cNvPicPr>
                  <a:picLocks noChangeAspect="1"/>
                </p:cNvPicPr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9179861" y="2884253"/>
                  <a:ext cx="115834" cy="140220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9" name="图片 348"/>
                <p:cNvPicPr>
                  <a:picLocks noChangeAspect="1"/>
                </p:cNvPicPr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8185117" y="2584860"/>
                  <a:ext cx="115834" cy="140220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0" name="图片 349"/>
                <p:cNvPicPr>
                  <a:picLocks noChangeAspect="1"/>
                </p:cNvPicPr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8332426" y="3241123"/>
                  <a:ext cx="134124" cy="13412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1" name="图片 350"/>
                <p:cNvPicPr>
                  <a:picLocks noChangeAspect="1"/>
                </p:cNvPicPr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9204580" y="5583358"/>
                  <a:ext cx="109738" cy="134124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2" name="图片 351"/>
                <p:cNvPicPr>
                  <a:picLocks noChangeAspect="1"/>
                </p:cNvPicPr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8284652" y="5517876"/>
                  <a:ext cx="79255" cy="103641"/>
                </a:xfrm>
                <a:prstGeom prst="rect">
                  <a:avLst/>
                </a:prstGeom>
                <a:effectLst>
                  <a:outerShdw blurRad="50800" dist="63500" dir="8100000" algn="tr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</p:grpSp>
        <p:pic>
          <p:nvPicPr>
            <p:cNvPr id="290" name="图片 289"/>
            <p:cNvPicPr>
              <a:picLocks noChangeAspect="1"/>
            </p:cNvPicPr>
            <p:nvPr/>
          </p:nvPicPr>
          <p:blipFill>
            <a:blip r:embed="rId63"/>
            <a:stretch>
              <a:fillRect/>
            </a:stretch>
          </p:blipFill>
          <p:spPr>
            <a:xfrm>
              <a:off x="2927332" y="2324392"/>
              <a:ext cx="6419644" cy="36944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267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/>
              <a:t>总结</a:t>
            </a:r>
            <a:endParaRPr lang="zh-CN" altLang="en-US" sz="4800" dirty="0"/>
          </a:p>
        </p:txBody>
      </p:sp>
      <p:sp>
        <p:nvSpPr>
          <p:cNvPr id="315" name="文本框 314"/>
          <p:cNvSpPr txBox="1"/>
          <p:nvPr/>
        </p:nvSpPr>
        <p:spPr>
          <a:xfrm>
            <a:off x="440460" y="1415633"/>
            <a:ext cx="86485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看似洋洋洒洒十几页，是为了让大多数初学者也能做出来。思路其实简单。</a:t>
            </a:r>
            <a:endParaRPr lang="zh-CN" altLang="en-US" sz="2000" dirty="0"/>
          </a:p>
        </p:txBody>
      </p:sp>
      <p:sp>
        <p:nvSpPr>
          <p:cNvPr id="316" name="文本框 315"/>
          <p:cNvSpPr txBox="1"/>
          <p:nvPr/>
        </p:nvSpPr>
        <p:spPr>
          <a:xfrm>
            <a:off x="424132" y="2146371"/>
            <a:ext cx="5102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1. </a:t>
            </a:r>
            <a:r>
              <a:rPr lang="zh-CN" altLang="en-US" sz="2400" dirty="0" smtClean="0"/>
              <a:t>绘制滴形并形状裁图，做雨滴主体</a:t>
            </a:r>
            <a:endParaRPr lang="zh-CN" altLang="en-US" sz="2400" dirty="0"/>
          </a:p>
        </p:txBody>
      </p:sp>
      <p:sp>
        <p:nvSpPr>
          <p:cNvPr id="317" name="文本框 316"/>
          <p:cNvSpPr txBox="1"/>
          <p:nvPr/>
        </p:nvSpPr>
        <p:spPr>
          <a:xfrm>
            <a:off x="424132" y="2817968"/>
            <a:ext cx="6026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2. </a:t>
            </a:r>
            <a:r>
              <a:rPr lang="zh-CN" altLang="en-US" sz="2400" dirty="0" smtClean="0"/>
              <a:t>两次加内阴影，做雨滴的高光和暗光部分</a:t>
            </a:r>
            <a:endParaRPr lang="en-US" altLang="zh-CN" sz="2400" dirty="0" smtClean="0"/>
          </a:p>
        </p:txBody>
      </p:sp>
      <p:sp>
        <p:nvSpPr>
          <p:cNvPr id="318" name="文本框 317"/>
          <p:cNvSpPr txBox="1"/>
          <p:nvPr/>
        </p:nvSpPr>
        <p:spPr>
          <a:xfrm>
            <a:off x="424132" y="3489565"/>
            <a:ext cx="44871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3. </a:t>
            </a:r>
            <a:r>
              <a:rPr lang="zh-CN" altLang="en-US" sz="2400" dirty="0" smtClean="0"/>
              <a:t>一次加外阴影，做雨滴的阴影</a:t>
            </a:r>
            <a:endParaRPr lang="en-US" altLang="zh-CN" sz="2400" dirty="0" smtClean="0"/>
          </a:p>
        </p:txBody>
      </p:sp>
      <p:sp>
        <p:nvSpPr>
          <p:cNvPr id="319" name="文本框 318"/>
          <p:cNvSpPr txBox="1"/>
          <p:nvPr/>
        </p:nvSpPr>
        <p:spPr>
          <a:xfrm>
            <a:off x="424132" y="4161162"/>
            <a:ext cx="8180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4. </a:t>
            </a:r>
            <a:r>
              <a:rPr lang="zh-CN" altLang="en-US" sz="2400" dirty="0" smtClean="0"/>
              <a:t>复制后调亮加柔化边缘，做玻璃反射或折射到雨滴的部分</a:t>
            </a:r>
            <a:endParaRPr lang="en-US" altLang="zh-CN" sz="2400" dirty="0" smtClean="0"/>
          </a:p>
        </p:txBody>
      </p:sp>
      <p:sp>
        <p:nvSpPr>
          <p:cNvPr id="320" name="文本框 319"/>
          <p:cNvSpPr txBox="1"/>
          <p:nvPr/>
        </p:nvSpPr>
        <p:spPr>
          <a:xfrm>
            <a:off x="424131" y="5504356"/>
            <a:ext cx="11550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6. </a:t>
            </a:r>
            <a:r>
              <a:rPr lang="zh-CN" altLang="en-US" sz="2400" dirty="0" smtClean="0"/>
              <a:t>教程中具体的数值只针对本教程的示例。自己做时，需根据雨滴的大小做一些调整</a:t>
            </a:r>
            <a:endParaRPr lang="en-US" altLang="zh-CN" sz="2400" dirty="0" smtClean="0"/>
          </a:p>
        </p:txBody>
      </p:sp>
      <p:sp>
        <p:nvSpPr>
          <p:cNvPr id="322" name="文本框 321"/>
          <p:cNvSpPr txBox="1"/>
          <p:nvPr/>
        </p:nvSpPr>
        <p:spPr>
          <a:xfrm>
            <a:off x="440460" y="4832759"/>
            <a:ext cx="94115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5. </a:t>
            </a:r>
            <a:r>
              <a:rPr lang="zh-CN" altLang="en-US" sz="2400" dirty="0" smtClean="0"/>
              <a:t>一键转图的目的是为了多次添加阴影，否则一个形状只能添加一次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761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8306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0. </a:t>
            </a:r>
            <a:r>
              <a:rPr lang="zh-CN" altLang="en-US" dirty="0" smtClean="0"/>
              <a:t>素材准备</a:t>
            </a:r>
            <a:endParaRPr lang="zh-CN" altLang="en-US" dirty="0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179" y="1661334"/>
            <a:ext cx="6929096" cy="461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35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绘制滴形</a:t>
            </a:r>
            <a:r>
              <a:rPr lang="en-US" altLang="zh-CN" sz="2800" dirty="0" smtClean="0"/>
              <a:t>-</a:t>
            </a:r>
            <a:r>
              <a:rPr lang="zh-CN" altLang="en-US" sz="2800" dirty="0" smtClean="0"/>
              <a:t>鼠绘</a:t>
            </a:r>
            <a:endParaRPr lang="zh-CN" altLang="en-US" sz="2800" dirty="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179" y="1661334"/>
            <a:ext cx="6929096" cy="461939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4832236" y="3360969"/>
            <a:ext cx="1048399" cy="832209"/>
          </a:xfrm>
          <a:custGeom>
            <a:avLst/>
            <a:gdLst>
              <a:gd name="connsiteX0" fmla="*/ 221456 w 450057"/>
              <a:gd name="connsiteY0" fmla="*/ 35783 h 357251"/>
              <a:gd name="connsiteX1" fmla="*/ 221456 w 450057"/>
              <a:gd name="connsiteY1" fmla="*/ 35783 h 357251"/>
              <a:gd name="connsiteX2" fmla="*/ 157162 w 450057"/>
              <a:gd name="connsiteY2" fmla="*/ 42926 h 357251"/>
              <a:gd name="connsiteX3" fmla="*/ 114300 w 450057"/>
              <a:gd name="connsiteY3" fmla="*/ 78645 h 357251"/>
              <a:gd name="connsiteX4" fmla="*/ 92869 w 450057"/>
              <a:gd name="connsiteY4" fmla="*/ 92933 h 357251"/>
              <a:gd name="connsiteX5" fmla="*/ 57150 w 450057"/>
              <a:gd name="connsiteY5" fmla="*/ 135795 h 357251"/>
              <a:gd name="connsiteX6" fmla="*/ 35719 w 450057"/>
              <a:gd name="connsiteY6" fmla="*/ 157226 h 357251"/>
              <a:gd name="connsiteX7" fmla="*/ 0 w 450057"/>
              <a:gd name="connsiteY7" fmla="*/ 221520 h 357251"/>
              <a:gd name="connsiteX8" fmla="*/ 7144 w 450057"/>
              <a:gd name="connsiteY8" fmla="*/ 278670 h 357251"/>
              <a:gd name="connsiteX9" fmla="*/ 21431 w 450057"/>
              <a:gd name="connsiteY9" fmla="*/ 300101 h 357251"/>
              <a:gd name="connsiteX10" fmla="*/ 42862 w 450057"/>
              <a:gd name="connsiteY10" fmla="*/ 321533 h 357251"/>
              <a:gd name="connsiteX11" fmla="*/ 64294 w 450057"/>
              <a:gd name="connsiteY11" fmla="*/ 335820 h 357251"/>
              <a:gd name="connsiteX12" fmla="*/ 178594 w 450057"/>
              <a:gd name="connsiteY12" fmla="*/ 357251 h 357251"/>
              <a:gd name="connsiteX13" fmla="*/ 321469 w 450057"/>
              <a:gd name="connsiteY13" fmla="*/ 350108 h 357251"/>
              <a:gd name="connsiteX14" fmla="*/ 342900 w 450057"/>
              <a:gd name="connsiteY14" fmla="*/ 342964 h 357251"/>
              <a:gd name="connsiteX15" fmla="*/ 364331 w 450057"/>
              <a:gd name="connsiteY15" fmla="*/ 328676 h 357251"/>
              <a:gd name="connsiteX16" fmla="*/ 378619 w 450057"/>
              <a:gd name="connsiteY16" fmla="*/ 307245 h 357251"/>
              <a:gd name="connsiteX17" fmla="*/ 400050 w 450057"/>
              <a:gd name="connsiteY17" fmla="*/ 292958 h 357251"/>
              <a:gd name="connsiteX18" fmla="*/ 407194 w 450057"/>
              <a:gd name="connsiteY18" fmla="*/ 264383 h 357251"/>
              <a:gd name="connsiteX19" fmla="*/ 435769 w 450057"/>
              <a:gd name="connsiteY19" fmla="*/ 221520 h 357251"/>
              <a:gd name="connsiteX20" fmla="*/ 450056 w 450057"/>
              <a:gd name="connsiteY20" fmla="*/ 171514 h 357251"/>
              <a:gd name="connsiteX21" fmla="*/ 442912 w 450057"/>
              <a:gd name="connsiteY21" fmla="*/ 92933 h 357251"/>
              <a:gd name="connsiteX22" fmla="*/ 392906 w 450057"/>
              <a:gd name="connsiteY22" fmla="*/ 28639 h 357251"/>
              <a:gd name="connsiteX23" fmla="*/ 371475 w 450057"/>
              <a:gd name="connsiteY23" fmla="*/ 21495 h 357251"/>
              <a:gd name="connsiteX24" fmla="*/ 314325 w 450057"/>
              <a:gd name="connsiteY24" fmla="*/ 64 h 357251"/>
              <a:gd name="connsiteX25" fmla="*/ 221456 w 450057"/>
              <a:gd name="connsiteY25" fmla="*/ 35783 h 3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50057" h="357251">
                <a:moveTo>
                  <a:pt x="221456" y="35783"/>
                </a:moveTo>
                <a:lnTo>
                  <a:pt x="221456" y="35783"/>
                </a:lnTo>
                <a:cubicBezTo>
                  <a:pt x="200025" y="38164"/>
                  <a:pt x="178081" y="37696"/>
                  <a:pt x="157162" y="42926"/>
                </a:cubicBezTo>
                <a:cubicBezTo>
                  <a:pt x="141961" y="46726"/>
                  <a:pt x="124580" y="70078"/>
                  <a:pt x="114300" y="78645"/>
                </a:cubicBezTo>
                <a:cubicBezTo>
                  <a:pt x="107704" y="84142"/>
                  <a:pt x="99465" y="87437"/>
                  <a:pt x="92869" y="92933"/>
                </a:cubicBezTo>
                <a:cubicBezTo>
                  <a:pt x="58712" y="121397"/>
                  <a:pt x="82695" y="105140"/>
                  <a:pt x="57150" y="135795"/>
                </a:cubicBezTo>
                <a:cubicBezTo>
                  <a:pt x="50682" y="143556"/>
                  <a:pt x="41921" y="149251"/>
                  <a:pt x="35719" y="157226"/>
                </a:cubicBezTo>
                <a:cubicBezTo>
                  <a:pt x="7062" y="194072"/>
                  <a:pt x="10779" y="189185"/>
                  <a:pt x="0" y="221520"/>
                </a:cubicBezTo>
                <a:cubicBezTo>
                  <a:pt x="2381" y="240570"/>
                  <a:pt x="2093" y="260148"/>
                  <a:pt x="7144" y="278670"/>
                </a:cubicBezTo>
                <a:cubicBezTo>
                  <a:pt x="9403" y="286953"/>
                  <a:pt x="15935" y="293505"/>
                  <a:pt x="21431" y="300101"/>
                </a:cubicBezTo>
                <a:cubicBezTo>
                  <a:pt x="27899" y="307862"/>
                  <a:pt x="35101" y="315065"/>
                  <a:pt x="42862" y="321533"/>
                </a:cubicBezTo>
                <a:cubicBezTo>
                  <a:pt x="49458" y="327030"/>
                  <a:pt x="56448" y="332333"/>
                  <a:pt x="64294" y="335820"/>
                </a:cubicBezTo>
                <a:cubicBezTo>
                  <a:pt x="108713" y="355562"/>
                  <a:pt x="125773" y="351969"/>
                  <a:pt x="178594" y="357251"/>
                </a:cubicBezTo>
                <a:cubicBezTo>
                  <a:pt x="226219" y="354870"/>
                  <a:pt x="273964" y="354239"/>
                  <a:pt x="321469" y="350108"/>
                </a:cubicBezTo>
                <a:cubicBezTo>
                  <a:pt x="328971" y="349456"/>
                  <a:pt x="336165" y="346332"/>
                  <a:pt x="342900" y="342964"/>
                </a:cubicBezTo>
                <a:cubicBezTo>
                  <a:pt x="350579" y="339124"/>
                  <a:pt x="357187" y="333439"/>
                  <a:pt x="364331" y="328676"/>
                </a:cubicBezTo>
                <a:cubicBezTo>
                  <a:pt x="369094" y="321532"/>
                  <a:pt x="372548" y="313316"/>
                  <a:pt x="378619" y="307245"/>
                </a:cubicBezTo>
                <a:cubicBezTo>
                  <a:pt x="384690" y="301174"/>
                  <a:pt x="395288" y="300102"/>
                  <a:pt x="400050" y="292958"/>
                </a:cubicBezTo>
                <a:cubicBezTo>
                  <a:pt x="405496" y="284789"/>
                  <a:pt x="402803" y="273165"/>
                  <a:pt x="407194" y="264383"/>
                </a:cubicBezTo>
                <a:cubicBezTo>
                  <a:pt x="414873" y="249024"/>
                  <a:pt x="435769" y="221520"/>
                  <a:pt x="435769" y="221520"/>
                </a:cubicBezTo>
                <a:cubicBezTo>
                  <a:pt x="439137" y="211416"/>
                  <a:pt x="450056" y="180481"/>
                  <a:pt x="450056" y="171514"/>
                </a:cubicBezTo>
                <a:cubicBezTo>
                  <a:pt x="450056" y="145212"/>
                  <a:pt x="450333" y="118166"/>
                  <a:pt x="442912" y="92933"/>
                </a:cubicBezTo>
                <a:cubicBezTo>
                  <a:pt x="439450" y="81164"/>
                  <a:pt x="408407" y="38973"/>
                  <a:pt x="392906" y="28639"/>
                </a:cubicBezTo>
                <a:cubicBezTo>
                  <a:pt x="386641" y="24462"/>
                  <a:pt x="378210" y="24863"/>
                  <a:pt x="371475" y="21495"/>
                </a:cubicBezTo>
                <a:cubicBezTo>
                  <a:pt x="338017" y="4766"/>
                  <a:pt x="361185" y="2821"/>
                  <a:pt x="314325" y="64"/>
                </a:cubicBezTo>
                <a:cubicBezTo>
                  <a:pt x="285799" y="-1614"/>
                  <a:pt x="236934" y="29830"/>
                  <a:pt x="221456" y="3578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150437" y="2469290"/>
            <a:ext cx="582773" cy="2573970"/>
          </a:xfrm>
          <a:custGeom>
            <a:avLst/>
            <a:gdLst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0 w 385763"/>
              <a:gd name="connsiteY0" fmla="*/ 126786 h 1669835"/>
              <a:gd name="connsiteX1" fmla="*/ 92869 w 385763"/>
              <a:gd name="connsiteY1" fmla="*/ 5342 h 1669835"/>
              <a:gd name="connsiteX2" fmla="*/ 7144 w 385763"/>
              <a:gd name="connsiteY2" fmla="*/ 312523 h 1669835"/>
              <a:gd name="connsiteX3" fmla="*/ 14288 w 385763"/>
              <a:gd name="connsiteY3" fmla="*/ 341098 h 1669835"/>
              <a:gd name="connsiteX4" fmla="*/ 28575 w 385763"/>
              <a:gd name="connsiteY4" fmla="*/ 383960 h 1669835"/>
              <a:gd name="connsiteX5" fmla="*/ 57150 w 385763"/>
              <a:gd name="connsiteY5" fmla="*/ 433967 h 1669835"/>
              <a:gd name="connsiteX6" fmla="*/ 78581 w 385763"/>
              <a:gd name="connsiteY6" fmla="*/ 476829 h 1669835"/>
              <a:gd name="connsiteX7" fmla="*/ 78581 w 385763"/>
              <a:gd name="connsiteY7" fmla="*/ 1276929 h 1669835"/>
              <a:gd name="connsiteX8" fmla="*/ 71438 w 385763"/>
              <a:gd name="connsiteY8" fmla="*/ 1319792 h 1669835"/>
              <a:gd name="connsiteX9" fmla="*/ 57150 w 385763"/>
              <a:gd name="connsiteY9" fmla="*/ 1412660 h 1669835"/>
              <a:gd name="connsiteX10" fmla="*/ 64294 w 385763"/>
              <a:gd name="connsiteY10" fmla="*/ 1555535 h 1669835"/>
              <a:gd name="connsiteX11" fmla="*/ 92869 w 385763"/>
              <a:gd name="connsiteY11" fmla="*/ 1612685 h 1669835"/>
              <a:gd name="connsiteX12" fmla="*/ 135731 w 385763"/>
              <a:gd name="connsiteY12" fmla="*/ 1648404 h 1669835"/>
              <a:gd name="connsiteX13" fmla="*/ 178594 w 385763"/>
              <a:gd name="connsiteY13" fmla="*/ 1669835 h 1669835"/>
              <a:gd name="connsiteX14" fmla="*/ 242888 w 385763"/>
              <a:gd name="connsiteY14" fmla="*/ 1662692 h 1669835"/>
              <a:gd name="connsiteX15" fmla="*/ 264319 w 385763"/>
              <a:gd name="connsiteY15" fmla="*/ 1648404 h 1669835"/>
              <a:gd name="connsiteX16" fmla="*/ 307181 w 385763"/>
              <a:gd name="connsiteY16" fmla="*/ 1626973 h 1669835"/>
              <a:gd name="connsiteX17" fmla="*/ 328613 w 385763"/>
              <a:gd name="connsiteY17" fmla="*/ 1576967 h 1669835"/>
              <a:gd name="connsiteX18" fmla="*/ 335756 w 385763"/>
              <a:gd name="connsiteY18" fmla="*/ 1548392 h 1669835"/>
              <a:gd name="connsiteX19" fmla="*/ 357188 w 385763"/>
              <a:gd name="connsiteY19" fmla="*/ 1519817 h 1669835"/>
              <a:gd name="connsiteX20" fmla="*/ 364331 w 385763"/>
              <a:gd name="connsiteY20" fmla="*/ 1484098 h 1669835"/>
              <a:gd name="connsiteX21" fmla="*/ 378619 w 385763"/>
              <a:gd name="connsiteY21" fmla="*/ 1441235 h 1669835"/>
              <a:gd name="connsiteX22" fmla="*/ 385763 w 385763"/>
              <a:gd name="connsiteY22" fmla="*/ 1398373 h 1669835"/>
              <a:gd name="connsiteX23" fmla="*/ 378619 w 385763"/>
              <a:gd name="connsiteY23" fmla="*/ 1226923 h 1669835"/>
              <a:gd name="connsiteX24" fmla="*/ 371475 w 385763"/>
              <a:gd name="connsiteY24" fmla="*/ 1184060 h 1669835"/>
              <a:gd name="connsiteX25" fmla="*/ 364331 w 385763"/>
              <a:gd name="connsiteY25" fmla="*/ 1134054 h 1669835"/>
              <a:gd name="connsiteX26" fmla="*/ 350044 w 385763"/>
              <a:gd name="connsiteY26" fmla="*/ 1048329 h 1669835"/>
              <a:gd name="connsiteX27" fmla="*/ 335756 w 385763"/>
              <a:gd name="connsiteY27" fmla="*/ 976892 h 1669835"/>
              <a:gd name="connsiteX28" fmla="*/ 328613 w 385763"/>
              <a:gd name="connsiteY28" fmla="*/ 934029 h 1669835"/>
              <a:gd name="connsiteX29" fmla="*/ 314325 w 385763"/>
              <a:gd name="connsiteY29" fmla="*/ 884023 h 1669835"/>
              <a:gd name="connsiteX30" fmla="*/ 292894 w 385763"/>
              <a:gd name="connsiteY30" fmla="*/ 798298 h 1669835"/>
              <a:gd name="connsiteX31" fmla="*/ 278606 w 385763"/>
              <a:gd name="connsiteY31" fmla="*/ 741148 h 1669835"/>
              <a:gd name="connsiteX32" fmla="*/ 271463 w 385763"/>
              <a:gd name="connsiteY32" fmla="*/ 712573 h 1669835"/>
              <a:gd name="connsiteX33" fmla="*/ 264319 w 385763"/>
              <a:gd name="connsiteY33" fmla="*/ 691142 h 1669835"/>
              <a:gd name="connsiteX34" fmla="*/ 250031 w 385763"/>
              <a:gd name="connsiteY34" fmla="*/ 605417 h 1669835"/>
              <a:gd name="connsiteX35" fmla="*/ 235744 w 385763"/>
              <a:gd name="connsiteY35" fmla="*/ 548267 h 1669835"/>
              <a:gd name="connsiteX36" fmla="*/ 228600 w 385763"/>
              <a:gd name="connsiteY36" fmla="*/ 519692 h 1669835"/>
              <a:gd name="connsiteX37" fmla="*/ 221456 w 385763"/>
              <a:gd name="connsiteY37" fmla="*/ 433967 h 1669835"/>
              <a:gd name="connsiteX38" fmla="*/ 214313 w 385763"/>
              <a:gd name="connsiteY38" fmla="*/ 383960 h 1669835"/>
              <a:gd name="connsiteX39" fmla="*/ 207169 w 385763"/>
              <a:gd name="connsiteY39" fmla="*/ 76779 h 1669835"/>
              <a:gd name="connsiteX40" fmla="*/ 192881 w 385763"/>
              <a:gd name="connsiteY40" fmla="*/ 55348 h 1669835"/>
              <a:gd name="connsiteX41" fmla="*/ 150019 w 385763"/>
              <a:gd name="connsiteY41" fmla="*/ 33917 h 1669835"/>
              <a:gd name="connsiteX42" fmla="*/ 0 w 385763"/>
              <a:gd name="connsiteY42" fmla="*/ 126786 h 1669835"/>
              <a:gd name="connsiteX0" fmla="*/ 143332 w 379076"/>
              <a:gd name="connsiteY0" fmla="*/ 44875 h 1680793"/>
              <a:gd name="connsiteX1" fmla="*/ 86182 w 379076"/>
              <a:gd name="connsiteY1" fmla="*/ 16300 h 1680793"/>
              <a:gd name="connsiteX2" fmla="*/ 457 w 379076"/>
              <a:gd name="connsiteY2" fmla="*/ 323481 h 1680793"/>
              <a:gd name="connsiteX3" fmla="*/ 7601 w 379076"/>
              <a:gd name="connsiteY3" fmla="*/ 352056 h 1680793"/>
              <a:gd name="connsiteX4" fmla="*/ 21888 w 379076"/>
              <a:gd name="connsiteY4" fmla="*/ 394918 h 1680793"/>
              <a:gd name="connsiteX5" fmla="*/ 50463 w 379076"/>
              <a:gd name="connsiteY5" fmla="*/ 444925 h 1680793"/>
              <a:gd name="connsiteX6" fmla="*/ 71894 w 379076"/>
              <a:gd name="connsiteY6" fmla="*/ 487787 h 1680793"/>
              <a:gd name="connsiteX7" fmla="*/ 71894 w 379076"/>
              <a:gd name="connsiteY7" fmla="*/ 1287887 h 1680793"/>
              <a:gd name="connsiteX8" fmla="*/ 64751 w 379076"/>
              <a:gd name="connsiteY8" fmla="*/ 1330750 h 1680793"/>
              <a:gd name="connsiteX9" fmla="*/ 50463 w 379076"/>
              <a:gd name="connsiteY9" fmla="*/ 1423618 h 1680793"/>
              <a:gd name="connsiteX10" fmla="*/ 57607 w 379076"/>
              <a:gd name="connsiteY10" fmla="*/ 1566493 h 1680793"/>
              <a:gd name="connsiteX11" fmla="*/ 86182 w 379076"/>
              <a:gd name="connsiteY11" fmla="*/ 1623643 h 1680793"/>
              <a:gd name="connsiteX12" fmla="*/ 129044 w 379076"/>
              <a:gd name="connsiteY12" fmla="*/ 1659362 h 1680793"/>
              <a:gd name="connsiteX13" fmla="*/ 171907 w 379076"/>
              <a:gd name="connsiteY13" fmla="*/ 1680793 h 1680793"/>
              <a:gd name="connsiteX14" fmla="*/ 236201 w 379076"/>
              <a:gd name="connsiteY14" fmla="*/ 1673650 h 1680793"/>
              <a:gd name="connsiteX15" fmla="*/ 257632 w 379076"/>
              <a:gd name="connsiteY15" fmla="*/ 1659362 h 1680793"/>
              <a:gd name="connsiteX16" fmla="*/ 300494 w 379076"/>
              <a:gd name="connsiteY16" fmla="*/ 1637931 h 1680793"/>
              <a:gd name="connsiteX17" fmla="*/ 321926 w 379076"/>
              <a:gd name="connsiteY17" fmla="*/ 1587925 h 1680793"/>
              <a:gd name="connsiteX18" fmla="*/ 329069 w 379076"/>
              <a:gd name="connsiteY18" fmla="*/ 1559350 h 1680793"/>
              <a:gd name="connsiteX19" fmla="*/ 350501 w 379076"/>
              <a:gd name="connsiteY19" fmla="*/ 1530775 h 1680793"/>
              <a:gd name="connsiteX20" fmla="*/ 357644 w 379076"/>
              <a:gd name="connsiteY20" fmla="*/ 1495056 h 1680793"/>
              <a:gd name="connsiteX21" fmla="*/ 371932 w 379076"/>
              <a:gd name="connsiteY21" fmla="*/ 1452193 h 1680793"/>
              <a:gd name="connsiteX22" fmla="*/ 379076 w 379076"/>
              <a:gd name="connsiteY22" fmla="*/ 1409331 h 1680793"/>
              <a:gd name="connsiteX23" fmla="*/ 371932 w 379076"/>
              <a:gd name="connsiteY23" fmla="*/ 1237881 h 1680793"/>
              <a:gd name="connsiteX24" fmla="*/ 364788 w 379076"/>
              <a:gd name="connsiteY24" fmla="*/ 1195018 h 1680793"/>
              <a:gd name="connsiteX25" fmla="*/ 357644 w 379076"/>
              <a:gd name="connsiteY25" fmla="*/ 1145012 h 1680793"/>
              <a:gd name="connsiteX26" fmla="*/ 343357 w 379076"/>
              <a:gd name="connsiteY26" fmla="*/ 1059287 h 1680793"/>
              <a:gd name="connsiteX27" fmla="*/ 329069 w 379076"/>
              <a:gd name="connsiteY27" fmla="*/ 987850 h 1680793"/>
              <a:gd name="connsiteX28" fmla="*/ 321926 w 379076"/>
              <a:gd name="connsiteY28" fmla="*/ 944987 h 1680793"/>
              <a:gd name="connsiteX29" fmla="*/ 307638 w 379076"/>
              <a:gd name="connsiteY29" fmla="*/ 894981 h 1680793"/>
              <a:gd name="connsiteX30" fmla="*/ 286207 w 379076"/>
              <a:gd name="connsiteY30" fmla="*/ 809256 h 1680793"/>
              <a:gd name="connsiteX31" fmla="*/ 271919 w 379076"/>
              <a:gd name="connsiteY31" fmla="*/ 752106 h 1680793"/>
              <a:gd name="connsiteX32" fmla="*/ 264776 w 379076"/>
              <a:gd name="connsiteY32" fmla="*/ 723531 h 1680793"/>
              <a:gd name="connsiteX33" fmla="*/ 257632 w 379076"/>
              <a:gd name="connsiteY33" fmla="*/ 702100 h 1680793"/>
              <a:gd name="connsiteX34" fmla="*/ 243344 w 379076"/>
              <a:gd name="connsiteY34" fmla="*/ 616375 h 1680793"/>
              <a:gd name="connsiteX35" fmla="*/ 229057 w 379076"/>
              <a:gd name="connsiteY35" fmla="*/ 559225 h 1680793"/>
              <a:gd name="connsiteX36" fmla="*/ 221913 w 379076"/>
              <a:gd name="connsiteY36" fmla="*/ 530650 h 1680793"/>
              <a:gd name="connsiteX37" fmla="*/ 214769 w 379076"/>
              <a:gd name="connsiteY37" fmla="*/ 444925 h 1680793"/>
              <a:gd name="connsiteX38" fmla="*/ 207626 w 379076"/>
              <a:gd name="connsiteY38" fmla="*/ 394918 h 1680793"/>
              <a:gd name="connsiteX39" fmla="*/ 200482 w 379076"/>
              <a:gd name="connsiteY39" fmla="*/ 87737 h 1680793"/>
              <a:gd name="connsiteX40" fmla="*/ 186194 w 379076"/>
              <a:gd name="connsiteY40" fmla="*/ 66306 h 1680793"/>
              <a:gd name="connsiteX41" fmla="*/ 143332 w 379076"/>
              <a:gd name="connsiteY41" fmla="*/ 44875 h 1680793"/>
              <a:gd name="connsiteX0" fmla="*/ 143332 w 379076"/>
              <a:gd name="connsiteY0" fmla="*/ 38371 h 1674289"/>
              <a:gd name="connsiteX1" fmla="*/ 86182 w 379076"/>
              <a:gd name="connsiteY1" fmla="*/ 9796 h 1674289"/>
              <a:gd name="connsiteX2" fmla="*/ 457 w 379076"/>
              <a:gd name="connsiteY2" fmla="*/ 316977 h 1674289"/>
              <a:gd name="connsiteX3" fmla="*/ 7601 w 379076"/>
              <a:gd name="connsiteY3" fmla="*/ 345552 h 1674289"/>
              <a:gd name="connsiteX4" fmla="*/ 21888 w 379076"/>
              <a:gd name="connsiteY4" fmla="*/ 388414 h 1674289"/>
              <a:gd name="connsiteX5" fmla="*/ 50463 w 379076"/>
              <a:gd name="connsiteY5" fmla="*/ 438421 h 1674289"/>
              <a:gd name="connsiteX6" fmla="*/ 71894 w 379076"/>
              <a:gd name="connsiteY6" fmla="*/ 481283 h 1674289"/>
              <a:gd name="connsiteX7" fmla="*/ 71894 w 379076"/>
              <a:gd name="connsiteY7" fmla="*/ 1281383 h 1674289"/>
              <a:gd name="connsiteX8" fmla="*/ 64751 w 379076"/>
              <a:gd name="connsiteY8" fmla="*/ 1324246 h 1674289"/>
              <a:gd name="connsiteX9" fmla="*/ 50463 w 379076"/>
              <a:gd name="connsiteY9" fmla="*/ 1417114 h 1674289"/>
              <a:gd name="connsiteX10" fmla="*/ 57607 w 379076"/>
              <a:gd name="connsiteY10" fmla="*/ 1559989 h 1674289"/>
              <a:gd name="connsiteX11" fmla="*/ 86182 w 379076"/>
              <a:gd name="connsiteY11" fmla="*/ 1617139 h 1674289"/>
              <a:gd name="connsiteX12" fmla="*/ 129044 w 379076"/>
              <a:gd name="connsiteY12" fmla="*/ 1652858 h 1674289"/>
              <a:gd name="connsiteX13" fmla="*/ 171907 w 379076"/>
              <a:gd name="connsiteY13" fmla="*/ 1674289 h 1674289"/>
              <a:gd name="connsiteX14" fmla="*/ 236201 w 379076"/>
              <a:gd name="connsiteY14" fmla="*/ 1667146 h 1674289"/>
              <a:gd name="connsiteX15" fmla="*/ 257632 w 379076"/>
              <a:gd name="connsiteY15" fmla="*/ 1652858 h 1674289"/>
              <a:gd name="connsiteX16" fmla="*/ 300494 w 379076"/>
              <a:gd name="connsiteY16" fmla="*/ 1631427 h 1674289"/>
              <a:gd name="connsiteX17" fmla="*/ 321926 w 379076"/>
              <a:gd name="connsiteY17" fmla="*/ 1581421 h 1674289"/>
              <a:gd name="connsiteX18" fmla="*/ 329069 w 379076"/>
              <a:gd name="connsiteY18" fmla="*/ 1552846 h 1674289"/>
              <a:gd name="connsiteX19" fmla="*/ 350501 w 379076"/>
              <a:gd name="connsiteY19" fmla="*/ 1524271 h 1674289"/>
              <a:gd name="connsiteX20" fmla="*/ 357644 w 379076"/>
              <a:gd name="connsiteY20" fmla="*/ 1488552 h 1674289"/>
              <a:gd name="connsiteX21" fmla="*/ 371932 w 379076"/>
              <a:gd name="connsiteY21" fmla="*/ 1445689 h 1674289"/>
              <a:gd name="connsiteX22" fmla="*/ 379076 w 379076"/>
              <a:gd name="connsiteY22" fmla="*/ 1402827 h 1674289"/>
              <a:gd name="connsiteX23" fmla="*/ 371932 w 379076"/>
              <a:gd name="connsiteY23" fmla="*/ 1231377 h 1674289"/>
              <a:gd name="connsiteX24" fmla="*/ 364788 w 379076"/>
              <a:gd name="connsiteY24" fmla="*/ 1188514 h 1674289"/>
              <a:gd name="connsiteX25" fmla="*/ 357644 w 379076"/>
              <a:gd name="connsiteY25" fmla="*/ 1138508 h 1674289"/>
              <a:gd name="connsiteX26" fmla="*/ 343357 w 379076"/>
              <a:gd name="connsiteY26" fmla="*/ 1052783 h 1674289"/>
              <a:gd name="connsiteX27" fmla="*/ 329069 w 379076"/>
              <a:gd name="connsiteY27" fmla="*/ 981346 h 1674289"/>
              <a:gd name="connsiteX28" fmla="*/ 321926 w 379076"/>
              <a:gd name="connsiteY28" fmla="*/ 938483 h 1674289"/>
              <a:gd name="connsiteX29" fmla="*/ 307638 w 379076"/>
              <a:gd name="connsiteY29" fmla="*/ 888477 h 1674289"/>
              <a:gd name="connsiteX30" fmla="*/ 286207 w 379076"/>
              <a:gd name="connsiteY30" fmla="*/ 802752 h 1674289"/>
              <a:gd name="connsiteX31" fmla="*/ 271919 w 379076"/>
              <a:gd name="connsiteY31" fmla="*/ 745602 h 1674289"/>
              <a:gd name="connsiteX32" fmla="*/ 264776 w 379076"/>
              <a:gd name="connsiteY32" fmla="*/ 717027 h 1674289"/>
              <a:gd name="connsiteX33" fmla="*/ 257632 w 379076"/>
              <a:gd name="connsiteY33" fmla="*/ 695596 h 1674289"/>
              <a:gd name="connsiteX34" fmla="*/ 243344 w 379076"/>
              <a:gd name="connsiteY34" fmla="*/ 609871 h 1674289"/>
              <a:gd name="connsiteX35" fmla="*/ 229057 w 379076"/>
              <a:gd name="connsiteY35" fmla="*/ 552721 h 1674289"/>
              <a:gd name="connsiteX36" fmla="*/ 221913 w 379076"/>
              <a:gd name="connsiteY36" fmla="*/ 524146 h 1674289"/>
              <a:gd name="connsiteX37" fmla="*/ 214769 w 379076"/>
              <a:gd name="connsiteY37" fmla="*/ 438421 h 1674289"/>
              <a:gd name="connsiteX38" fmla="*/ 207626 w 379076"/>
              <a:gd name="connsiteY38" fmla="*/ 388414 h 1674289"/>
              <a:gd name="connsiteX39" fmla="*/ 200482 w 379076"/>
              <a:gd name="connsiteY39" fmla="*/ 81233 h 1674289"/>
              <a:gd name="connsiteX40" fmla="*/ 186194 w 379076"/>
              <a:gd name="connsiteY40" fmla="*/ 59802 h 1674289"/>
              <a:gd name="connsiteX41" fmla="*/ 143332 w 379076"/>
              <a:gd name="connsiteY41" fmla="*/ 38371 h 1674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79076" h="1674289">
                <a:moveTo>
                  <a:pt x="143332" y="38371"/>
                </a:moveTo>
                <a:cubicBezTo>
                  <a:pt x="126663" y="30037"/>
                  <a:pt x="128279" y="-21042"/>
                  <a:pt x="86182" y="9796"/>
                </a:cubicBezTo>
                <a:cubicBezTo>
                  <a:pt x="-16211" y="84805"/>
                  <a:pt x="13554" y="261018"/>
                  <a:pt x="457" y="316977"/>
                </a:cubicBezTo>
                <a:cubicBezTo>
                  <a:pt x="-1780" y="326537"/>
                  <a:pt x="4780" y="336148"/>
                  <a:pt x="7601" y="345552"/>
                </a:cubicBezTo>
                <a:cubicBezTo>
                  <a:pt x="11928" y="359977"/>
                  <a:pt x="13534" y="375883"/>
                  <a:pt x="21888" y="388414"/>
                </a:cubicBezTo>
                <a:cubicBezTo>
                  <a:pt x="36238" y="409939"/>
                  <a:pt x="39586" y="413040"/>
                  <a:pt x="50463" y="438421"/>
                </a:cubicBezTo>
                <a:cubicBezTo>
                  <a:pt x="68208" y="479826"/>
                  <a:pt x="44439" y="440100"/>
                  <a:pt x="71894" y="481283"/>
                </a:cubicBezTo>
                <a:cubicBezTo>
                  <a:pt x="141186" y="758441"/>
                  <a:pt x="85177" y="524231"/>
                  <a:pt x="71894" y="1281383"/>
                </a:cubicBezTo>
                <a:cubicBezTo>
                  <a:pt x="71640" y="1295865"/>
                  <a:pt x="66799" y="1309907"/>
                  <a:pt x="64751" y="1324246"/>
                </a:cubicBezTo>
                <a:cubicBezTo>
                  <a:pt x="51780" y="1415050"/>
                  <a:pt x="64105" y="1348906"/>
                  <a:pt x="50463" y="1417114"/>
                </a:cubicBezTo>
                <a:cubicBezTo>
                  <a:pt x="52844" y="1464739"/>
                  <a:pt x="53647" y="1512469"/>
                  <a:pt x="57607" y="1559989"/>
                </a:cubicBezTo>
                <a:cubicBezTo>
                  <a:pt x="59884" y="1587313"/>
                  <a:pt x="68264" y="1596234"/>
                  <a:pt x="86182" y="1617139"/>
                </a:cubicBezTo>
                <a:cubicBezTo>
                  <a:pt x="98033" y="1630965"/>
                  <a:pt x="112507" y="1644590"/>
                  <a:pt x="129044" y="1652858"/>
                </a:cubicBezTo>
                <a:cubicBezTo>
                  <a:pt x="188197" y="1682434"/>
                  <a:pt x="110491" y="1633346"/>
                  <a:pt x="171907" y="1674289"/>
                </a:cubicBezTo>
                <a:cubicBezTo>
                  <a:pt x="193338" y="1671908"/>
                  <a:pt x="215282" y="1672376"/>
                  <a:pt x="236201" y="1667146"/>
                </a:cubicBezTo>
                <a:cubicBezTo>
                  <a:pt x="244530" y="1665064"/>
                  <a:pt x="249953" y="1656698"/>
                  <a:pt x="257632" y="1652858"/>
                </a:cubicBezTo>
                <a:cubicBezTo>
                  <a:pt x="316792" y="1623277"/>
                  <a:pt x="239067" y="1672378"/>
                  <a:pt x="300494" y="1631427"/>
                </a:cubicBezTo>
                <a:cubicBezTo>
                  <a:pt x="313192" y="1606031"/>
                  <a:pt x="314919" y="1605945"/>
                  <a:pt x="321926" y="1581421"/>
                </a:cubicBezTo>
                <a:cubicBezTo>
                  <a:pt x="324623" y="1571981"/>
                  <a:pt x="324678" y="1561628"/>
                  <a:pt x="329069" y="1552846"/>
                </a:cubicBezTo>
                <a:cubicBezTo>
                  <a:pt x="334394" y="1542197"/>
                  <a:pt x="343357" y="1533796"/>
                  <a:pt x="350501" y="1524271"/>
                </a:cubicBezTo>
                <a:cubicBezTo>
                  <a:pt x="352882" y="1512365"/>
                  <a:pt x="354449" y="1500266"/>
                  <a:pt x="357644" y="1488552"/>
                </a:cubicBezTo>
                <a:cubicBezTo>
                  <a:pt x="361607" y="1474022"/>
                  <a:pt x="369456" y="1460545"/>
                  <a:pt x="371932" y="1445689"/>
                </a:cubicBezTo>
                <a:lnTo>
                  <a:pt x="379076" y="1402827"/>
                </a:lnTo>
                <a:cubicBezTo>
                  <a:pt x="376695" y="1345677"/>
                  <a:pt x="375737" y="1288450"/>
                  <a:pt x="371932" y="1231377"/>
                </a:cubicBezTo>
                <a:cubicBezTo>
                  <a:pt x="370968" y="1216924"/>
                  <a:pt x="366991" y="1202830"/>
                  <a:pt x="364788" y="1188514"/>
                </a:cubicBezTo>
                <a:cubicBezTo>
                  <a:pt x="362228" y="1171872"/>
                  <a:pt x="360270" y="1155140"/>
                  <a:pt x="357644" y="1138508"/>
                </a:cubicBezTo>
                <a:cubicBezTo>
                  <a:pt x="353126" y="1109893"/>
                  <a:pt x="349039" y="1081190"/>
                  <a:pt x="343357" y="1052783"/>
                </a:cubicBezTo>
                <a:cubicBezTo>
                  <a:pt x="338594" y="1028971"/>
                  <a:pt x="333061" y="1005300"/>
                  <a:pt x="329069" y="981346"/>
                </a:cubicBezTo>
                <a:cubicBezTo>
                  <a:pt x="326688" y="967058"/>
                  <a:pt x="324767" y="952686"/>
                  <a:pt x="321926" y="938483"/>
                </a:cubicBezTo>
                <a:cubicBezTo>
                  <a:pt x="313003" y="893864"/>
                  <a:pt x="317851" y="925925"/>
                  <a:pt x="307638" y="888477"/>
                </a:cubicBezTo>
                <a:cubicBezTo>
                  <a:pt x="299888" y="860060"/>
                  <a:pt x="293351" y="831327"/>
                  <a:pt x="286207" y="802752"/>
                </a:cubicBezTo>
                <a:lnTo>
                  <a:pt x="271919" y="745602"/>
                </a:lnTo>
                <a:cubicBezTo>
                  <a:pt x="269538" y="736077"/>
                  <a:pt x="267881" y="726341"/>
                  <a:pt x="264776" y="717027"/>
                </a:cubicBezTo>
                <a:cubicBezTo>
                  <a:pt x="262395" y="709883"/>
                  <a:pt x="259458" y="702901"/>
                  <a:pt x="257632" y="695596"/>
                </a:cubicBezTo>
                <a:cubicBezTo>
                  <a:pt x="244855" y="644488"/>
                  <a:pt x="255438" y="670341"/>
                  <a:pt x="243344" y="609871"/>
                </a:cubicBezTo>
                <a:cubicBezTo>
                  <a:pt x="239493" y="590616"/>
                  <a:pt x="233819" y="571771"/>
                  <a:pt x="229057" y="552721"/>
                </a:cubicBezTo>
                <a:lnTo>
                  <a:pt x="221913" y="524146"/>
                </a:lnTo>
                <a:cubicBezTo>
                  <a:pt x="219532" y="495571"/>
                  <a:pt x="217771" y="466938"/>
                  <a:pt x="214769" y="438421"/>
                </a:cubicBezTo>
                <a:cubicBezTo>
                  <a:pt x="213006" y="421675"/>
                  <a:pt x="208299" y="405239"/>
                  <a:pt x="207626" y="388414"/>
                </a:cubicBezTo>
                <a:cubicBezTo>
                  <a:pt x="203533" y="286074"/>
                  <a:pt x="207148" y="183437"/>
                  <a:pt x="200482" y="81233"/>
                </a:cubicBezTo>
                <a:cubicBezTo>
                  <a:pt x="199923" y="72665"/>
                  <a:pt x="192265" y="65873"/>
                  <a:pt x="186194" y="59802"/>
                </a:cubicBezTo>
                <a:cubicBezTo>
                  <a:pt x="177497" y="51105"/>
                  <a:pt x="156245" y="39662"/>
                  <a:pt x="143332" y="38371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36882" y="868661"/>
            <a:ext cx="723787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插入选项卡→形状→任意多边形→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按住鼠标左键不放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绘制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650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绘制滴形</a:t>
            </a:r>
            <a:r>
              <a:rPr lang="en-US" altLang="zh-CN" sz="2800" dirty="0" smtClean="0"/>
              <a:t>-</a:t>
            </a:r>
            <a:r>
              <a:rPr lang="zh-CN" altLang="en-US" sz="2800" dirty="0" smtClean="0"/>
              <a:t>去掉线条</a:t>
            </a:r>
            <a:endParaRPr lang="zh-CN" altLang="en-US" sz="2800" dirty="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179" y="1661334"/>
            <a:ext cx="6929096" cy="461939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4832236" y="3360969"/>
            <a:ext cx="1048399" cy="832209"/>
          </a:xfrm>
          <a:custGeom>
            <a:avLst/>
            <a:gdLst>
              <a:gd name="connsiteX0" fmla="*/ 221456 w 450057"/>
              <a:gd name="connsiteY0" fmla="*/ 35783 h 357251"/>
              <a:gd name="connsiteX1" fmla="*/ 221456 w 450057"/>
              <a:gd name="connsiteY1" fmla="*/ 35783 h 357251"/>
              <a:gd name="connsiteX2" fmla="*/ 157162 w 450057"/>
              <a:gd name="connsiteY2" fmla="*/ 42926 h 357251"/>
              <a:gd name="connsiteX3" fmla="*/ 114300 w 450057"/>
              <a:gd name="connsiteY3" fmla="*/ 78645 h 357251"/>
              <a:gd name="connsiteX4" fmla="*/ 92869 w 450057"/>
              <a:gd name="connsiteY4" fmla="*/ 92933 h 357251"/>
              <a:gd name="connsiteX5" fmla="*/ 57150 w 450057"/>
              <a:gd name="connsiteY5" fmla="*/ 135795 h 357251"/>
              <a:gd name="connsiteX6" fmla="*/ 35719 w 450057"/>
              <a:gd name="connsiteY6" fmla="*/ 157226 h 357251"/>
              <a:gd name="connsiteX7" fmla="*/ 0 w 450057"/>
              <a:gd name="connsiteY7" fmla="*/ 221520 h 357251"/>
              <a:gd name="connsiteX8" fmla="*/ 7144 w 450057"/>
              <a:gd name="connsiteY8" fmla="*/ 278670 h 357251"/>
              <a:gd name="connsiteX9" fmla="*/ 21431 w 450057"/>
              <a:gd name="connsiteY9" fmla="*/ 300101 h 357251"/>
              <a:gd name="connsiteX10" fmla="*/ 42862 w 450057"/>
              <a:gd name="connsiteY10" fmla="*/ 321533 h 357251"/>
              <a:gd name="connsiteX11" fmla="*/ 64294 w 450057"/>
              <a:gd name="connsiteY11" fmla="*/ 335820 h 357251"/>
              <a:gd name="connsiteX12" fmla="*/ 178594 w 450057"/>
              <a:gd name="connsiteY12" fmla="*/ 357251 h 357251"/>
              <a:gd name="connsiteX13" fmla="*/ 321469 w 450057"/>
              <a:gd name="connsiteY13" fmla="*/ 350108 h 357251"/>
              <a:gd name="connsiteX14" fmla="*/ 342900 w 450057"/>
              <a:gd name="connsiteY14" fmla="*/ 342964 h 357251"/>
              <a:gd name="connsiteX15" fmla="*/ 364331 w 450057"/>
              <a:gd name="connsiteY15" fmla="*/ 328676 h 357251"/>
              <a:gd name="connsiteX16" fmla="*/ 378619 w 450057"/>
              <a:gd name="connsiteY16" fmla="*/ 307245 h 357251"/>
              <a:gd name="connsiteX17" fmla="*/ 400050 w 450057"/>
              <a:gd name="connsiteY17" fmla="*/ 292958 h 357251"/>
              <a:gd name="connsiteX18" fmla="*/ 407194 w 450057"/>
              <a:gd name="connsiteY18" fmla="*/ 264383 h 357251"/>
              <a:gd name="connsiteX19" fmla="*/ 435769 w 450057"/>
              <a:gd name="connsiteY19" fmla="*/ 221520 h 357251"/>
              <a:gd name="connsiteX20" fmla="*/ 450056 w 450057"/>
              <a:gd name="connsiteY20" fmla="*/ 171514 h 357251"/>
              <a:gd name="connsiteX21" fmla="*/ 442912 w 450057"/>
              <a:gd name="connsiteY21" fmla="*/ 92933 h 357251"/>
              <a:gd name="connsiteX22" fmla="*/ 392906 w 450057"/>
              <a:gd name="connsiteY22" fmla="*/ 28639 h 357251"/>
              <a:gd name="connsiteX23" fmla="*/ 371475 w 450057"/>
              <a:gd name="connsiteY23" fmla="*/ 21495 h 357251"/>
              <a:gd name="connsiteX24" fmla="*/ 314325 w 450057"/>
              <a:gd name="connsiteY24" fmla="*/ 64 h 357251"/>
              <a:gd name="connsiteX25" fmla="*/ 221456 w 450057"/>
              <a:gd name="connsiteY25" fmla="*/ 35783 h 3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50057" h="357251">
                <a:moveTo>
                  <a:pt x="221456" y="35783"/>
                </a:moveTo>
                <a:lnTo>
                  <a:pt x="221456" y="35783"/>
                </a:lnTo>
                <a:cubicBezTo>
                  <a:pt x="200025" y="38164"/>
                  <a:pt x="178081" y="37696"/>
                  <a:pt x="157162" y="42926"/>
                </a:cubicBezTo>
                <a:cubicBezTo>
                  <a:pt x="141961" y="46726"/>
                  <a:pt x="124580" y="70078"/>
                  <a:pt x="114300" y="78645"/>
                </a:cubicBezTo>
                <a:cubicBezTo>
                  <a:pt x="107704" y="84142"/>
                  <a:pt x="99465" y="87437"/>
                  <a:pt x="92869" y="92933"/>
                </a:cubicBezTo>
                <a:cubicBezTo>
                  <a:pt x="58712" y="121397"/>
                  <a:pt x="82695" y="105140"/>
                  <a:pt x="57150" y="135795"/>
                </a:cubicBezTo>
                <a:cubicBezTo>
                  <a:pt x="50682" y="143556"/>
                  <a:pt x="41921" y="149251"/>
                  <a:pt x="35719" y="157226"/>
                </a:cubicBezTo>
                <a:cubicBezTo>
                  <a:pt x="7062" y="194072"/>
                  <a:pt x="10779" y="189185"/>
                  <a:pt x="0" y="221520"/>
                </a:cubicBezTo>
                <a:cubicBezTo>
                  <a:pt x="2381" y="240570"/>
                  <a:pt x="2093" y="260148"/>
                  <a:pt x="7144" y="278670"/>
                </a:cubicBezTo>
                <a:cubicBezTo>
                  <a:pt x="9403" y="286953"/>
                  <a:pt x="15935" y="293505"/>
                  <a:pt x="21431" y="300101"/>
                </a:cubicBezTo>
                <a:cubicBezTo>
                  <a:pt x="27899" y="307862"/>
                  <a:pt x="35101" y="315065"/>
                  <a:pt x="42862" y="321533"/>
                </a:cubicBezTo>
                <a:cubicBezTo>
                  <a:pt x="49458" y="327030"/>
                  <a:pt x="56448" y="332333"/>
                  <a:pt x="64294" y="335820"/>
                </a:cubicBezTo>
                <a:cubicBezTo>
                  <a:pt x="108713" y="355562"/>
                  <a:pt x="125773" y="351969"/>
                  <a:pt x="178594" y="357251"/>
                </a:cubicBezTo>
                <a:cubicBezTo>
                  <a:pt x="226219" y="354870"/>
                  <a:pt x="273964" y="354239"/>
                  <a:pt x="321469" y="350108"/>
                </a:cubicBezTo>
                <a:cubicBezTo>
                  <a:pt x="328971" y="349456"/>
                  <a:pt x="336165" y="346332"/>
                  <a:pt x="342900" y="342964"/>
                </a:cubicBezTo>
                <a:cubicBezTo>
                  <a:pt x="350579" y="339124"/>
                  <a:pt x="357187" y="333439"/>
                  <a:pt x="364331" y="328676"/>
                </a:cubicBezTo>
                <a:cubicBezTo>
                  <a:pt x="369094" y="321532"/>
                  <a:pt x="372548" y="313316"/>
                  <a:pt x="378619" y="307245"/>
                </a:cubicBezTo>
                <a:cubicBezTo>
                  <a:pt x="384690" y="301174"/>
                  <a:pt x="395288" y="300102"/>
                  <a:pt x="400050" y="292958"/>
                </a:cubicBezTo>
                <a:cubicBezTo>
                  <a:pt x="405496" y="284789"/>
                  <a:pt x="402803" y="273165"/>
                  <a:pt x="407194" y="264383"/>
                </a:cubicBezTo>
                <a:cubicBezTo>
                  <a:pt x="414873" y="249024"/>
                  <a:pt x="435769" y="221520"/>
                  <a:pt x="435769" y="221520"/>
                </a:cubicBezTo>
                <a:cubicBezTo>
                  <a:pt x="439137" y="211416"/>
                  <a:pt x="450056" y="180481"/>
                  <a:pt x="450056" y="171514"/>
                </a:cubicBezTo>
                <a:cubicBezTo>
                  <a:pt x="450056" y="145212"/>
                  <a:pt x="450333" y="118166"/>
                  <a:pt x="442912" y="92933"/>
                </a:cubicBezTo>
                <a:cubicBezTo>
                  <a:pt x="439450" y="81164"/>
                  <a:pt x="408407" y="38973"/>
                  <a:pt x="392906" y="28639"/>
                </a:cubicBezTo>
                <a:cubicBezTo>
                  <a:pt x="386641" y="24462"/>
                  <a:pt x="378210" y="24863"/>
                  <a:pt x="371475" y="21495"/>
                </a:cubicBezTo>
                <a:cubicBezTo>
                  <a:pt x="338017" y="4766"/>
                  <a:pt x="361185" y="2821"/>
                  <a:pt x="314325" y="64"/>
                </a:cubicBezTo>
                <a:cubicBezTo>
                  <a:pt x="285799" y="-1614"/>
                  <a:pt x="236934" y="29830"/>
                  <a:pt x="221456" y="3578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150437" y="2469290"/>
            <a:ext cx="582773" cy="2573970"/>
          </a:xfrm>
          <a:custGeom>
            <a:avLst/>
            <a:gdLst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0 w 385763"/>
              <a:gd name="connsiteY0" fmla="*/ 126786 h 1669835"/>
              <a:gd name="connsiteX1" fmla="*/ 92869 w 385763"/>
              <a:gd name="connsiteY1" fmla="*/ 5342 h 1669835"/>
              <a:gd name="connsiteX2" fmla="*/ 7144 w 385763"/>
              <a:gd name="connsiteY2" fmla="*/ 312523 h 1669835"/>
              <a:gd name="connsiteX3" fmla="*/ 14288 w 385763"/>
              <a:gd name="connsiteY3" fmla="*/ 341098 h 1669835"/>
              <a:gd name="connsiteX4" fmla="*/ 28575 w 385763"/>
              <a:gd name="connsiteY4" fmla="*/ 383960 h 1669835"/>
              <a:gd name="connsiteX5" fmla="*/ 57150 w 385763"/>
              <a:gd name="connsiteY5" fmla="*/ 433967 h 1669835"/>
              <a:gd name="connsiteX6" fmla="*/ 78581 w 385763"/>
              <a:gd name="connsiteY6" fmla="*/ 476829 h 1669835"/>
              <a:gd name="connsiteX7" fmla="*/ 78581 w 385763"/>
              <a:gd name="connsiteY7" fmla="*/ 1276929 h 1669835"/>
              <a:gd name="connsiteX8" fmla="*/ 71438 w 385763"/>
              <a:gd name="connsiteY8" fmla="*/ 1319792 h 1669835"/>
              <a:gd name="connsiteX9" fmla="*/ 57150 w 385763"/>
              <a:gd name="connsiteY9" fmla="*/ 1412660 h 1669835"/>
              <a:gd name="connsiteX10" fmla="*/ 64294 w 385763"/>
              <a:gd name="connsiteY10" fmla="*/ 1555535 h 1669835"/>
              <a:gd name="connsiteX11" fmla="*/ 92869 w 385763"/>
              <a:gd name="connsiteY11" fmla="*/ 1612685 h 1669835"/>
              <a:gd name="connsiteX12" fmla="*/ 135731 w 385763"/>
              <a:gd name="connsiteY12" fmla="*/ 1648404 h 1669835"/>
              <a:gd name="connsiteX13" fmla="*/ 178594 w 385763"/>
              <a:gd name="connsiteY13" fmla="*/ 1669835 h 1669835"/>
              <a:gd name="connsiteX14" fmla="*/ 242888 w 385763"/>
              <a:gd name="connsiteY14" fmla="*/ 1662692 h 1669835"/>
              <a:gd name="connsiteX15" fmla="*/ 264319 w 385763"/>
              <a:gd name="connsiteY15" fmla="*/ 1648404 h 1669835"/>
              <a:gd name="connsiteX16" fmla="*/ 307181 w 385763"/>
              <a:gd name="connsiteY16" fmla="*/ 1626973 h 1669835"/>
              <a:gd name="connsiteX17" fmla="*/ 328613 w 385763"/>
              <a:gd name="connsiteY17" fmla="*/ 1576967 h 1669835"/>
              <a:gd name="connsiteX18" fmla="*/ 335756 w 385763"/>
              <a:gd name="connsiteY18" fmla="*/ 1548392 h 1669835"/>
              <a:gd name="connsiteX19" fmla="*/ 357188 w 385763"/>
              <a:gd name="connsiteY19" fmla="*/ 1519817 h 1669835"/>
              <a:gd name="connsiteX20" fmla="*/ 364331 w 385763"/>
              <a:gd name="connsiteY20" fmla="*/ 1484098 h 1669835"/>
              <a:gd name="connsiteX21" fmla="*/ 378619 w 385763"/>
              <a:gd name="connsiteY21" fmla="*/ 1441235 h 1669835"/>
              <a:gd name="connsiteX22" fmla="*/ 385763 w 385763"/>
              <a:gd name="connsiteY22" fmla="*/ 1398373 h 1669835"/>
              <a:gd name="connsiteX23" fmla="*/ 378619 w 385763"/>
              <a:gd name="connsiteY23" fmla="*/ 1226923 h 1669835"/>
              <a:gd name="connsiteX24" fmla="*/ 371475 w 385763"/>
              <a:gd name="connsiteY24" fmla="*/ 1184060 h 1669835"/>
              <a:gd name="connsiteX25" fmla="*/ 364331 w 385763"/>
              <a:gd name="connsiteY25" fmla="*/ 1134054 h 1669835"/>
              <a:gd name="connsiteX26" fmla="*/ 350044 w 385763"/>
              <a:gd name="connsiteY26" fmla="*/ 1048329 h 1669835"/>
              <a:gd name="connsiteX27" fmla="*/ 335756 w 385763"/>
              <a:gd name="connsiteY27" fmla="*/ 976892 h 1669835"/>
              <a:gd name="connsiteX28" fmla="*/ 328613 w 385763"/>
              <a:gd name="connsiteY28" fmla="*/ 934029 h 1669835"/>
              <a:gd name="connsiteX29" fmla="*/ 314325 w 385763"/>
              <a:gd name="connsiteY29" fmla="*/ 884023 h 1669835"/>
              <a:gd name="connsiteX30" fmla="*/ 292894 w 385763"/>
              <a:gd name="connsiteY30" fmla="*/ 798298 h 1669835"/>
              <a:gd name="connsiteX31" fmla="*/ 278606 w 385763"/>
              <a:gd name="connsiteY31" fmla="*/ 741148 h 1669835"/>
              <a:gd name="connsiteX32" fmla="*/ 271463 w 385763"/>
              <a:gd name="connsiteY32" fmla="*/ 712573 h 1669835"/>
              <a:gd name="connsiteX33" fmla="*/ 264319 w 385763"/>
              <a:gd name="connsiteY33" fmla="*/ 691142 h 1669835"/>
              <a:gd name="connsiteX34" fmla="*/ 250031 w 385763"/>
              <a:gd name="connsiteY34" fmla="*/ 605417 h 1669835"/>
              <a:gd name="connsiteX35" fmla="*/ 235744 w 385763"/>
              <a:gd name="connsiteY35" fmla="*/ 548267 h 1669835"/>
              <a:gd name="connsiteX36" fmla="*/ 228600 w 385763"/>
              <a:gd name="connsiteY36" fmla="*/ 519692 h 1669835"/>
              <a:gd name="connsiteX37" fmla="*/ 221456 w 385763"/>
              <a:gd name="connsiteY37" fmla="*/ 433967 h 1669835"/>
              <a:gd name="connsiteX38" fmla="*/ 214313 w 385763"/>
              <a:gd name="connsiteY38" fmla="*/ 383960 h 1669835"/>
              <a:gd name="connsiteX39" fmla="*/ 207169 w 385763"/>
              <a:gd name="connsiteY39" fmla="*/ 76779 h 1669835"/>
              <a:gd name="connsiteX40" fmla="*/ 192881 w 385763"/>
              <a:gd name="connsiteY40" fmla="*/ 55348 h 1669835"/>
              <a:gd name="connsiteX41" fmla="*/ 150019 w 385763"/>
              <a:gd name="connsiteY41" fmla="*/ 33917 h 1669835"/>
              <a:gd name="connsiteX42" fmla="*/ 0 w 385763"/>
              <a:gd name="connsiteY42" fmla="*/ 126786 h 1669835"/>
              <a:gd name="connsiteX0" fmla="*/ 143332 w 379076"/>
              <a:gd name="connsiteY0" fmla="*/ 44875 h 1680793"/>
              <a:gd name="connsiteX1" fmla="*/ 86182 w 379076"/>
              <a:gd name="connsiteY1" fmla="*/ 16300 h 1680793"/>
              <a:gd name="connsiteX2" fmla="*/ 457 w 379076"/>
              <a:gd name="connsiteY2" fmla="*/ 323481 h 1680793"/>
              <a:gd name="connsiteX3" fmla="*/ 7601 w 379076"/>
              <a:gd name="connsiteY3" fmla="*/ 352056 h 1680793"/>
              <a:gd name="connsiteX4" fmla="*/ 21888 w 379076"/>
              <a:gd name="connsiteY4" fmla="*/ 394918 h 1680793"/>
              <a:gd name="connsiteX5" fmla="*/ 50463 w 379076"/>
              <a:gd name="connsiteY5" fmla="*/ 444925 h 1680793"/>
              <a:gd name="connsiteX6" fmla="*/ 71894 w 379076"/>
              <a:gd name="connsiteY6" fmla="*/ 487787 h 1680793"/>
              <a:gd name="connsiteX7" fmla="*/ 71894 w 379076"/>
              <a:gd name="connsiteY7" fmla="*/ 1287887 h 1680793"/>
              <a:gd name="connsiteX8" fmla="*/ 64751 w 379076"/>
              <a:gd name="connsiteY8" fmla="*/ 1330750 h 1680793"/>
              <a:gd name="connsiteX9" fmla="*/ 50463 w 379076"/>
              <a:gd name="connsiteY9" fmla="*/ 1423618 h 1680793"/>
              <a:gd name="connsiteX10" fmla="*/ 57607 w 379076"/>
              <a:gd name="connsiteY10" fmla="*/ 1566493 h 1680793"/>
              <a:gd name="connsiteX11" fmla="*/ 86182 w 379076"/>
              <a:gd name="connsiteY11" fmla="*/ 1623643 h 1680793"/>
              <a:gd name="connsiteX12" fmla="*/ 129044 w 379076"/>
              <a:gd name="connsiteY12" fmla="*/ 1659362 h 1680793"/>
              <a:gd name="connsiteX13" fmla="*/ 171907 w 379076"/>
              <a:gd name="connsiteY13" fmla="*/ 1680793 h 1680793"/>
              <a:gd name="connsiteX14" fmla="*/ 236201 w 379076"/>
              <a:gd name="connsiteY14" fmla="*/ 1673650 h 1680793"/>
              <a:gd name="connsiteX15" fmla="*/ 257632 w 379076"/>
              <a:gd name="connsiteY15" fmla="*/ 1659362 h 1680793"/>
              <a:gd name="connsiteX16" fmla="*/ 300494 w 379076"/>
              <a:gd name="connsiteY16" fmla="*/ 1637931 h 1680793"/>
              <a:gd name="connsiteX17" fmla="*/ 321926 w 379076"/>
              <a:gd name="connsiteY17" fmla="*/ 1587925 h 1680793"/>
              <a:gd name="connsiteX18" fmla="*/ 329069 w 379076"/>
              <a:gd name="connsiteY18" fmla="*/ 1559350 h 1680793"/>
              <a:gd name="connsiteX19" fmla="*/ 350501 w 379076"/>
              <a:gd name="connsiteY19" fmla="*/ 1530775 h 1680793"/>
              <a:gd name="connsiteX20" fmla="*/ 357644 w 379076"/>
              <a:gd name="connsiteY20" fmla="*/ 1495056 h 1680793"/>
              <a:gd name="connsiteX21" fmla="*/ 371932 w 379076"/>
              <a:gd name="connsiteY21" fmla="*/ 1452193 h 1680793"/>
              <a:gd name="connsiteX22" fmla="*/ 379076 w 379076"/>
              <a:gd name="connsiteY22" fmla="*/ 1409331 h 1680793"/>
              <a:gd name="connsiteX23" fmla="*/ 371932 w 379076"/>
              <a:gd name="connsiteY23" fmla="*/ 1237881 h 1680793"/>
              <a:gd name="connsiteX24" fmla="*/ 364788 w 379076"/>
              <a:gd name="connsiteY24" fmla="*/ 1195018 h 1680793"/>
              <a:gd name="connsiteX25" fmla="*/ 357644 w 379076"/>
              <a:gd name="connsiteY25" fmla="*/ 1145012 h 1680793"/>
              <a:gd name="connsiteX26" fmla="*/ 343357 w 379076"/>
              <a:gd name="connsiteY26" fmla="*/ 1059287 h 1680793"/>
              <a:gd name="connsiteX27" fmla="*/ 329069 w 379076"/>
              <a:gd name="connsiteY27" fmla="*/ 987850 h 1680793"/>
              <a:gd name="connsiteX28" fmla="*/ 321926 w 379076"/>
              <a:gd name="connsiteY28" fmla="*/ 944987 h 1680793"/>
              <a:gd name="connsiteX29" fmla="*/ 307638 w 379076"/>
              <a:gd name="connsiteY29" fmla="*/ 894981 h 1680793"/>
              <a:gd name="connsiteX30" fmla="*/ 286207 w 379076"/>
              <a:gd name="connsiteY30" fmla="*/ 809256 h 1680793"/>
              <a:gd name="connsiteX31" fmla="*/ 271919 w 379076"/>
              <a:gd name="connsiteY31" fmla="*/ 752106 h 1680793"/>
              <a:gd name="connsiteX32" fmla="*/ 264776 w 379076"/>
              <a:gd name="connsiteY32" fmla="*/ 723531 h 1680793"/>
              <a:gd name="connsiteX33" fmla="*/ 257632 w 379076"/>
              <a:gd name="connsiteY33" fmla="*/ 702100 h 1680793"/>
              <a:gd name="connsiteX34" fmla="*/ 243344 w 379076"/>
              <a:gd name="connsiteY34" fmla="*/ 616375 h 1680793"/>
              <a:gd name="connsiteX35" fmla="*/ 229057 w 379076"/>
              <a:gd name="connsiteY35" fmla="*/ 559225 h 1680793"/>
              <a:gd name="connsiteX36" fmla="*/ 221913 w 379076"/>
              <a:gd name="connsiteY36" fmla="*/ 530650 h 1680793"/>
              <a:gd name="connsiteX37" fmla="*/ 214769 w 379076"/>
              <a:gd name="connsiteY37" fmla="*/ 444925 h 1680793"/>
              <a:gd name="connsiteX38" fmla="*/ 207626 w 379076"/>
              <a:gd name="connsiteY38" fmla="*/ 394918 h 1680793"/>
              <a:gd name="connsiteX39" fmla="*/ 200482 w 379076"/>
              <a:gd name="connsiteY39" fmla="*/ 87737 h 1680793"/>
              <a:gd name="connsiteX40" fmla="*/ 186194 w 379076"/>
              <a:gd name="connsiteY40" fmla="*/ 66306 h 1680793"/>
              <a:gd name="connsiteX41" fmla="*/ 143332 w 379076"/>
              <a:gd name="connsiteY41" fmla="*/ 44875 h 1680793"/>
              <a:gd name="connsiteX0" fmla="*/ 143332 w 379076"/>
              <a:gd name="connsiteY0" fmla="*/ 38371 h 1674289"/>
              <a:gd name="connsiteX1" fmla="*/ 86182 w 379076"/>
              <a:gd name="connsiteY1" fmla="*/ 9796 h 1674289"/>
              <a:gd name="connsiteX2" fmla="*/ 457 w 379076"/>
              <a:gd name="connsiteY2" fmla="*/ 316977 h 1674289"/>
              <a:gd name="connsiteX3" fmla="*/ 7601 w 379076"/>
              <a:gd name="connsiteY3" fmla="*/ 345552 h 1674289"/>
              <a:gd name="connsiteX4" fmla="*/ 21888 w 379076"/>
              <a:gd name="connsiteY4" fmla="*/ 388414 h 1674289"/>
              <a:gd name="connsiteX5" fmla="*/ 50463 w 379076"/>
              <a:gd name="connsiteY5" fmla="*/ 438421 h 1674289"/>
              <a:gd name="connsiteX6" fmla="*/ 71894 w 379076"/>
              <a:gd name="connsiteY6" fmla="*/ 481283 h 1674289"/>
              <a:gd name="connsiteX7" fmla="*/ 71894 w 379076"/>
              <a:gd name="connsiteY7" fmla="*/ 1281383 h 1674289"/>
              <a:gd name="connsiteX8" fmla="*/ 64751 w 379076"/>
              <a:gd name="connsiteY8" fmla="*/ 1324246 h 1674289"/>
              <a:gd name="connsiteX9" fmla="*/ 50463 w 379076"/>
              <a:gd name="connsiteY9" fmla="*/ 1417114 h 1674289"/>
              <a:gd name="connsiteX10" fmla="*/ 57607 w 379076"/>
              <a:gd name="connsiteY10" fmla="*/ 1559989 h 1674289"/>
              <a:gd name="connsiteX11" fmla="*/ 86182 w 379076"/>
              <a:gd name="connsiteY11" fmla="*/ 1617139 h 1674289"/>
              <a:gd name="connsiteX12" fmla="*/ 129044 w 379076"/>
              <a:gd name="connsiteY12" fmla="*/ 1652858 h 1674289"/>
              <a:gd name="connsiteX13" fmla="*/ 171907 w 379076"/>
              <a:gd name="connsiteY13" fmla="*/ 1674289 h 1674289"/>
              <a:gd name="connsiteX14" fmla="*/ 236201 w 379076"/>
              <a:gd name="connsiteY14" fmla="*/ 1667146 h 1674289"/>
              <a:gd name="connsiteX15" fmla="*/ 257632 w 379076"/>
              <a:gd name="connsiteY15" fmla="*/ 1652858 h 1674289"/>
              <a:gd name="connsiteX16" fmla="*/ 300494 w 379076"/>
              <a:gd name="connsiteY16" fmla="*/ 1631427 h 1674289"/>
              <a:gd name="connsiteX17" fmla="*/ 321926 w 379076"/>
              <a:gd name="connsiteY17" fmla="*/ 1581421 h 1674289"/>
              <a:gd name="connsiteX18" fmla="*/ 329069 w 379076"/>
              <a:gd name="connsiteY18" fmla="*/ 1552846 h 1674289"/>
              <a:gd name="connsiteX19" fmla="*/ 350501 w 379076"/>
              <a:gd name="connsiteY19" fmla="*/ 1524271 h 1674289"/>
              <a:gd name="connsiteX20" fmla="*/ 357644 w 379076"/>
              <a:gd name="connsiteY20" fmla="*/ 1488552 h 1674289"/>
              <a:gd name="connsiteX21" fmla="*/ 371932 w 379076"/>
              <a:gd name="connsiteY21" fmla="*/ 1445689 h 1674289"/>
              <a:gd name="connsiteX22" fmla="*/ 379076 w 379076"/>
              <a:gd name="connsiteY22" fmla="*/ 1402827 h 1674289"/>
              <a:gd name="connsiteX23" fmla="*/ 371932 w 379076"/>
              <a:gd name="connsiteY23" fmla="*/ 1231377 h 1674289"/>
              <a:gd name="connsiteX24" fmla="*/ 364788 w 379076"/>
              <a:gd name="connsiteY24" fmla="*/ 1188514 h 1674289"/>
              <a:gd name="connsiteX25" fmla="*/ 357644 w 379076"/>
              <a:gd name="connsiteY25" fmla="*/ 1138508 h 1674289"/>
              <a:gd name="connsiteX26" fmla="*/ 343357 w 379076"/>
              <a:gd name="connsiteY26" fmla="*/ 1052783 h 1674289"/>
              <a:gd name="connsiteX27" fmla="*/ 329069 w 379076"/>
              <a:gd name="connsiteY27" fmla="*/ 981346 h 1674289"/>
              <a:gd name="connsiteX28" fmla="*/ 321926 w 379076"/>
              <a:gd name="connsiteY28" fmla="*/ 938483 h 1674289"/>
              <a:gd name="connsiteX29" fmla="*/ 307638 w 379076"/>
              <a:gd name="connsiteY29" fmla="*/ 888477 h 1674289"/>
              <a:gd name="connsiteX30" fmla="*/ 286207 w 379076"/>
              <a:gd name="connsiteY30" fmla="*/ 802752 h 1674289"/>
              <a:gd name="connsiteX31" fmla="*/ 271919 w 379076"/>
              <a:gd name="connsiteY31" fmla="*/ 745602 h 1674289"/>
              <a:gd name="connsiteX32" fmla="*/ 264776 w 379076"/>
              <a:gd name="connsiteY32" fmla="*/ 717027 h 1674289"/>
              <a:gd name="connsiteX33" fmla="*/ 257632 w 379076"/>
              <a:gd name="connsiteY33" fmla="*/ 695596 h 1674289"/>
              <a:gd name="connsiteX34" fmla="*/ 243344 w 379076"/>
              <a:gd name="connsiteY34" fmla="*/ 609871 h 1674289"/>
              <a:gd name="connsiteX35" fmla="*/ 229057 w 379076"/>
              <a:gd name="connsiteY35" fmla="*/ 552721 h 1674289"/>
              <a:gd name="connsiteX36" fmla="*/ 221913 w 379076"/>
              <a:gd name="connsiteY36" fmla="*/ 524146 h 1674289"/>
              <a:gd name="connsiteX37" fmla="*/ 214769 w 379076"/>
              <a:gd name="connsiteY37" fmla="*/ 438421 h 1674289"/>
              <a:gd name="connsiteX38" fmla="*/ 207626 w 379076"/>
              <a:gd name="connsiteY38" fmla="*/ 388414 h 1674289"/>
              <a:gd name="connsiteX39" fmla="*/ 200482 w 379076"/>
              <a:gd name="connsiteY39" fmla="*/ 81233 h 1674289"/>
              <a:gd name="connsiteX40" fmla="*/ 186194 w 379076"/>
              <a:gd name="connsiteY40" fmla="*/ 59802 h 1674289"/>
              <a:gd name="connsiteX41" fmla="*/ 143332 w 379076"/>
              <a:gd name="connsiteY41" fmla="*/ 38371 h 1674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79076" h="1674289">
                <a:moveTo>
                  <a:pt x="143332" y="38371"/>
                </a:moveTo>
                <a:cubicBezTo>
                  <a:pt x="126663" y="30037"/>
                  <a:pt x="128279" y="-21042"/>
                  <a:pt x="86182" y="9796"/>
                </a:cubicBezTo>
                <a:cubicBezTo>
                  <a:pt x="-16211" y="84805"/>
                  <a:pt x="13554" y="261018"/>
                  <a:pt x="457" y="316977"/>
                </a:cubicBezTo>
                <a:cubicBezTo>
                  <a:pt x="-1780" y="326537"/>
                  <a:pt x="4780" y="336148"/>
                  <a:pt x="7601" y="345552"/>
                </a:cubicBezTo>
                <a:cubicBezTo>
                  <a:pt x="11928" y="359977"/>
                  <a:pt x="13534" y="375883"/>
                  <a:pt x="21888" y="388414"/>
                </a:cubicBezTo>
                <a:cubicBezTo>
                  <a:pt x="36238" y="409939"/>
                  <a:pt x="39586" y="413040"/>
                  <a:pt x="50463" y="438421"/>
                </a:cubicBezTo>
                <a:cubicBezTo>
                  <a:pt x="68208" y="479826"/>
                  <a:pt x="44439" y="440100"/>
                  <a:pt x="71894" y="481283"/>
                </a:cubicBezTo>
                <a:cubicBezTo>
                  <a:pt x="141186" y="758441"/>
                  <a:pt x="85177" y="524231"/>
                  <a:pt x="71894" y="1281383"/>
                </a:cubicBezTo>
                <a:cubicBezTo>
                  <a:pt x="71640" y="1295865"/>
                  <a:pt x="66799" y="1309907"/>
                  <a:pt x="64751" y="1324246"/>
                </a:cubicBezTo>
                <a:cubicBezTo>
                  <a:pt x="51780" y="1415050"/>
                  <a:pt x="64105" y="1348906"/>
                  <a:pt x="50463" y="1417114"/>
                </a:cubicBezTo>
                <a:cubicBezTo>
                  <a:pt x="52844" y="1464739"/>
                  <a:pt x="53647" y="1512469"/>
                  <a:pt x="57607" y="1559989"/>
                </a:cubicBezTo>
                <a:cubicBezTo>
                  <a:pt x="59884" y="1587313"/>
                  <a:pt x="68264" y="1596234"/>
                  <a:pt x="86182" y="1617139"/>
                </a:cubicBezTo>
                <a:cubicBezTo>
                  <a:pt x="98033" y="1630965"/>
                  <a:pt x="112507" y="1644590"/>
                  <a:pt x="129044" y="1652858"/>
                </a:cubicBezTo>
                <a:cubicBezTo>
                  <a:pt x="188197" y="1682434"/>
                  <a:pt x="110491" y="1633346"/>
                  <a:pt x="171907" y="1674289"/>
                </a:cubicBezTo>
                <a:cubicBezTo>
                  <a:pt x="193338" y="1671908"/>
                  <a:pt x="215282" y="1672376"/>
                  <a:pt x="236201" y="1667146"/>
                </a:cubicBezTo>
                <a:cubicBezTo>
                  <a:pt x="244530" y="1665064"/>
                  <a:pt x="249953" y="1656698"/>
                  <a:pt x="257632" y="1652858"/>
                </a:cubicBezTo>
                <a:cubicBezTo>
                  <a:pt x="316792" y="1623277"/>
                  <a:pt x="239067" y="1672378"/>
                  <a:pt x="300494" y="1631427"/>
                </a:cubicBezTo>
                <a:cubicBezTo>
                  <a:pt x="313192" y="1606031"/>
                  <a:pt x="314919" y="1605945"/>
                  <a:pt x="321926" y="1581421"/>
                </a:cubicBezTo>
                <a:cubicBezTo>
                  <a:pt x="324623" y="1571981"/>
                  <a:pt x="324678" y="1561628"/>
                  <a:pt x="329069" y="1552846"/>
                </a:cubicBezTo>
                <a:cubicBezTo>
                  <a:pt x="334394" y="1542197"/>
                  <a:pt x="343357" y="1533796"/>
                  <a:pt x="350501" y="1524271"/>
                </a:cubicBezTo>
                <a:cubicBezTo>
                  <a:pt x="352882" y="1512365"/>
                  <a:pt x="354449" y="1500266"/>
                  <a:pt x="357644" y="1488552"/>
                </a:cubicBezTo>
                <a:cubicBezTo>
                  <a:pt x="361607" y="1474022"/>
                  <a:pt x="369456" y="1460545"/>
                  <a:pt x="371932" y="1445689"/>
                </a:cubicBezTo>
                <a:lnTo>
                  <a:pt x="379076" y="1402827"/>
                </a:lnTo>
                <a:cubicBezTo>
                  <a:pt x="376695" y="1345677"/>
                  <a:pt x="375737" y="1288450"/>
                  <a:pt x="371932" y="1231377"/>
                </a:cubicBezTo>
                <a:cubicBezTo>
                  <a:pt x="370968" y="1216924"/>
                  <a:pt x="366991" y="1202830"/>
                  <a:pt x="364788" y="1188514"/>
                </a:cubicBezTo>
                <a:cubicBezTo>
                  <a:pt x="362228" y="1171872"/>
                  <a:pt x="360270" y="1155140"/>
                  <a:pt x="357644" y="1138508"/>
                </a:cubicBezTo>
                <a:cubicBezTo>
                  <a:pt x="353126" y="1109893"/>
                  <a:pt x="349039" y="1081190"/>
                  <a:pt x="343357" y="1052783"/>
                </a:cubicBezTo>
                <a:cubicBezTo>
                  <a:pt x="338594" y="1028971"/>
                  <a:pt x="333061" y="1005300"/>
                  <a:pt x="329069" y="981346"/>
                </a:cubicBezTo>
                <a:cubicBezTo>
                  <a:pt x="326688" y="967058"/>
                  <a:pt x="324767" y="952686"/>
                  <a:pt x="321926" y="938483"/>
                </a:cubicBezTo>
                <a:cubicBezTo>
                  <a:pt x="313003" y="893864"/>
                  <a:pt x="317851" y="925925"/>
                  <a:pt x="307638" y="888477"/>
                </a:cubicBezTo>
                <a:cubicBezTo>
                  <a:pt x="299888" y="860060"/>
                  <a:pt x="293351" y="831327"/>
                  <a:pt x="286207" y="802752"/>
                </a:cubicBezTo>
                <a:lnTo>
                  <a:pt x="271919" y="745602"/>
                </a:lnTo>
                <a:cubicBezTo>
                  <a:pt x="269538" y="736077"/>
                  <a:pt x="267881" y="726341"/>
                  <a:pt x="264776" y="717027"/>
                </a:cubicBezTo>
                <a:cubicBezTo>
                  <a:pt x="262395" y="709883"/>
                  <a:pt x="259458" y="702901"/>
                  <a:pt x="257632" y="695596"/>
                </a:cubicBezTo>
                <a:cubicBezTo>
                  <a:pt x="244855" y="644488"/>
                  <a:pt x="255438" y="670341"/>
                  <a:pt x="243344" y="609871"/>
                </a:cubicBezTo>
                <a:cubicBezTo>
                  <a:pt x="239493" y="590616"/>
                  <a:pt x="233819" y="571771"/>
                  <a:pt x="229057" y="552721"/>
                </a:cubicBezTo>
                <a:lnTo>
                  <a:pt x="221913" y="524146"/>
                </a:lnTo>
                <a:cubicBezTo>
                  <a:pt x="219532" y="495571"/>
                  <a:pt x="217771" y="466938"/>
                  <a:pt x="214769" y="438421"/>
                </a:cubicBezTo>
                <a:cubicBezTo>
                  <a:pt x="213006" y="421675"/>
                  <a:pt x="208299" y="405239"/>
                  <a:pt x="207626" y="388414"/>
                </a:cubicBezTo>
                <a:cubicBezTo>
                  <a:pt x="203533" y="286074"/>
                  <a:pt x="207148" y="183437"/>
                  <a:pt x="200482" y="81233"/>
                </a:cubicBezTo>
                <a:cubicBezTo>
                  <a:pt x="199923" y="72665"/>
                  <a:pt x="192265" y="65873"/>
                  <a:pt x="186194" y="59802"/>
                </a:cubicBezTo>
                <a:cubicBezTo>
                  <a:pt x="177497" y="51105"/>
                  <a:pt x="156245" y="39662"/>
                  <a:pt x="143332" y="38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67073" y="868661"/>
            <a:ext cx="58272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选中两个滴形右键→设置形状格式→线条→无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008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形状裁图</a:t>
            </a:r>
            <a:endParaRPr lang="zh-CN" altLang="en-US" sz="2800" dirty="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64179" y="1661334"/>
            <a:ext cx="6929096" cy="461939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4832236" y="3360969"/>
            <a:ext cx="1048399" cy="832209"/>
          </a:xfrm>
          <a:custGeom>
            <a:avLst/>
            <a:gdLst>
              <a:gd name="connsiteX0" fmla="*/ 221456 w 450057"/>
              <a:gd name="connsiteY0" fmla="*/ 35783 h 357251"/>
              <a:gd name="connsiteX1" fmla="*/ 221456 w 450057"/>
              <a:gd name="connsiteY1" fmla="*/ 35783 h 357251"/>
              <a:gd name="connsiteX2" fmla="*/ 157162 w 450057"/>
              <a:gd name="connsiteY2" fmla="*/ 42926 h 357251"/>
              <a:gd name="connsiteX3" fmla="*/ 114300 w 450057"/>
              <a:gd name="connsiteY3" fmla="*/ 78645 h 357251"/>
              <a:gd name="connsiteX4" fmla="*/ 92869 w 450057"/>
              <a:gd name="connsiteY4" fmla="*/ 92933 h 357251"/>
              <a:gd name="connsiteX5" fmla="*/ 57150 w 450057"/>
              <a:gd name="connsiteY5" fmla="*/ 135795 h 357251"/>
              <a:gd name="connsiteX6" fmla="*/ 35719 w 450057"/>
              <a:gd name="connsiteY6" fmla="*/ 157226 h 357251"/>
              <a:gd name="connsiteX7" fmla="*/ 0 w 450057"/>
              <a:gd name="connsiteY7" fmla="*/ 221520 h 357251"/>
              <a:gd name="connsiteX8" fmla="*/ 7144 w 450057"/>
              <a:gd name="connsiteY8" fmla="*/ 278670 h 357251"/>
              <a:gd name="connsiteX9" fmla="*/ 21431 w 450057"/>
              <a:gd name="connsiteY9" fmla="*/ 300101 h 357251"/>
              <a:gd name="connsiteX10" fmla="*/ 42862 w 450057"/>
              <a:gd name="connsiteY10" fmla="*/ 321533 h 357251"/>
              <a:gd name="connsiteX11" fmla="*/ 64294 w 450057"/>
              <a:gd name="connsiteY11" fmla="*/ 335820 h 357251"/>
              <a:gd name="connsiteX12" fmla="*/ 178594 w 450057"/>
              <a:gd name="connsiteY12" fmla="*/ 357251 h 357251"/>
              <a:gd name="connsiteX13" fmla="*/ 321469 w 450057"/>
              <a:gd name="connsiteY13" fmla="*/ 350108 h 357251"/>
              <a:gd name="connsiteX14" fmla="*/ 342900 w 450057"/>
              <a:gd name="connsiteY14" fmla="*/ 342964 h 357251"/>
              <a:gd name="connsiteX15" fmla="*/ 364331 w 450057"/>
              <a:gd name="connsiteY15" fmla="*/ 328676 h 357251"/>
              <a:gd name="connsiteX16" fmla="*/ 378619 w 450057"/>
              <a:gd name="connsiteY16" fmla="*/ 307245 h 357251"/>
              <a:gd name="connsiteX17" fmla="*/ 400050 w 450057"/>
              <a:gd name="connsiteY17" fmla="*/ 292958 h 357251"/>
              <a:gd name="connsiteX18" fmla="*/ 407194 w 450057"/>
              <a:gd name="connsiteY18" fmla="*/ 264383 h 357251"/>
              <a:gd name="connsiteX19" fmla="*/ 435769 w 450057"/>
              <a:gd name="connsiteY19" fmla="*/ 221520 h 357251"/>
              <a:gd name="connsiteX20" fmla="*/ 450056 w 450057"/>
              <a:gd name="connsiteY20" fmla="*/ 171514 h 357251"/>
              <a:gd name="connsiteX21" fmla="*/ 442912 w 450057"/>
              <a:gd name="connsiteY21" fmla="*/ 92933 h 357251"/>
              <a:gd name="connsiteX22" fmla="*/ 392906 w 450057"/>
              <a:gd name="connsiteY22" fmla="*/ 28639 h 357251"/>
              <a:gd name="connsiteX23" fmla="*/ 371475 w 450057"/>
              <a:gd name="connsiteY23" fmla="*/ 21495 h 357251"/>
              <a:gd name="connsiteX24" fmla="*/ 314325 w 450057"/>
              <a:gd name="connsiteY24" fmla="*/ 64 h 357251"/>
              <a:gd name="connsiteX25" fmla="*/ 221456 w 450057"/>
              <a:gd name="connsiteY25" fmla="*/ 35783 h 3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50057" h="357251">
                <a:moveTo>
                  <a:pt x="221456" y="35783"/>
                </a:moveTo>
                <a:lnTo>
                  <a:pt x="221456" y="35783"/>
                </a:lnTo>
                <a:cubicBezTo>
                  <a:pt x="200025" y="38164"/>
                  <a:pt x="178081" y="37696"/>
                  <a:pt x="157162" y="42926"/>
                </a:cubicBezTo>
                <a:cubicBezTo>
                  <a:pt x="141961" y="46726"/>
                  <a:pt x="124580" y="70078"/>
                  <a:pt x="114300" y="78645"/>
                </a:cubicBezTo>
                <a:cubicBezTo>
                  <a:pt x="107704" y="84142"/>
                  <a:pt x="99465" y="87437"/>
                  <a:pt x="92869" y="92933"/>
                </a:cubicBezTo>
                <a:cubicBezTo>
                  <a:pt x="58712" y="121397"/>
                  <a:pt x="82695" y="105140"/>
                  <a:pt x="57150" y="135795"/>
                </a:cubicBezTo>
                <a:cubicBezTo>
                  <a:pt x="50682" y="143556"/>
                  <a:pt x="41921" y="149251"/>
                  <a:pt x="35719" y="157226"/>
                </a:cubicBezTo>
                <a:cubicBezTo>
                  <a:pt x="7062" y="194072"/>
                  <a:pt x="10779" y="189185"/>
                  <a:pt x="0" y="221520"/>
                </a:cubicBezTo>
                <a:cubicBezTo>
                  <a:pt x="2381" y="240570"/>
                  <a:pt x="2093" y="260148"/>
                  <a:pt x="7144" y="278670"/>
                </a:cubicBezTo>
                <a:cubicBezTo>
                  <a:pt x="9403" y="286953"/>
                  <a:pt x="15935" y="293505"/>
                  <a:pt x="21431" y="300101"/>
                </a:cubicBezTo>
                <a:cubicBezTo>
                  <a:pt x="27899" y="307862"/>
                  <a:pt x="35101" y="315065"/>
                  <a:pt x="42862" y="321533"/>
                </a:cubicBezTo>
                <a:cubicBezTo>
                  <a:pt x="49458" y="327030"/>
                  <a:pt x="56448" y="332333"/>
                  <a:pt x="64294" y="335820"/>
                </a:cubicBezTo>
                <a:cubicBezTo>
                  <a:pt x="108713" y="355562"/>
                  <a:pt x="125773" y="351969"/>
                  <a:pt x="178594" y="357251"/>
                </a:cubicBezTo>
                <a:cubicBezTo>
                  <a:pt x="226219" y="354870"/>
                  <a:pt x="273964" y="354239"/>
                  <a:pt x="321469" y="350108"/>
                </a:cubicBezTo>
                <a:cubicBezTo>
                  <a:pt x="328971" y="349456"/>
                  <a:pt x="336165" y="346332"/>
                  <a:pt x="342900" y="342964"/>
                </a:cubicBezTo>
                <a:cubicBezTo>
                  <a:pt x="350579" y="339124"/>
                  <a:pt x="357187" y="333439"/>
                  <a:pt x="364331" y="328676"/>
                </a:cubicBezTo>
                <a:cubicBezTo>
                  <a:pt x="369094" y="321532"/>
                  <a:pt x="372548" y="313316"/>
                  <a:pt x="378619" y="307245"/>
                </a:cubicBezTo>
                <a:cubicBezTo>
                  <a:pt x="384690" y="301174"/>
                  <a:pt x="395288" y="300102"/>
                  <a:pt x="400050" y="292958"/>
                </a:cubicBezTo>
                <a:cubicBezTo>
                  <a:pt x="405496" y="284789"/>
                  <a:pt x="402803" y="273165"/>
                  <a:pt x="407194" y="264383"/>
                </a:cubicBezTo>
                <a:cubicBezTo>
                  <a:pt x="414873" y="249024"/>
                  <a:pt x="435769" y="221520"/>
                  <a:pt x="435769" y="221520"/>
                </a:cubicBezTo>
                <a:cubicBezTo>
                  <a:pt x="439137" y="211416"/>
                  <a:pt x="450056" y="180481"/>
                  <a:pt x="450056" y="171514"/>
                </a:cubicBezTo>
                <a:cubicBezTo>
                  <a:pt x="450056" y="145212"/>
                  <a:pt x="450333" y="118166"/>
                  <a:pt x="442912" y="92933"/>
                </a:cubicBezTo>
                <a:cubicBezTo>
                  <a:pt x="439450" y="81164"/>
                  <a:pt x="408407" y="38973"/>
                  <a:pt x="392906" y="28639"/>
                </a:cubicBezTo>
                <a:cubicBezTo>
                  <a:pt x="386641" y="24462"/>
                  <a:pt x="378210" y="24863"/>
                  <a:pt x="371475" y="21495"/>
                </a:cubicBezTo>
                <a:cubicBezTo>
                  <a:pt x="338017" y="4766"/>
                  <a:pt x="361185" y="2821"/>
                  <a:pt x="314325" y="64"/>
                </a:cubicBezTo>
                <a:cubicBezTo>
                  <a:pt x="285799" y="-1614"/>
                  <a:pt x="236934" y="29830"/>
                  <a:pt x="221456" y="35783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197249" t="-204049" r="-363671" b="-25102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150437" y="2469290"/>
            <a:ext cx="582773" cy="2573970"/>
          </a:xfrm>
          <a:custGeom>
            <a:avLst/>
            <a:gdLst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0 w 385763"/>
              <a:gd name="connsiteY0" fmla="*/ 126786 h 1669835"/>
              <a:gd name="connsiteX1" fmla="*/ 92869 w 385763"/>
              <a:gd name="connsiteY1" fmla="*/ 5342 h 1669835"/>
              <a:gd name="connsiteX2" fmla="*/ 7144 w 385763"/>
              <a:gd name="connsiteY2" fmla="*/ 312523 h 1669835"/>
              <a:gd name="connsiteX3" fmla="*/ 14288 w 385763"/>
              <a:gd name="connsiteY3" fmla="*/ 341098 h 1669835"/>
              <a:gd name="connsiteX4" fmla="*/ 28575 w 385763"/>
              <a:gd name="connsiteY4" fmla="*/ 383960 h 1669835"/>
              <a:gd name="connsiteX5" fmla="*/ 57150 w 385763"/>
              <a:gd name="connsiteY5" fmla="*/ 433967 h 1669835"/>
              <a:gd name="connsiteX6" fmla="*/ 78581 w 385763"/>
              <a:gd name="connsiteY6" fmla="*/ 476829 h 1669835"/>
              <a:gd name="connsiteX7" fmla="*/ 78581 w 385763"/>
              <a:gd name="connsiteY7" fmla="*/ 1276929 h 1669835"/>
              <a:gd name="connsiteX8" fmla="*/ 71438 w 385763"/>
              <a:gd name="connsiteY8" fmla="*/ 1319792 h 1669835"/>
              <a:gd name="connsiteX9" fmla="*/ 57150 w 385763"/>
              <a:gd name="connsiteY9" fmla="*/ 1412660 h 1669835"/>
              <a:gd name="connsiteX10" fmla="*/ 64294 w 385763"/>
              <a:gd name="connsiteY10" fmla="*/ 1555535 h 1669835"/>
              <a:gd name="connsiteX11" fmla="*/ 92869 w 385763"/>
              <a:gd name="connsiteY11" fmla="*/ 1612685 h 1669835"/>
              <a:gd name="connsiteX12" fmla="*/ 135731 w 385763"/>
              <a:gd name="connsiteY12" fmla="*/ 1648404 h 1669835"/>
              <a:gd name="connsiteX13" fmla="*/ 178594 w 385763"/>
              <a:gd name="connsiteY13" fmla="*/ 1669835 h 1669835"/>
              <a:gd name="connsiteX14" fmla="*/ 242888 w 385763"/>
              <a:gd name="connsiteY14" fmla="*/ 1662692 h 1669835"/>
              <a:gd name="connsiteX15" fmla="*/ 264319 w 385763"/>
              <a:gd name="connsiteY15" fmla="*/ 1648404 h 1669835"/>
              <a:gd name="connsiteX16" fmla="*/ 307181 w 385763"/>
              <a:gd name="connsiteY16" fmla="*/ 1626973 h 1669835"/>
              <a:gd name="connsiteX17" fmla="*/ 328613 w 385763"/>
              <a:gd name="connsiteY17" fmla="*/ 1576967 h 1669835"/>
              <a:gd name="connsiteX18" fmla="*/ 335756 w 385763"/>
              <a:gd name="connsiteY18" fmla="*/ 1548392 h 1669835"/>
              <a:gd name="connsiteX19" fmla="*/ 357188 w 385763"/>
              <a:gd name="connsiteY19" fmla="*/ 1519817 h 1669835"/>
              <a:gd name="connsiteX20" fmla="*/ 364331 w 385763"/>
              <a:gd name="connsiteY20" fmla="*/ 1484098 h 1669835"/>
              <a:gd name="connsiteX21" fmla="*/ 378619 w 385763"/>
              <a:gd name="connsiteY21" fmla="*/ 1441235 h 1669835"/>
              <a:gd name="connsiteX22" fmla="*/ 385763 w 385763"/>
              <a:gd name="connsiteY22" fmla="*/ 1398373 h 1669835"/>
              <a:gd name="connsiteX23" fmla="*/ 378619 w 385763"/>
              <a:gd name="connsiteY23" fmla="*/ 1226923 h 1669835"/>
              <a:gd name="connsiteX24" fmla="*/ 371475 w 385763"/>
              <a:gd name="connsiteY24" fmla="*/ 1184060 h 1669835"/>
              <a:gd name="connsiteX25" fmla="*/ 364331 w 385763"/>
              <a:gd name="connsiteY25" fmla="*/ 1134054 h 1669835"/>
              <a:gd name="connsiteX26" fmla="*/ 350044 w 385763"/>
              <a:gd name="connsiteY26" fmla="*/ 1048329 h 1669835"/>
              <a:gd name="connsiteX27" fmla="*/ 335756 w 385763"/>
              <a:gd name="connsiteY27" fmla="*/ 976892 h 1669835"/>
              <a:gd name="connsiteX28" fmla="*/ 328613 w 385763"/>
              <a:gd name="connsiteY28" fmla="*/ 934029 h 1669835"/>
              <a:gd name="connsiteX29" fmla="*/ 314325 w 385763"/>
              <a:gd name="connsiteY29" fmla="*/ 884023 h 1669835"/>
              <a:gd name="connsiteX30" fmla="*/ 292894 w 385763"/>
              <a:gd name="connsiteY30" fmla="*/ 798298 h 1669835"/>
              <a:gd name="connsiteX31" fmla="*/ 278606 w 385763"/>
              <a:gd name="connsiteY31" fmla="*/ 741148 h 1669835"/>
              <a:gd name="connsiteX32" fmla="*/ 271463 w 385763"/>
              <a:gd name="connsiteY32" fmla="*/ 712573 h 1669835"/>
              <a:gd name="connsiteX33" fmla="*/ 264319 w 385763"/>
              <a:gd name="connsiteY33" fmla="*/ 691142 h 1669835"/>
              <a:gd name="connsiteX34" fmla="*/ 250031 w 385763"/>
              <a:gd name="connsiteY34" fmla="*/ 605417 h 1669835"/>
              <a:gd name="connsiteX35" fmla="*/ 235744 w 385763"/>
              <a:gd name="connsiteY35" fmla="*/ 548267 h 1669835"/>
              <a:gd name="connsiteX36" fmla="*/ 228600 w 385763"/>
              <a:gd name="connsiteY36" fmla="*/ 519692 h 1669835"/>
              <a:gd name="connsiteX37" fmla="*/ 221456 w 385763"/>
              <a:gd name="connsiteY37" fmla="*/ 433967 h 1669835"/>
              <a:gd name="connsiteX38" fmla="*/ 214313 w 385763"/>
              <a:gd name="connsiteY38" fmla="*/ 383960 h 1669835"/>
              <a:gd name="connsiteX39" fmla="*/ 207169 w 385763"/>
              <a:gd name="connsiteY39" fmla="*/ 76779 h 1669835"/>
              <a:gd name="connsiteX40" fmla="*/ 192881 w 385763"/>
              <a:gd name="connsiteY40" fmla="*/ 55348 h 1669835"/>
              <a:gd name="connsiteX41" fmla="*/ 150019 w 385763"/>
              <a:gd name="connsiteY41" fmla="*/ 33917 h 1669835"/>
              <a:gd name="connsiteX42" fmla="*/ 0 w 385763"/>
              <a:gd name="connsiteY42" fmla="*/ 126786 h 1669835"/>
              <a:gd name="connsiteX0" fmla="*/ 143332 w 379076"/>
              <a:gd name="connsiteY0" fmla="*/ 44875 h 1680793"/>
              <a:gd name="connsiteX1" fmla="*/ 86182 w 379076"/>
              <a:gd name="connsiteY1" fmla="*/ 16300 h 1680793"/>
              <a:gd name="connsiteX2" fmla="*/ 457 w 379076"/>
              <a:gd name="connsiteY2" fmla="*/ 323481 h 1680793"/>
              <a:gd name="connsiteX3" fmla="*/ 7601 w 379076"/>
              <a:gd name="connsiteY3" fmla="*/ 352056 h 1680793"/>
              <a:gd name="connsiteX4" fmla="*/ 21888 w 379076"/>
              <a:gd name="connsiteY4" fmla="*/ 394918 h 1680793"/>
              <a:gd name="connsiteX5" fmla="*/ 50463 w 379076"/>
              <a:gd name="connsiteY5" fmla="*/ 444925 h 1680793"/>
              <a:gd name="connsiteX6" fmla="*/ 71894 w 379076"/>
              <a:gd name="connsiteY6" fmla="*/ 487787 h 1680793"/>
              <a:gd name="connsiteX7" fmla="*/ 71894 w 379076"/>
              <a:gd name="connsiteY7" fmla="*/ 1287887 h 1680793"/>
              <a:gd name="connsiteX8" fmla="*/ 64751 w 379076"/>
              <a:gd name="connsiteY8" fmla="*/ 1330750 h 1680793"/>
              <a:gd name="connsiteX9" fmla="*/ 50463 w 379076"/>
              <a:gd name="connsiteY9" fmla="*/ 1423618 h 1680793"/>
              <a:gd name="connsiteX10" fmla="*/ 57607 w 379076"/>
              <a:gd name="connsiteY10" fmla="*/ 1566493 h 1680793"/>
              <a:gd name="connsiteX11" fmla="*/ 86182 w 379076"/>
              <a:gd name="connsiteY11" fmla="*/ 1623643 h 1680793"/>
              <a:gd name="connsiteX12" fmla="*/ 129044 w 379076"/>
              <a:gd name="connsiteY12" fmla="*/ 1659362 h 1680793"/>
              <a:gd name="connsiteX13" fmla="*/ 171907 w 379076"/>
              <a:gd name="connsiteY13" fmla="*/ 1680793 h 1680793"/>
              <a:gd name="connsiteX14" fmla="*/ 236201 w 379076"/>
              <a:gd name="connsiteY14" fmla="*/ 1673650 h 1680793"/>
              <a:gd name="connsiteX15" fmla="*/ 257632 w 379076"/>
              <a:gd name="connsiteY15" fmla="*/ 1659362 h 1680793"/>
              <a:gd name="connsiteX16" fmla="*/ 300494 w 379076"/>
              <a:gd name="connsiteY16" fmla="*/ 1637931 h 1680793"/>
              <a:gd name="connsiteX17" fmla="*/ 321926 w 379076"/>
              <a:gd name="connsiteY17" fmla="*/ 1587925 h 1680793"/>
              <a:gd name="connsiteX18" fmla="*/ 329069 w 379076"/>
              <a:gd name="connsiteY18" fmla="*/ 1559350 h 1680793"/>
              <a:gd name="connsiteX19" fmla="*/ 350501 w 379076"/>
              <a:gd name="connsiteY19" fmla="*/ 1530775 h 1680793"/>
              <a:gd name="connsiteX20" fmla="*/ 357644 w 379076"/>
              <a:gd name="connsiteY20" fmla="*/ 1495056 h 1680793"/>
              <a:gd name="connsiteX21" fmla="*/ 371932 w 379076"/>
              <a:gd name="connsiteY21" fmla="*/ 1452193 h 1680793"/>
              <a:gd name="connsiteX22" fmla="*/ 379076 w 379076"/>
              <a:gd name="connsiteY22" fmla="*/ 1409331 h 1680793"/>
              <a:gd name="connsiteX23" fmla="*/ 371932 w 379076"/>
              <a:gd name="connsiteY23" fmla="*/ 1237881 h 1680793"/>
              <a:gd name="connsiteX24" fmla="*/ 364788 w 379076"/>
              <a:gd name="connsiteY24" fmla="*/ 1195018 h 1680793"/>
              <a:gd name="connsiteX25" fmla="*/ 357644 w 379076"/>
              <a:gd name="connsiteY25" fmla="*/ 1145012 h 1680793"/>
              <a:gd name="connsiteX26" fmla="*/ 343357 w 379076"/>
              <a:gd name="connsiteY26" fmla="*/ 1059287 h 1680793"/>
              <a:gd name="connsiteX27" fmla="*/ 329069 w 379076"/>
              <a:gd name="connsiteY27" fmla="*/ 987850 h 1680793"/>
              <a:gd name="connsiteX28" fmla="*/ 321926 w 379076"/>
              <a:gd name="connsiteY28" fmla="*/ 944987 h 1680793"/>
              <a:gd name="connsiteX29" fmla="*/ 307638 w 379076"/>
              <a:gd name="connsiteY29" fmla="*/ 894981 h 1680793"/>
              <a:gd name="connsiteX30" fmla="*/ 286207 w 379076"/>
              <a:gd name="connsiteY30" fmla="*/ 809256 h 1680793"/>
              <a:gd name="connsiteX31" fmla="*/ 271919 w 379076"/>
              <a:gd name="connsiteY31" fmla="*/ 752106 h 1680793"/>
              <a:gd name="connsiteX32" fmla="*/ 264776 w 379076"/>
              <a:gd name="connsiteY32" fmla="*/ 723531 h 1680793"/>
              <a:gd name="connsiteX33" fmla="*/ 257632 w 379076"/>
              <a:gd name="connsiteY33" fmla="*/ 702100 h 1680793"/>
              <a:gd name="connsiteX34" fmla="*/ 243344 w 379076"/>
              <a:gd name="connsiteY34" fmla="*/ 616375 h 1680793"/>
              <a:gd name="connsiteX35" fmla="*/ 229057 w 379076"/>
              <a:gd name="connsiteY35" fmla="*/ 559225 h 1680793"/>
              <a:gd name="connsiteX36" fmla="*/ 221913 w 379076"/>
              <a:gd name="connsiteY36" fmla="*/ 530650 h 1680793"/>
              <a:gd name="connsiteX37" fmla="*/ 214769 w 379076"/>
              <a:gd name="connsiteY37" fmla="*/ 444925 h 1680793"/>
              <a:gd name="connsiteX38" fmla="*/ 207626 w 379076"/>
              <a:gd name="connsiteY38" fmla="*/ 394918 h 1680793"/>
              <a:gd name="connsiteX39" fmla="*/ 200482 w 379076"/>
              <a:gd name="connsiteY39" fmla="*/ 87737 h 1680793"/>
              <a:gd name="connsiteX40" fmla="*/ 186194 w 379076"/>
              <a:gd name="connsiteY40" fmla="*/ 66306 h 1680793"/>
              <a:gd name="connsiteX41" fmla="*/ 143332 w 379076"/>
              <a:gd name="connsiteY41" fmla="*/ 44875 h 1680793"/>
              <a:gd name="connsiteX0" fmla="*/ 143332 w 379076"/>
              <a:gd name="connsiteY0" fmla="*/ 38371 h 1674289"/>
              <a:gd name="connsiteX1" fmla="*/ 86182 w 379076"/>
              <a:gd name="connsiteY1" fmla="*/ 9796 h 1674289"/>
              <a:gd name="connsiteX2" fmla="*/ 457 w 379076"/>
              <a:gd name="connsiteY2" fmla="*/ 316977 h 1674289"/>
              <a:gd name="connsiteX3" fmla="*/ 7601 w 379076"/>
              <a:gd name="connsiteY3" fmla="*/ 345552 h 1674289"/>
              <a:gd name="connsiteX4" fmla="*/ 21888 w 379076"/>
              <a:gd name="connsiteY4" fmla="*/ 388414 h 1674289"/>
              <a:gd name="connsiteX5" fmla="*/ 50463 w 379076"/>
              <a:gd name="connsiteY5" fmla="*/ 438421 h 1674289"/>
              <a:gd name="connsiteX6" fmla="*/ 71894 w 379076"/>
              <a:gd name="connsiteY6" fmla="*/ 481283 h 1674289"/>
              <a:gd name="connsiteX7" fmla="*/ 71894 w 379076"/>
              <a:gd name="connsiteY7" fmla="*/ 1281383 h 1674289"/>
              <a:gd name="connsiteX8" fmla="*/ 64751 w 379076"/>
              <a:gd name="connsiteY8" fmla="*/ 1324246 h 1674289"/>
              <a:gd name="connsiteX9" fmla="*/ 50463 w 379076"/>
              <a:gd name="connsiteY9" fmla="*/ 1417114 h 1674289"/>
              <a:gd name="connsiteX10" fmla="*/ 57607 w 379076"/>
              <a:gd name="connsiteY10" fmla="*/ 1559989 h 1674289"/>
              <a:gd name="connsiteX11" fmla="*/ 86182 w 379076"/>
              <a:gd name="connsiteY11" fmla="*/ 1617139 h 1674289"/>
              <a:gd name="connsiteX12" fmla="*/ 129044 w 379076"/>
              <a:gd name="connsiteY12" fmla="*/ 1652858 h 1674289"/>
              <a:gd name="connsiteX13" fmla="*/ 171907 w 379076"/>
              <a:gd name="connsiteY13" fmla="*/ 1674289 h 1674289"/>
              <a:gd name="connsiteX14" fmla="*/ 236201 w 379076"/>
              <a:gd name="connsiteY14" fmla="*/ 1667146 h 1674289"/>
              <a:gd name="connsiteX15" fmla="*/ 257632 w 379076"/>
              <a:gd name="connsiteY15" fmla="*/ 1652858 h 1674289"/>
              <a:gd name="connsiteX16" fmla="*/ 300494 w 379076"/>
              <a:gd name="connsiteY16" fmla="*/ 1631427 h 1674289"/>
              <a:gd name="connsiteX17" fmla="*/ 321926 w 379076"/>
              <a:gd name="connsiteY17" fmla="*/ 1581421 h 1674289"/>
              <a:gd name="connsiteX18" fmla="*/ 329069 w 379076"/>
              <a:gd name="connsiteY18" fmla="*/ 1552846 h 1674289"/>
              <a:gd name="connsiteX19" fmla="*/ 350501 w 379076"/>
              <a:gd name="connsiteY19" fmla="*/ 1524271 h 1674289"/>
              <a:gd name="connsiteX20" fmla="*/ 357644 w 379076"/>
              <a:gd name="connsiteY20" fmla="*/ 1488552 h 1674289"/>
              <a:gd name="connsiteX21" fmla="*/ 371932 w 379076"/>
              <a:gd name="connsiteY21" fmla="*/ 1445689 h 1674289"/>
              <a:gd name="connsiteX22" fmla="*/ 379076 w 379076"/>
              <a:gd name="connsiteY22" fmla="*/ 1402827 h 1674289"/>
              <a:gd name="connsiteX23" fmla="*/ 371932 w 379076"/>
              <a:gd name="connsiteY23" fmla="*/ 1231377 h 1674289"/>
              <a:gd name="connsiteX24" fmla="*/ 364788 w 379076"/>
              <a:gd name="connsiteY24" fmla="*/ 1188514 h 1674289"/>
              <a:gd name="connsiteX25" fmla="*/ 357644 w 379076"/>
              <a:gd name="connsiteY25" fmla="*/ 1138508 h 1674289"/>
              <a:gd name="connsiteX26" fmla="*/ 343357 w 379076"/>
              <a:gd name="connsiteY26" fmla="*/ 1052783 h 1674289"/>
              <a:gd name="connsiteX27" fmla="*/ 329069 w 379076"/>
              <a:gd name="connsiteY27" fmla="*/ 981346 h 1674289"/>
              <a:gd name="connsiteX28" fmla="*/ 321926 w 379076"/>
              <a:gd name="connsiteY28" fmla="*/ 938483 h 1674289"/>
              <a:gd name="connsiteX29" fmla="*/ 307638 w 379076"/>
              <a:gd name="connsiteY29" fmla="*/ 888477 h 1674289"/>
              <a:gd name="connsiteX30" fmla="*/ 286207 w 379076"/>
              <a:gd name="connsiteY30" fmla="*/ 802752 h 1674289"/>
              <a:gd name="connsiteX31" fmla="*/ 271919 w 379076"/>
              <a:gd name="connsiteY31" fmla="*/ 745602 h 1674289"/>
              <a:gd name="connsiteX32" fmla="*/ 264776 w 379076"/>
              <a:gd name="connsiteY32" fmla="*/ 717027 h 1674289"/>
              <a:gd name="connsiteX33" fmla="*/ 257632 w 379076"/>
              <a:gd name="connsiteY33" fmla="*/ 695596 h 1674289"/>
              <a:gd name="connsiteX34" fmla="*/ 243344 w 379076"/>
              <a:gd name="connsiteY34" fmla="*/ 609871 h 1674289"/>
              <a:gd name="connsiteX35" fmla="*/ 229057 w 379076"/>
              <a:gd name="connsiteY35" fmla="*/ 552721 h 1674289"/>
              <a:gd name="connsiteX36" fmla="*/ 221913 w 379076"/>
              <a:gd name="connsiteY36" fmla="*/ 524146 h 1674289"/>
              <a:gd name="connsiteX37" fmla="*/ 214769 w 379076"/>
              <a:gd name="connsiteY37" fmla="*/ 438421 h 1674289"/>
              <a:gd name="connsiteX38" fmla="*/ 207626 w 379076"/>
              <a:gd name="connsiteY38" fmla="*/ 388414 h 1674289"/>
              <a:gd name="connsiteX39" fmla="*/ 200482 w 379076"/>
              <a:gd name="connsiteY39" fmla="*/ 81233 h 1674289"/>
              <a:gd name="connsiteX40" fmla="*/ 186194 w 379076"/>
              <a:gd name="connsiteY40" fmla="*/ 59802 h 1674289"/>
              <a:gd name="connsiteX41" fmla="*/ 143332 w 379076"/>
              <a:gd name="connsiteY41" fmla="*/ 38371 h 1674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79076" h="1674289">
                <a:moveTo>
                  <a:pt x="143332" y="38371"/>
                </a:moveTo>
                <a:cubicBezTo>
                  <a:pt x="126663" y="30037"/>
                  <a:pt x="128279" y="-21042"/>
                  <a:pt x="86182" y="9796"/>
                </a:cubicBezTo>
                <a:cubicBezTo>
                  <a:pt x="-16211" y="84805"/>
                  <a:pt x="13554" y="261018"/>
                  <a:pt x="457" y="316977"/>
                </a:cubicBezTo>
                <a:cubicBezTo>
                  <a:pt x="-1780" y="326537"/>
                  <a:pt x="4780" y="336148"/>
                  <a:pt x="7601" y="345552"/>
                </a:cubicBezTo>
                <a:cubicBezTo>
                  <a:pt x="11928" y="359977"/>
                  <a:pt x="13534" y="375883"/>
                  <a:pt x="21888" y="388414"/>
                </a:cubicBezTo>
                <a:cubicBezTo>
                  <a:pt x="36238" y="409939"/>
                  <a:pt x="39586" y="413040"/>
                  <a:pt x="50463" y="438421"/>
                </a:cubicBezTo>
                <a:cubicBezTo>
                  <a:pt x="68208" y="479826"/>
                  <a:pt x="44439" y="440100"/>
                  <a:pt x="71894" y="481283"/>
                </a:cubicBezTo>
                <a:cubicBezTo>
                  <a:pt x="141186" y="758441"/>
                  <a:pt x="85177" y="524231"/>
                  <a:pt x="71894" y="1281383"/>
                </a:cubicBezTo>
                <a:cubicBezTo>
                  <a:pt x="71640" y="1295865"/>
                  <a:pt x="66799" y="1309907"/>
                  <a:pt x="64751" y="1324246"/>
                </a:cubicBezTo>
                <a:cubicBezTo>
                  <a:pt x="51780" y="1415050"/>
                  <a:pt x="64105" y="1348906"/>
                  <a:pt x="50463" y="1417114"/>
                </a:cubicBezTo>
                <a:cubicBezTo>
                  <a:pt x="52844" y="1464739"/>
                  <a:pt x="53647" y="1512469"/>
                  <a:pt x="57607" y="1559989"/>
                </a:cubicBezTo>
                <a:cubicBezTo>
                  <a:pt x="59884" y="1587313"/>
                  <a:pt x="68264" y="1596234"/>
                  <a:pt x="86182" y="1617139"/>
                </a:cubicBezTo>
                <a:cubicBezTo>
                  <a:pt x="98033" y="1630965"/>
                  <a:pt x="112507" y="1644590"/>
                  <a:pt x="129044" y="1652858"/>
                </a:cubicBezTo>
                <a:cubicBezTo>
                  <a:pt x="188197" y="1682434"/>
                  <a:pt x="110491" y="1633346"/>
                  <a:pt x="171907" y="1674289"/>
                </a:cubicBezTo>
                <a:cubicBezTo>
                  <a:pt x="193338" y="1671908"/>
                  <a:pt x="215282" y="1672376"/>
                  <a:pt x="236201" y="1667146"/>
                </a:cubicBezTo>
                <a:cubicBezTo>
                  <a:pt x="244530" y="1665064"/>
                  <a:pt x="249953" y="1656698"/>
                  <a:pt x="257632" y="1652858"/>
                </a:cubicBezTo>
                <a:cubicBezTo>
                  <a:pt x="316792" y="1623277"/>
                  <a:pt x="239067" y="1672378"/>
                  <a:pt x="300494" y="1631427"/>
                </a:cubicBezTo>
                <a:cubicBezTo>
                  <a:pt x="313192" y="1606031"/>
                  <a:pt x="314919" y="1605945"/>
                  <a:pt x="321926" y="1581421"/>
                </a:cubicBezTo>
                <a:cubicBezTo>
                  <a:pt x="324623" y="1571981"/>
                  <a:pt x="324678" y="1561628"/>
                  <a:pt x="329069" y="1552846"/>
                </a:cubicBezTo>
                <a:cubicBezTo>
                  <a:pt x="334394" y="1542197"/>
                  <a:pt x="343357" y="1533796"/>
                  <a:pt x="350501" y="1524271"/>
                </a:cubicBezTo>
                <a:cubicBezTo>
                  <a:pt x="352882" y="1512365"/>
                  <a:pt x="354449" y="1500266"/>
                  <a:pt x="357644" y="1488552"/>
                </a:cubicBezTo>
                <a:cubicBezTo>
                  <a:pt x="361607" y="1474022"/>
                  <a:pt x="369456" y="1460545"/>
                  <a:pt x="371932" y="1445689"/>
                </a:cubicBezTo>
                <a:lnTo>
                  <a:pt x="379076" y="1402827"/>
                </a:lnTo>
                <a:cubicBezTo>
                  <a:pt x="376695" y="1345677"/>
                  <a:pt x="375737" y="1288450"/>
                  <a:pt x="371932" y="1231377"/>
                </a:cubicBezTo>
                <a:cubicBezTo>
                  <a:pt x="370968" y="1216924"/>
                  <a:pt x="366991" y="1202830"/>
                  <a:pt x="364788" y="1188514"/>
                </a:cubicBezTo>
                <a:cubicBezTo>
                  <a:pt x="362228" y="1171872"/>
                  <a:pt x="360270" y="1155140"/>
                  <a:pt x="357644" y="1138508"/>
                </a:cubicBezTo>
                <a:cubicBezTo>
                  <a:pt x="353126" y="1109893"/>
                  <a:pt x="349039" y="1081190"/>
                  <a:pt x="343357" y="1052783"/>
                </a:cubicBezTo>
                <a:cubicBezTo>
                  <a:pt x="338594" y="1028971"/>
                  <a:pt x="333061" y="1005300"/>
                  <a:pt x="329069" y="981346"/>
                </a:cubicBezTo>
                <a:cubicBezTo>
                  <a:pt x="326688" y="967058"/>
                  <a:pt x="324767" y="952686"/>
                  <a:pt x="321926" y="938483"/>
                </a:cubicBezTo>
                <a:cubicBezTo>
                  <a:pt x="313003" y="893864"/>
                  <a:pt x="317851" y="925925"/>
                  <a:pt x="307638" y="888477"/>
                </a:cubicBezTo>
                <a:cubicBezTo>
                  <a:pt x="299888" y="860060"/>
                  <a:pt x="293351" y="831327"/>
                  <a:pt x="286207" y="802752"/>
                </a:cubicBezTo>
                <a:lnTo>
                  <a:pt x="271919" y="745602"/>
                </a:lnTo>
                <a:cubicBezTo>
                  <a:pt x="269538" y="736077"/>
                  <a:pt x="267881" y="726341"/>
                  <a:pt x="264776" y="717027"/>
                </a:cubicBezTo>
                <a:cubicBezTo>
                  <a:pt x="262395" y="709883"/>
                  <a:pt x="259458" y="702901"/>
                  <a:pt x="257632" y="695596"/>
                </a:cubicBezTo>
                <a:cubicBezTo>
                  <a:pt x="244855" y="644488"/>
                  <a:pt x="255438" y="670341"/>
                  <a:pt x="243344" y="609871"/>
                </a:cubicBezTo>
                <a:cubicBezTo>
                  <a:pt x="239493" y="590616"/>
                  <a:pt x="233819" y="571771"/>
                  <a:pt x="229057" y="552721"/>
                </a:cubicBezTo>
                <a:lnTo>
                  <a:pt x="221913" y="524146"/>
                </a:lnTo>
                <a:cubicBezTo>
                  <a:pt x="219532" y="495571"/>
                  <a:pt x="217771" y="466938"/>
                  <a:pt x="214769" y="438421"/>
                </a:cubicBezTo>
                <a:cubicBezTo>
                  <a:pt x="213006" y="421675"/>
                  <a:pt x="208299" y="405239"/>
                  <a:pt x="207626" y="388414"/>
                </a:cubicBezTo>
                <a:cubicBezTo>
                  <a:pt x="203533" y="286074"/>
                  <a:pt x="207148" y="183437"/>
                  <a:pt x="200482" y="81233"/>
                </a:cubicBezTo>
                <a:cubicBezTo>
                  <a:pt x="199923" y="72665"/>
                  <a:pt x="192265" y="65873"/>
                  <a:pt x="186194" y="59802"/>
                </a:cubicBezTo>
                <a:cubicBezTo>
                  <a:pt x="177497" y="51105"/>
                  <a:pt x="156245" y="39662"/>
                  <a:pt x="143332" y="38371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52440" t="-31414" r="-336548" b="-480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954896" y="868661"/>
            <a:ext cx="72435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先选背景图，再选滴形→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→一键特效→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形状裁图</a:t>
            </a:r>
            <a:endParaRPr lang="zh-CN" altLang="en-US" sz="2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324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设置阴影</a:t>
            </a:r>
            <a:r>
              <a:rPr lang="en-US" altLang="zh-CN" sz="2800" dirty="0"/>
              <a:t>-</a:t>
            </a:r>
            <a:r>
              <a:rPr lang="zh-CN" altLang="en-US" sz="2800" dirty="0">
                <a:solidFill>
                  <a:srgbClr val="FF0000"/>
                </a:solidFill>
              </a:rPr>
              <a:t>黑</a:t>
            </a:r>
            <a:r>
              <a:rPr lang="zh-CN" altLang="en-US" sz="2800" dirty="0"/>
              <a:t>阴影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4406" y="1661334"/>
            <a:ext cx="6929096" cy="461939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6212463" y="3360969"/>
            <a:ext cx="1048399" cy="832209"/>
          </a:xfrm>
          <a:custGeom>
            <a:avLst/>
            <a:gdLst>
              <a:gd name="connsiteX0" fmla="*/ 221456 w 450057"/>
              <a:gd name="connsiteY0" fmla="*/ 35783 h 357251"/>
              <a:gd name="connsiteX1" fmla="*/ 221456 w 450057"/>
              <a:gd name="connsiteY1" fmla="*/ 35783 h 357251"/>
              <a:gd name="connsiteX2" fmla="*/ 157162 w 450057"/>
              <a:gd name="connsiteY2" fmla="*/ 42926 h 357251"/>
              <a:gd name="connsiteX3" fmla="*/ 114300 w 450057"/>
              <a:gd name="connsiteY3" fmla="*/ 78645 h 357251"/>
              <a:gd name="connsiteX4" fmla="*/ 92869 w 450057"/>
              <a:gd name="connsiteY4" fmla="*/ 92933 h 357251"/>
              <a:gd name="connsiteX5" fmla="*/ 57150 w 450057"/>
              <a:gd name="connsiteY5" fmla="*/ 135795 h 357251"/>
              <a:gd name="connsiteX6" fmla="*/ 35719 w 450057"/>
              <a:gd name="connsiteY6" fmla="*/ 157226 h 357251"/>
              <a:gd name="connsiteX7" fmla="*/ 0 w 450057"/>
              <a:gd name="connsiteY7" fmla="*/ 221520 h 357251"/>
              <a:gd name="connsiteX8" fmla="*/ 7144 w 450057"/>
              <a:gd name="connsiteY8" fmla="*/ 278670 h 357251"/>
              <a:gd name="connsiteX9" fmla="*/ 21431 w 450057"/>
              <a:gd name="connsiteY9" fmla="*/ 300101 h 357251"/>
              <a:gd name="connsiteX10" fmla="*/ 42862 w 450057"/>
              <a:gd name="connsiteY10" fmla="*/ 321533 h 357251"/>
              <a:gd name="connsiteX11" fmla="*/ 64294 w 450057"/>
              <a:gd name="connsiteY11" fmla="*/ 335820 h 357251"/>
              <a:gd name="connsiteX12" fmla="*/ 178594 w 450057"/>
              <a:gd name="connsiteY12" fmla="*/ 357251 h 357251"/>
              <a:gd name="connsiteX13" fmla="*/ 321469 w 450057"/>
              <a:gd name="connsiteY13" fmla="*/ 350108 h 357251"/>
              <a:gd name="connsiteX14" fmla="*/ 342900 w 450057"/>
              <a:gd name="connsiteY14" fmla="*/ 342964 h 357251"/>
              <a:gd name="connsiteX15" fmla="*/ 364331 w 450057"/>
              <a:gd name="connsiteY15" fmla="*/ 328676 h 357251"/>
              <a:gd name="connsiteX16" fmla="*/ 378619 w 450057"/>
              <a:gd name="connsiteY16" fmla="*/ 307245 h 357251"/>
              <a:gd name="connsiteX17" fmla="*/ 400050 w 450057"/>
              <a:gd name="connsiteY17" fmla="*/ 292958 h 357251"/>
              <a:gd name="connsiteX18" fmla="*/ 407194 w 450057"/>
              <a:gd name="connsiteY18" fmla="*/ 264383 h 357251"/>
              <a:gd name="connsiteX19" fmla="*/ 435769 w 450057"/>
              <a:gd name="connsiteY19" fmla="*/ 221520 h 357251"/>
              <a:gd name="connsiteX20" fmla="*/ 450056 w 450057"/>
              <a:gd name="connsiteY20" fmla="*/ 171514 h 357251"/>
              <a:gd name="connsiteX21" fmla="*/ 442912 w 450057"/>
              <a:gd name="connsiteY21" fmla="*/ 92933 h 357251"/>
              <a:gd name="connsiteX22" fmla="*/ 392906 w 450057"/>
              <a:gd name="connsiteY22" fmla="*/ 28639 h 357251"/>
              <a:gd name="connsiteX23" fmla="*/ 371475 w 450057"/>
              <a:gd name="connsiteY23" fmla="*/ 21495 h 357251"/>
              <a:gd name="connsiteX24" fmla="*/ 314325 w 450057"/>
              <a:gd name="connsiteY24" fmla="*/ 64 h 357251"/>
              <a:gd name="connsiteX25" fmla="*/ 221456 w 450057"/>
              <a:gd name="connsiteY25" fmla="*/ 35783 h 3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50057" h="357251">
                <a:moveTo>
                  <a:pt x="221456" y="35783"/>
                </a:moveTo>
                <a:lnTo>
                  <a:pt x="221456" y="35783"/>
                </a:lnTo>
                <a:cubicBezTo>
                  <a:pt x="200025" y="38164"/>
                  <a:pt x="178081" y="37696"/>
                  <a:pt x="157162" y="42926"/>
                </a:cubicBezTo>
                <a:cubicBezTo>
                  <a:pt x="141961" y="46726"/>
                  <a:pt x="124580" y="70078"/>
                  <a:pt x="114300" y="78645"/>
                </a:cubicBezTo>
                <a:cubicBezTo>
                  <a:pt x="107704" y="84142"/>
                  <a:pt x="99465" y="87437"/>
                  <a:pt x="92869" y="92933"/>
                </a:cubicBezTo>
                <a:cubicBezTo>
                  <a:pt x="58712" y="121397"/>
                  <a:pt x="82695" y="105140"/>
                  <a:pt x="57150" y="135795"/>
                </a:cubicBezTo>
                <a:cubicBezTo>
                  <a:pt x="50682" y="143556"/>
                  <a:pt x="41921" y="149251"/>
                  <a:pt x="35719" y="157226"/>
                </a:cubicBezTo>
                <a:cubicBezTo>
                  <a:pt x="7062" y="194072"/>
                  <a:pt x="10779" y="189185"/>
                  <a:pt x="0" y="221520"/>
                </a:cubicBezTo>
                <a:cubicBezTo>
                  <a:pt x="2381" y="240570"/>
                  <a:pt x="2093" y="260148"/>
                  <a:pt x="7144" y="278670"/>
                </a:cubicBezTo>
                <a:cubicBezTo>
                  <a:pt x="9403" y="286953"/>
                  <a:pt x="15935" y="293505"/>
                  <a:pt x="21431" y="300101"/>
                </a:cubicBezTo>
                <a:cubicBezTo>
                  <a:pt x="27899" y="307862"/>
                  <a:pt x="35101" y="315065"/>
                  <a:pt x="42862" y="321533"/>
                </a:cubicBezTo>
                <a:cubicBezTo>
                  <a:pt x="49458" y="327030"/>
                  <a:pt x="56448" y="332333"/>
                  <a:pt x="64294" y="335820"/>
                </a:cubicBezTo>
                <a:cubicBezTo>
                  <a:pt x="108713" y="355562"/>
                  <a:pt x="125773" y="351969"/>
                  <a:pt x="178594" y="357251"/>
                </a:cubicBezTo>
                <a:cubicBezTo>
                  <a:pt x="226219" y="354870"/>
                  <a:pt x="273964" y="354239"/>
                  <a:pt x="321469" y="350108"/>
                </a:cubicBezTo>
                <a:cubicBezTo>
                  <a:pt x="328971" y="349456"/>
                  <a:pt x="336165" y="346332"/>
                  <a:pt x="342900" y="342964"/>
                </a:cubicBezTo>
                <a:cubicBezTo>
                  <a:pt x="350579" y="339124"/>
                  <a:pt x="357187" y="333439"/>
                  <a:pt x="364331" y="328676"/>
                </a:cubicBezTo>
                <a:cubicBezTo>
                  <a:pt x="369094" y="321532"/>
                  <a:pt x="372548" y="313316"/>
                  <a:pt x="378619" y="307245"/>
                </a:cubicBezTo>
                <a:cubicBezTo>
                  <a:pt x="384690" y="301174"/>
                  <a:pt x="395288" y="300102"/>
                  <a:pt x="400050" y="292958"/>
                </a:cubicBezTo>
                <a:cubicBezTo>
                  <a:pt x="405496" y="284789"/>
                  <a:pt x="402803" y="273165"/>
                  <a:pt x="407194" y="264383"/>
                </a:cubicBezTo>
                <a:cubicBezTo>
                  <a:pt x="414873" y="249024"/>
                  <a:pt x="435769" y="221520"/>
                  <a:pt x="435769" y="221520"/>
                </a:cubicBezTo>
                <a:cubicBezTo>
                  <a:pt x="439137" y="211416"/>
                  <a:pt x="450056" y="180481"/>
                  <a:pt x="450056" y="171514"/>
                </a:cubicBezTo>
                <a:cubicBezTo>
                  <a:pt x="450056" y="145212"/>
                  <a:pt x="450333" y="118166"/>
                  <a:pt x="442912" y="92933"/>
                </a:cubicBezTo>
                <a:cubicBezTo>
                  <a:pt x="439450" y="81164"/>
                  <a:pt x="408407" y="38973"/>
                  <a:pt x="392906" y="28639"/>
                </a:cubicBezTo>
                <a:cubicBezTo>
                  <a:pt x="386641" y="24462"/>
                  <a:pt x="378210" y="24863"/>
                  <a:pt x="371475" y="21495"/>
                </a:cubicBezTo>
                <a:cubicBezTo>
                  <a:pt x="338017" y="4766"/>
                  <a:pt x="361185" y="2821"/>
                  <a:pt x="314325" y="64"/>
                </a:cubicBezTo>
                <a:cubicBezTo>
                  <a:pt x="285799" y="-1614"/>
                  <a:pt x="236934" y="29830"/>
                  <a:pt x="221456" y="35783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 l="-197249" t="-204049" r="-363671" b="-251027"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8530664" y="2469290"/>
            <a:ext cx="582773" cy="2573970"/>
          </a:xfrm>
          <a:custGeom>
            <a:avLst/>
            <a:gdLst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0 w 385763"/>
              <a:gd name="connsiteY0" fmla="*/ 126786 h 1669835"/>
              <a:gd name="connsiteX1" fmla="*/ 92869 w 385763"/>
              <a:gd name="connsiteY1" fmla="*/ 5342 h 1669835"/>
              <a:gd name="connsiteX2" fmla="*/ 7144 w 385763"/>
              <a:gd name="connsiteY2" fmla="*/ 312523 h 1669835"/>
              <a:gd name="connsiteX3" fmla="*/ 14288 w 385763"/>
              <a:gd name="connsiteY3" fmla="*/ 341098 h 1669835"/>
              <a:gd name="connsiteX4" fmla="*/ 28575 w 385763"/>
              <a:gd name="connsiteY4" fmla="*/ 383960 h 1669835"/>
              <a:gd name="connsiteX5" fmla="*/ 57150 w 385763"/>
              <a:gd name="connsiteY5" fmla="*/ 433967 h 1669835"/>
              <a:gd name="connsiteX6" fmla="*/ 78581 w 385763"/>
              <a:gd name="connsiteY6" fmla="*/ 476829 h 1669835"/>
              <a:gd name="connsiteX7" fmla="*/ 78581 w 385763"/>
              <a:gd name="connsiteY7" fmla="*/ 1276929 h 1669835"/>
              <a:gd name="connsiteX8" fmla="*/ 71438 w 385763"/>
              <a:gd name="connsiteY8" fmla="*/ 1319792 h 1669835"/>
              <a:gd name="connsiteX9" fmla="*/ 57150 w 385763"/>
              <a:gd name="connsiteY9" fmla="*/ 1412660 h 1669835"/>
              <a:gd name="connsiteX10" fmla="*/ 64294 w 385763"/>
              <a:gd name="connsiteY10" fmla="*/ 1555535 h 1669835"/>
              <a:gd name="connsiteX11" fmla="*/ 92869 w 385763"/>
              <a:gd name="connsiteY11" fmla="*/ 1612685 h 1669835"/>
              <a:gd name="connsiteX12" fmla="*/ 135731 w 385763"/>
              <a:gd name="connsiteY12" fmla="*/ 1648404 h 1669835"/>
              <a:gd name="connsiteX13" fmla="*/ 178594 w 385763"/>
              <a:gd name="connsiteY13" fmla="*/ 1669835 h 1669835"/>
              <a:gd name="connsiteX14" fmla="*/ 242888 w 385763"/>
              <a:gd name="connsiteY14" fmla="*/ 1662692 h 1669835"/>
              <a:gd name="connsiteX15" fmla="*/ 264319 w 385763"/>
              <a:gd name="connsiteY15" fmla="*/ 1648404 h 1669835"/>
              <a:gd name="connsiteX16" fmla="*/ 307181 w 385763"/>
              <a:gd name="connsiteY16" fmla="*/ 1626973 h 1669835"/>
              <a:gd name="connsiteX17" fmla="*/ 328613 w 385763"/>
              <a:gd name="connsiteY17" fmla="*/ 1576967 h 1669835"/>
              <a:gd name="connsiteX18" fmla="*/ 335756 w 385763"/>
              <a:gd name="connsiteY18" fmla="*/ 1548392 h 1669835"/>
              <a:gd name="connsiteX19" fmla="*/ 357188 w 385763"/>
              <a:gd name="connsiteY19" fmla="*/ 1519817 h 1669835"/>
              <a:gd name="connsiteX20" fmla="*/ 364331 w 385763"/>
              <a:gd name="connsiteY20" fmla="*/ 1484098 h 1669835"/>
              <a:gd name="connsiteX21" fmla="*/ 378619 w 385763"/>
              <a:gd name="connsiteY21" fmla="*/ 1441235 h 1669835"/>
              <a:gd name="connsiteX22" fmla="*/ 385763 w 385763"/>
              <a:gd name="connsiteY22" fmla="*/ 1398373 h 1669835"/>
              <a:gd name="connsiteX23" fmla="*/ 378619 w 385763"/>
              <a:gd name="connsiteY23" fmla="*/ 1226923 h 1669835"/>
              <a:gd name="connsiteX24" fmla="*/ 371475 w 385763"/>
              <a:gd name="connsiteY24" fmla="*/ 1184060 h 1669835"/>
              <a:gd name="connsiteX25" fmla="*/ 364331 w 385763"/>
              <a:gd name="connsiteY25" fmla="*/ 1134054 h 1669835"/>
              <a:gd name="connsiteX26" fmla="*/ 350044 w 385763"/>
              <a:gd name="connsiteY26" fmla="*/ 1048329 h 1669835"/>
              <a:gd name="connsiteX27" fmla="*/ 335756 w 385763"/>
              <a:gd name="connsiteY27" fmla="*/ 976892 h 1669835"/>
              <a:gd name="connsiteX28" fmla="*/ 328613 w 385763"/>
              <a:gd name="connsiteY28" fmla="*/ 934029 h 1669835"/>
              <a:gd name="connsiteX29" fmla="*/ 314325 w 385763"/>
              <a:gd name="connsiteY29" fmla="*/ 884023 h 1669835"/>
              <a:gd name="connsiteX30" fmla="*/ 292894 w 385763"/>
              <a:gd name="connsiteY30" fmla="*/ 798298 h 1669835"/>
              <a:gd name="connsiteX31" fmla="*/ 278606 w 385763"/>
              <a:gd name="connsiteY31" fmla="*/ 741148 h 1669835"/>
              <a:gd name="connsiteX32" fmla="*/ 271463 w 385763"/>
              <a:gd name="connsiteY32" fmla="*/ 712573 h 1669835"/>
              <a:gd name="connsiteX33" fmla="*/ 264319 w 385763"/>
              <a:gd name="connsiteY33" fmla="*/ 691142 h 1669835"/>
              <a:gd name="connsiteX34" fmla="*/ 250031 w 385763"/>
              <a:gd name="connsiteY34" fmla="*/ 605417 h 1669835"/>
              <a:gd name="connsiteX35" fmla="*/ 235744 w 385763"/>
              <a:gd name="connsiteY35" fmla="*/ 548267 h 1669835"/>
              <a:gd name="connsiteX36" fmla="*/ 228600 w 385763"/>
              <a:gd name="connsiteY36" fmla="*/ 519692 h 1669835"/>
              <a:gd name="connsiteX37" fmla="*/ 221456 w 385763"/>
              <a:gd name="connsiteY37" fmla="*/ 433967 h 1669835"/>
              <a:gd name="connsiteX38" fmla="*/ 214313 w 385763"/>
              <a:gd name="connsiteY38" fmla="*/ 383960 h 1669835"/>
              <a:gd name="connsiteX39" fmla="*/ 207169 w 385763"/>
              <a:gd name="connsiteY39" fmla="*/ 76779 h 1669835"/>
              <a:gd name="connsiteX40" fmla="*/ 192881 w 385763"/>
              <a:gd name="connsiteY40" fmla="*/ 55348 h 1669835"/>
              <a:gd name="connsiteX41" fmla="*/ 150019 w 385763"/>
              <a:gd name="connsiteY41" fmla="*/ 33917 h 1669835"/>
              <a:gd name="connsiteX42" fmla="*/ 0 w 385763"/>
              <a:gd name="connsiteY42" fmla="*/ 126786 h 1669835"/>
              <a:gd name="connsiteX0" fmla="*/ 143332 w 379076"/>
              <a:gd name="connsiteY0" fmla="*/ 44875 h 1680793"/>
              <a:gd name="connsiteX1" fmla="*/ 86182 w 379076"/>
              <a:gd name="connsiteY1" fmla="*/ 16300 h 1680793"/>
              <a:gd name="connsiteX2" fmla="*/ 457 w 379076"/>
              <a:gd name="connsiteY2" fmla="*/ 323481 h 1680793"/>
              <a:gd name="connsiteX3" fmla="*/ 7601 w 379076"/>
              <a:gd name="connsiteY3" fmla="*/ 352056 h 1680793"/>
              <a:gd name="connsiteX4" fmla="*/ 21888 w 379076"/>
              <a:gd name="connsiteY4" fmla="*/ 394918 h 1680793"/>
              <a:gd name="connsiteX5" fmla="*/ 50463 w 379076"/>
              <a:gd name="connsiteY5" fmla="*/ 444925 h 1680793"/>
              <a:gd name="connsiteX6" fmla="*/ 71894 w 379076"/>
              <a:gd name="connsiteY6" fmla="*/ 487787 h 1680793"/>
              <a:gd name="connsiteX7" fmla="*/ 71894 w 379076"/>
              <a:gd name="connsiteY7" fmla="*/ 1287887 h 1680793"/>
              <a:gd name="connsiteX8" fmla="*/ 64751 w 379076"/>
              <a:gd name="connsiteY8" fmla="*/ 1330750 h 1680793"/>
              <a:gd name="connsiteX9" fmla="*/ 50463 w 379076"/>
              <a:gd name="connsiteY9" fmla="*/ 1423618 h 1680793"/>
              <a:gd name="connsiteX10" fmla="*/ 57607 w 379076"/>
              <a:gd name="connsiteY10" fmla="*/ 1566493 h 1680793"/>
              <a:gd name="connsiteX11" fmla="*/ 86182 w 379076"/>
              <a:gd name="connsiteY11" fmla="*/ 1623643 h 1680793"/>
              <a:gd name="connsiteX12" fmla="*/ 129044 w 379076"/>
              <a:gd name="connsiteY12" fmla="*/ 1659362 h 1680793"/>
              <a:gd name="connsiteX13" fmla="*/ 171907 w 379076"/>
              <a:gd name="connsiteY13" fmla="*/ 1680793 h 1680793"/>
              <a:gd name="connsiteX14" fmla="*/ 236201 w 379076"/>
              <a:gd name="connsiteY14" fmla="*/ 1673650 h 1680793"/>
              <a:gd name="connsiteX15" fmla="*/ 257632 w 379076"/>
              <a:gd name="connsiteY15" fmla="*/ 1659362 h 1680793"/>
              <a:gd name="connsiteX16" fmla="*/ 300494 w 379076"/>
              <a:gd name="connsiteY16" fmla="*/ 1637931 h 1680793"/>
              <a:gd name="connsiteX17" fmla="*/ 321926 w 379076"/>
              <a:gd name="connsiteY17" fmla="*/ 1587925 h 1680793"/>
              <a:gd name="connsiteX18" fmla="*/ 329069 w 379076"/>
              <a:gd name="connsiteY18" fmla="*/ 1559350 h 1680793"/>
              <a:gd name="connsiteX19" fmla="*/ 350501 w 379076"/>
              <a:gd name="connsiteY19" fmla="*/ 1530775 h 1680793"/>
              <a:gd name="connsiteX20" fmla="*/ 357644 w 379076"/>
              <a:gd name="connsiteY20" fmla="*/ 1495056 h 1680793"/>
              <a:gd name="connsiteX21" fmla="*/ 371932 w 379076"/>
              <a:gd name="connsiteY21" fmla="*/ 1452193 h 1680793"/>
              <a:gd name="connsiteX22" fmla="*/ 379076 w 379076"/>
              <a:gd name="connsiteY22" fmla="*/ 1409331 h 1680793"/>
              <a:gd name="connsiteX23" fmla="*/ 371932 w 379076"/>
              <a:gd name="connsiteY23" fmla="*/ 1237881 h 1680793"/>
              <a:gd name="connsiteX24" fmla="*/ 364788 w 379076"/>
              <a:gd name="connsiteY24" fmla="*/ 1195018 h 1680793"/>
              <a:gd name="connsiteX25" fmla="*/ 357644 w 379076"/>
              <a:gd name="connsiteY25" fmla="*/ 1145012 h 1680793"/>
              <a:gd name="connsiteX26" fmla="*/ 343357 w 379076"/>
              <a:gd name="connsiteY26" fmla="*/ 1059287 h 1680793"/>
              <a:gd name="connsiteX27" fmla="*/ 329069 w 379076"/>
              <a:gd name="connsiteY27" fmla="*/ 987850 h 1680793"/>
              <a:gd name="connsiteX28" fmla="*/ 321926 w 379076"/>
              <a:gd name="connsiteY28" fmla="*/ 944987 h 1680793"/>
              <a:gd name="connsiteX29" fmla="*/ 307638 w 379076"/>
              <a:gd name="connsiteY29" fmla="*/ 894981 h 1680793"/>
              <a:gd name="connsiteX30" fmla="*/ 286207 w 379076"/>
              <a:gd name="connsiteY30" fmla="*/ 809256 h 1680793"/>
              <a:gd name="connsiteX31" fmla="*/ 271919 w 379076"/>
              <a:gd name="connsiteY31" fmla="*/ 752106 h 1680793"/>
              <a:gd name="connsiteX32" fmla="*/ 264776 w 379076"/>
              <a:gd name="connsiteY32" fmla="*/ 723531 h 1680793"/>
              <a:gd name="connsiteX33" fmla="*/ 257632 w 379076"/>
              <a:gd name="connsiteY33" fmla="*/ 702100 h 1680793"/>
              <a:gd name="connsiteX34" fmla="*/ 243344 w 379076"/>
              <a:gd name="connsiteY34" fmla="*/ 616375 h 1680793"/>
              <a:gd name="connsiteX35" fmla="*/ 229057 w 379076"/>
              <a:gd name="connsiteY35" fmla="*/ 559225 h 1680793"/>
              <a:gd name="connsiteX36" fmla="*/ 221913 w 379076"/>
              <a:gd name="connsiteY36" fmla="*/ 530650 h 1680793"/>
              <a:gd name="connsiteX37" fmla="*/ 214769 w 379076"/>
              <a:gd name="connsiteY37" fmla="*/ 444925 h 1680793"/>
              <a:gd name="connsiteX38" fmla="*/ 207626 w 379076"/>
              <a:gd name="connsiteY38" fmla="*/ 394918 h 1680793"/>
              <a:gd name="connsiteX39" fmla="*/ 200482 w 379076"/>
              <a:gd name="connsiteY39" fmla="*/ 87737 h 1680793"/>
              <a:gd name="connsiteX40" fmla="*/ 186194 w 379076"/>
              <a:gd name="connsiteY40" fmla="*/ 66306 h 1680793"/>
              <a:gd name="connsiteX41" fmla="*/ 143332 w 379076"/>
              <a:gd name="connsiteY41" fmla="*/ 44875 h 1680793"/>
              <a:gd name="connsiteX0" fmla="*/ 143332 w 379076"/>
              <a:gd name="connsiteY0" fmla="*/ 38371 h 1674289"/>
              <a:gd name="connsiteX1" fmla="*/ 86182 w 379076"/>
              <a:gd name="connsiteY1" fmla="*/ 9796 h 1674289"/>
              <a:gd name="connsiteX2" fmla="*/ 457 w 379076"/>
              <a:gd name="connsiteY2" fmla="*/ 316977 h 1674289"/>
              <a:gd name="connsiteX3" fmla="*/ 7601 w 379076"/>
              <a:gd name="connsiteY3" fmla="*/ 345552 h 1674289"/>
              <a:gd name="connsiteX4" fmla="*/ 21888 w 379076"/>
              <a:gd name="connsiteY4" fmla="*/ 388414 h 1674289"/>
              <a:gd name="connsiteX5" fmla="*/ 50463 w 379076"/>
              <a:gd name="connsiteY5" fmla="*/ 438421 h 1674289"/>
              <a:gd name="connsiteX6" fmla="*/ 71894 w 379076"/>
              <a:gd name="connsiteY6" fmla="*/ 481283 h 1674289"/>
              <a:gd name="connsiteX7" fmla="*/ 71894 w 379076"/>
              <a:gd name="connsiteY7" fmla="*/ 1281383 h 1674289"/>
              <a:gd name="connsiteX8" fmla="*/ 64751 w 379076"/>
              <a:gd name="connsiteY8" fmla="*/ 1324246 h 1674289"/>
              <a:gd name="connsiteX9" fmla="*/ 50463 w 379076"/>
              <a:gd name="connsiteY9" fmla="*/ 1417114 h 1674289"/>
              <a:gd name="connsiteX10" fmla="*/ 57607 w 379076"/>
              <a:gd name="connsiteY10" fmla="*/ 1559989 h 1674289"/>
              <a:gd name="connsiteX11" fmla="*/ 86182 w 379076"/>
              <a:gd name="connsiteY11" fmla="*/ 1617139 h 1674289"/>
              <a:gd name="connsiteX12" fmla="*/ 129044 w 379076"/>
              <a:gd name="connsiteY12" fmla="*/ 1652858 h 1674289"/>
              <a:gd name="connsiteX13" fmla="*/ 171907 w 379076"/>
              <a:gd name="connsiteY13" fmla="*/ 1674289 h 1674289"/>
              <a:gd name="connsiteX14" fmla="*/ 236201 w 379076"/>
              <a:gd name="connsiteY14" fmla="*/ 1667146 h 1674289"/>
              <a:gd name="connsiteX15" fmla="*/ 257632 w 379076"/>
              <a:gd name="connsiteY15" fmla="*/ 1652858 h 1674289"/>
              <a:gd name="connsiteX16" fmla="*/ 300494 w 379076"/>
              <a:gd name="connsiteY16" fmla="*/ 1631427 h 1674289"/>
              <a:gd name="connsiteX17" fmla="*/ 321926 w 379076"/>
              <a:gd name="connsiteY17" fmla="*/ 1581421 h 1674289"/>
              <a:gd name="connsiteX18" fmla="*/ 329069 w 379076"/>
              <a:gd name="connsiteY18" fmla="*/ 1552846 h 1674289"/>
              <a:gd name="connsiteX19" fmla="*/ 350501 w 379076"/>
              <a:gd name="connsiteY19" fmla="*/ 1524271 h 1674289"/>
              <a:gd name="connsiteX20" fmla="*/ 357644 w 379076"/>
              <a:gd name="connsiteY20" fmla="*/ 1488552 h 1674289"/>
              <a:gd name="connsiteX21" fmla="*/ 371932 w 379076"/>
              <a:gd name="connsiteY21" fmla="*/ 1445689 h 1674289"/>
              <a:gd name="connsiteX22" fmla="*/ 379076 w 379076"/>
              <a:gd name="connsiteY22" fmla="*/ 1402827 h 1674289"/>
              <a:gd name="connsiteX23" fmla="*/ 371932 w 379076"/>
              <a:gd name="connsiteY23" fmla="*/ 1231377 h 1674289"/>
              <a:gd name="connsiteX24" fmla="*/ 364788 w 379076"/>
              <a:gd name="connsiteY24" fmla="*/ 1188514 h 1674289"/>
              <a:gd name="connsiteX25" fmla="*/ 357644 w 379076"/>
              <a:gd name="connsiteY25" fmla="*/ 1138508 h 1674289"/>
              <a:gd name="connsiteX26" fmla="*/ 343357 w 379076"/>
              <a:gd name="connsiteY26" fmla="*/ 1052783 h 1674289"/>
              <a:gd name="connsiteX27" fmla="*/ 329069 w 379076"/>
              <a:gd name="connsiteY27" fmla="*/ 981346 h 1674289"/>
              <a:gd name="connsiteX28" fmla="*/ 321926 w 379076"/>
              <a:gd name="connsiteY28" fmla="*/ 938483 h 1674289"/>
              <a:gd name="connsiteX29" fmla="*/ 307638 w 379076"/>
              <a:gd name="connsiteY29" fmla="*/ 888477 h 1674289"/>
              <a:gd name="connsiteX30" fmla="*/ 286207 w 379076"/>
              <a:gd name="connsiteY30" fmla="*/ 802752 h 1674289"/>
              <a:gd name="connsiteX31" fmla="*/ 271919 w 379076"/>
              <a:gd name="connsiteY31" fmla="*/ 745602 h 1674289"/>
              <a:gd name="connsiteX32" fmla="*/ 264776 w 379076"/>
              <a:gd name="connsiteY32" fmla="*/ 717027 h 1674289"/>
              <a:gd name="connsiteX33" fmla="*/ 257632 w 379076"/>
              <a:gd name="connsiteY33" fmla="*/ 695596 h 1674289"/>
              <a:gd name="connsiteX34" fmla="*/ 243344 w 379076"/>
              <a:gd name="connsiteY34" fmla="*/ 609871 h 1674289"/>
              <a:gd name="connsiteX35" fmla="*/ 229057 w 379076"/>
              <a:gd name="connsiteY35" fmla="*/ 552721 h 1674289"/>
              <a:gd name="connsiteX36" fmla="*/ 221913 w 379076"/>
              <a:gd name="connsiteY36" fmla="*/ 524146 h 1674289"/>
              <a:gd name="connsiteX37" fmla="*/ 214769 w 379076"/>
              <a:gd name="connsiteY37" fmla="*/ 438421 h 1674289"/>
              <a:gd name="connsiteX38" fmla="*/ 207626 w 379076"/>
              <a:gd name="connsiteY38" fmla="*/ 388414 h 1674289"/>
              <a:gd name="connsiteX39" fmla="*/ 200482 w 379076"/>
              <a:gd name="connsiteY39" fmla="*/ 81233 h 1674289"/>
              <a:gd name="connsiteX40" fmla="*/ 186194 w 379076"/>
              <a:gd name="connsiteY40" fmla="*/ 59802 h 1674289"/>
              <a:gd name="connsiteX41" fmla="*/ 143332 w 379076"/>
              <a:gd name="connsiteY41" fmla="*/ 38371 h 1674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79076" h="1674289">
                <a:moveTo>
                  <a:pt x="143332" y="38371"/>
                </a:moveTo>
                <a:cubicBezTo>
                  <a:pt x="126663" y="30037"/>
                  <a:pt x="128279" y="-21042"/>
                  <a:pt x="86182" y="9796"/>
                </a:cubicBezTo>
                <a:cubicBezTo>
                  <a:pt x="-16211" y="84805"/>
                  <a:pt x="13554" y="261018"/>
                  <a:pt x="457" y="316977"/>
                </a:cubicBezTo>
                <a:cubicBezTo>
                  <a:pt x="-1780" y="326537"/>
                  <a:pt x="4780" y="336148"/>
                  <a:pt x="7601" y="345552"/>
                </a:cubicBezTo>
                <a:cubicBezTo>
                  <a:pt x="11928" y="359977"/>
                  <a:pt x="13534" y="375883"/>
                  <a:pt x="21888" y="388414"/>
                </a:cubicBezTo>
                <a:cubicBezTo>
                  <a:pt x="36238" y="409939"/>
                  <a:pt x="39586" y="413040"/>
                  <a:pt x="50463" y="438421"/>
                </a:cubicBezTo>
                <a:cubicBezTo>
                  <a:pt x="68208" y="479826"/>
                  <a:pt x="44439" y="440100"/>
                  <a:pt x="71894" y="481283"/>
                </a:cubicBezTo>
                <a:cubicBezTo>
                  <a:pt x="141186" y="758441"/>
                  <a:pt x="85177" y="524231"/>
                  <a:pt x="71894" y="1281383"/>
                </a:cubicBezTo>
                <a:cubicBezTo>
                  <a:pt x="71640" y="1295865"/>
                  <a:pt x="66799" y="1309907"/>
                  <a:pt x="64751" y="1324246"/>
                </a:cubicBezTo>
                <a:cubicBezTo>
                  <a:pt x="51780" y="1415050"/>
                  <a:pt x="64105" y="1348906"/>
                  <a:pt x="50463" y="1417114"/>
                </a:cubicBezTo>
                <a:cubicBezTo>
                  <a:pt x="52844" y="1464739"/>
                  <a:pt x="53647" y="1512469"/>
                  <a:pt x="57607" y="1559989"/>
                </a:cubicBezTo>
                <a:cubicBezTo>
                  <a:pt x="59884" y="1587313"/>
                  <a:pt x="68264" y="1596234"/>
                  <a:pt x="86182" y="1617139"/>
                </a:cubicBezTo>
                <a:cubicBezTo>
                  <a:pt x="98033" y="1630965"/>
                  <a:pt x="112507" y="1644590"/>
                  <a:pt x="129044" y="1652858"/>
                </a:cubicBezTo>
                <a:cubicBezTo>
                  <a:pt x="188197" y="1682434"/>
                  <a:pt x="110491" y="1633346"/>
                  <a:pt x="171907" y="1674289"/>
                </a:cubicBezTo>
                <a:cubicBezTo>
                  <a:pt x="193338" y="1671908"/>
                  <a:pt x="215282" y="1672376"/>
                  <a:pt x="236201" y="1667146"/>
                </a:cubicBezTo>
                <a:cubicBezTo>
                  <a:pt x="244530" y="1665064"/>
                  <a:pt x="249953" y="1656698"/>
                  <a:pt x="257632" y="1652858"/>
                </a:cubicBezTo>
                <a:cubicBezTo>
                  <a:pt x="316792" y="1623277"/>
                  <a:pt x="239067" y="1672378"/>
                  <a:pt x="300494" y="1631427"/>
                </a:cubicBezTo>
                <a:cubicBezTo>
                  <a:pt x="313192" y="1606031"/>
                  <a:pt x="314919" y="1605945"/>
                  <a:pt x="321926" y="1581421"/>
                </a:cubicBezTo>
                <a:cubicBezTo>
                  <a:pt x="324623" y="1571981"/>
                  <a:pt x="324678" y="1561628"/>
                  <a:pt x="329069" y="1552846"/>
                </a:cubicBezTo>
                <a:cubicBezTo>
                  <a:pt x="334394" y="1542197"/>
                  <a:pt x="343357" y="1533796"/>
                  <a:pt x="350501" y="1524271"/>
                </a:cubicBezTo>
                <a:cubicBezTo>
                  <a:pt x="352882" y="1512365"/>
                  <a:pt x="354449" y="1500266"/>
                  <a:pt x="357644" y="1488552"/>
                </a:cubicBezTo>
                <a:cubicBezTo>
                  <a:pt x="361607" y="1474022"/>
                  <a:pt x="369456" y="1460545"/>
                  <a:pt x="371932" y="1445689"/>
                </a:cubicBezTo>
                <a:lnTo>
                  <a:pt x="379076" y="1402827"/>
                </a:lnTo>
                <a:cubicBezTo>
                  <a:pt x="376695" y="1345677"/>
                  <a:pt x="375737" y="1288450"/>
                  <a:pt x="371932" y="1231377"/>
                </a:cubicBezTo>
                <a:cubicBezTo>
                  <a:pt x="370968" y="1216924"/>
                  <a:pt x="366991" y="1202830"/>
                  <a:pt x="364788" y="1188514"/>
                </a:cubicBezTo>
                <a:cubicBezTo>
                  <a:pt x="362228" y="1171872"/>
                  <a:pt x="360270" y="1155140"/>
                  <a:pt x="357644" y="1138508"/>
                </a:cubicBezTo>
                <a:cubicBezTo>
                  <a:pt x="353126" y="1109893"/>
                  <a:pt x="349039" y="1081190"/>
                  <a:pt x="343357" y="1052783"/>
                </a:cubicBezTo>
                <a:cubicBezTo>
                  <a:pt x="338594" y="1028971"/>
                  <a:pt x="333061" y="1005300"/>
                  <a:pt x="329069" y="981346"/>
                </a:cubicBezTo>
                <a:cubicBezTo>
                  <a:pt x="326688" y="967058"/>
                  <a:pt x="324767" y="952686"/>
                  <a:pt x="321926" y="938483"/>
                </a:cubicBezTo>
                <a:cubicBezTo>
                  <a:pt x="313003" y="893864"/>
                  <a:pt x="317851" y="925925"/>
                  <a:pt x="307638" y="888477"/>
                </a:cubicBezTo>
                <a:cubicBezTo>
                  <a:pt x="299888" y="860060"/>
                  <a:pt x="293351" y="831327"/>
                  <a:pt x="286207" y="802752"/>
                </a:cubicBezTo>
                <a:lnTo>
                  <a:pt x="271919" y="745602"/>
                </a:lnTo>
                <a:cubicBezTo>
                  <a:pt x="269538" y="736077"/>
                  <a:pt x="267881" y="726341"/>
                  <a:pt x="264776" y="717027"/>
                </a:cubicBezTo>
                <a:cubicBezTo>
                  <a:pt x="262395" y="709883"/>
                  <a:pt x="259458" y="702901"/>
                  <a:pt x="257632" y="695596"/>
                </a:cubicBezTo>
                <a:cubicBezTo>
                  <a:pt x="244855" y="644488"/>
                  <a:pt x="255438" y="670341"/>
                  <a:pt x="243344" y="609871"/>
                </a:cubicBezTo>
                <a:cubicBezTo>
                  <a:pt x="239493" y="590616"/>
                  <a:pt x="233819" y="571771"/>
                  <a:pt x="229057" y="552721"/>
                </a:cubicBezTo>
                <a:lnTo>
                  <a:pt x="221913" y="524146"/>
                </a:lnTo>
                <a:cubicBezTo>
                  <a:pt x="219532" y="495571"/>
                  <a:pt x="217771" y="466938"/>
                  <a:pt x="214769" y="438421"/>
                </a:cubicBezTo>
                <a:cubicBezTo>
                  <a:pt x="213006" y="421675"/>
                  <a:pt x="208299" y="405239"/>
                  <a:pt x="207626" y="388414"/>
                </a:cubicBezTo>
                <a:cubicBezTo>
                  <a:pt x="203533" y="286074"/>
                  <a:pt x="207148" y="183437"/>
                  <a:pt x="200482" y="81233"/>
                </a:cubicBezTo>
                <a:cubicBezTo>
                  <a:pt x="199923" y="72665"/>
                  <a:pt x="192265" y="65873"/>
                  <a:pt x="186194" y="59802"/>
                </a:cubicBezTo>
                <a:cubicBezTo>
                  <a:pt x="177497" y="51105"/>
                  <a:pt x="156245" y="39662"/>
                  <a:pt x="143332" y="38371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 l="-752440" t="-31414" r="-336548" b="-48052"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745971" y="868661"/>
            <a:ext cx="723787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全选滴形右键→设置形状格式→阴影→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预设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右上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70544" t="18054" r="2783" b="46153"/>
          <a:stretch/>
        </p:blipFill>
        <p:spPr>
          <a:xfrm>
            <a:off x="483079" y="2125212"/>
            <a:ext cx="5019790" cy="3787393"/>
          </a:xfrm>
          <a:prstGeom prst="rect">
            <a:avLst/>
          </a:prstGeom>
          <a:ln w="1079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8673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2646" y="1661334"/>
            <a:ext cx="6929096" cy="46193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596" y="1980480"/>
            <a:ext cx="5210355" cy="3981103"/>
          </a:xfrm>
          <a:prstGeom prst="rect">
            <a:avLst/>
          </a:prstGeom>
          <a:ln w="107950"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设置阴影</a:t>
            </a:r>
            <a:r>
              <a:rPr lang="en-US" altLang="zh-CN" sz="2800" dirty="0"/>
              <a:t>-</a:t>
            </a:r>
            <a:r>
              <a:rPr lang="zh-CN" altLang="en-US" sz="2800" dirty="0">
                <a:solidFill>
                  <a:srgbClr val="FF0000"/>
                </a:solidFill>
              </a:rPr>
              <a:t>黑</a:t>
            </a:r>
            <a:r>
              <a:rPr lang="zh-CN" altLang="en-US" sz="2800" dirty="0"/>
              <a:t>阴影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6160703" y="3360969"/>
            <a:ext cx="1048399" cy="832209"/>
          </a:xfrm>
          <a:custGeom>
            <a:avLst/>
            <a:gdLst>
              <a:gd name="connsiteX0" fmla="*/ 221456 w 450057"/>
              <a:gd name="connsiteY0" fmla="*/ 35783 h 357251"/>
              <a:gd name="connsiteX1" fmla="*/ 221456 w 450057"/>
              <a:gd name="connsiteY1" fmla="*/ 35783 h 357251"/>
              <a:gd name="connsiteX2" fmla="*/ 157162 w 450057"/>
              <a:gd name="connsiteY2" fmla="*/ 42926 h 357251"/>
              <a:gd name="connsiteX3" fmla="*/ 114300 w 450057"/>
              <a:gd name="connsiteY3" fmla="*/ 78645 h 357251"/>
              <a:gd name="connsiteX4" fmla="*/ 92869 w 450057"/>
              <a:gd name="connsiteY4" fmla="*/ 92933 h 357251"/>
              <a:gd name="connsiteX5" fmla="*/ 57150 w 450057"/>
              <a:gd name="connsiteY5" fmla="*/ 135795 h 357251"/>
              <a:gd name="connsiteX6" fmla="*/ 35719 w 450057"/>
              <a:gd name="connsiteY6" fmla="*/ 157226 h 357251"/>
              <a:gd name="connsiteX7" fmla="*/ 0 w 450057"/>
              <a:gd name="connsiteY7" fmla="*/ 221520 h 357251"/>
              <a:gd name="connsiteX8" fmla="*/ 7144 w 450057"/>
              <a:gd name="connsiteY8" fmla="*/ 278670 h 357251"/>
              <a:gd name="connsiteX9" fmla="*/ 21431 w 450057"/>
              <a:gd name="connsiteY9" fmla="*/ 300101 h 357251"/>
              <a:gd name="connsiteX10" fmla="*/ 42862 w 450057"/>
              <a:gd name="connsiteY10" fmla="*/ 321533 h 357251"/>
              <a:gd name="connsiteX11" fmla="*/ 64294 w 450057"/>
              <a:gd name="connsiteY11" fmla="*/ 335820 h 357251"/>
              <a:gd name="connsiteX12" fmla="*/ 178594 w 450057"/>
              <a:gd name="connsiteY12" fmla="*/ 357251 h 357251"/>
              <a:gd name="connsiteX13" fmla="*/ 321469 w 450057"/>
              <a:gd name="connsiteY13" fmla="*/ 350108 h 357251"/>
              <a:gd name="connsiteX14" fmla="*/ 342900 w 450057"/>
              <a:gd name="connsiteY14" fmla="*/ 342964 h 357251"/>
              <a:gd name="connsiteX15" fmla="*/ 364331 w 450057"/>
              <a:gd name="connsiteY15" fmla="*/ 328676 h 357251"/>
              <a:gd name="connsiteX16" fmla="*/ 378619 w 450057"/>
              <a:gd name="connsiteY16" fmla="*/ 307245 h 357251"/>
              <a:gd name="connsiteX17" fmla="*/ 400050 w 450057"/>
              <a:gd name="connsiteY17" fmla="*/ 292958 h 357251"/>
              <a:gd name="connsiteX18" fmla="*/ 407194 w 450057"/>
              <a:gd name="connsiteY18" fmla="*/ 264383 h 357251"/>
              <a:gd name="connsiteX19" fmla="*/ 435769 w 450057"/>
              <a:gd name="connsiteY19" fmla="*/ 221520 h 357251"/>
              <a:gd name="connsiteX20" fmla="*/ 450056 w 450057"/>
              <a:gd name="connsiteY20" fmla="*/ 171514 h 357251"/>
              <a:gd name="connsiteX21" fmla="*/ 442912 w 450057"/>
              <a:gd name="connsiteY21" fmla="*/ 92933 h 357251"/>
              <a:gd name="connsiteX22" fmla="*/ 392906 w 450057"/>
              <a:gd name="connsiteY22" fmla="*/ 28639 h 357251"/>
              <a:gd name="connsiteX23" fmla="*/ 371475 w 450057"/>
              <a:gd name="connsiteY23" fmla="*/ 21495 h 357251"/>
              <a:gd name="connsiteX24" fmla="*/ 314325 w 450057"/>
              <a:gd name="connsiteY24" fmla="*/ 64 h 357251"/>
              <a:gd name="connsiteX25" fmla="*/ 221456 w 450057"/>
              <a:gd name="connsiteY25" fmla="*/ 35783 h 3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50057" h="357251">
                <a:moveTo>
                  <a:pt x="221456" y="35783"/>
                </a:moveTo>
                <a:lnTo>
                  <a:pt x="221456" y="35783"/>
                </a:lnTo>
                <a:cubicBezTo>
                  <a:pt x="200025" y="38164"/>
                  <a:pt x="178081" y="37696"/>
                  <a:pt x="157162" y="42926"/>
                </a:cubicBezTo>
                <a:cubicBezTo>
                  <a:pt x="141961" y="46726"/>
                  <a:pt x="124580" y="70078"/>
                  <a:pt x="114300" y="78645"/>
                </a:cubicBezTo>
                <a:cubicBezTo>
                  <a:pt x="107704" y="84142"/>
                  <a:pt x="99465" y="87437"/>
                  <a:pt x="92869" y="92933"/>
                </a:cubicBezTo>
                <a:cubicBezTo>
                  <a:pt x="58712" y="121397"/>
                  <a:pt x="82695" y="105140"/>
                  <a:pt x="57150" y="135795"/>
                </a:cubicBezTo>
                <a:cubicBezTo>
                  <a:pt x="50682" y="143556"/>
                  <a:pt x="41921" y="149251"/>
                  <a:pt x="35719" y="157226"/>
                </a:cubicBezTo>
                <a:cubicBezTo>
                  <a:pt x="7062" y="194072"/>
                  <a:pt x="10779" y="189185"/>
                  <a:pt x="0" y="221520"/>
                </a:cubicBezTo>
                <a:cubicBezTo>
                  <a:pt x="2381" y="240570"/>
                  <a:pt x="2093" y="260148"/>
                  <a:pt x="7144" y="278670"/>
                </a:cubicBezTo>
                <a:cubicBezTo>
                  <a:pt x="9403" y="286953"/>
                  <a:pt x="15935" y="293505"/>
                  <a:pt x="21431" y="300101"/>
                </a:cubicBezTo>
                <a:cubicBezTo>
                  <a:pt x="27899" y="307862"/>
                  <a:pt x="35101" y="315065"/>
                  <a:pt x="42862" y="321533"/>
                </a:cubicBezTo>
                <a:cubicBezTo>
                  <a:pt x="49458" y="327030"/>
                  <a:pt x="56448" y="332333"/>
                  <a:pt x="64294" y="335820"/>
                </a:cubicBezTo>
                <a:cubicBezTo>
                  <a:pt x="108713" y="355562"/>
                  <a:pt x="125773" y="351969"/>
                  <a:pt x="178594" y="357251"/>
                </a:cubicBezTo>
                <a:cubicBezTo>
                  <a:pt x="226219" y="354870"/>
                  <a:pt x="273964" y="354239"/>
                  <a:pt x="321469" y="350108"/>
                </a:cubicBezTo>
                <a:cubicBezTo>
                  <a:pt x="328971" y="349456"/>
                  <a:pt x="336165" y="346332"/>
                  <a:pt x="342900" y="342964"/>
                </a:cubicBezTo>
                <a:cubicBezTo>
                  <a:pt x="350579" y="339124"/>
                  <a:pt x="357187" y="333439"/>
                  <a:pt x="364331" y="328676"/>
                </a:cubicBezTo>
                <a:cubicBezTo>
                  <a:pt x="369094" y="321532"/>
                  <a:pt x="372548" y="313316"/>
                  <a:pt x="378619" y="307245"/>
                </a:cubicBezTo>
                <a:cubicBezTo>
                  <a:pt x="384690" y="301174"/>
                  <a:pt x="395288" y="300102"/>
                  <a:pt x="400050" y="292958"/>
                </a:cubicBezTo>
                <a:cubicBezTo>
                  <a:pt x="405496" y="284789"/>
                  <a:pt x="402803" y="273165"/>
                  <a:pt x="407194" y="264383"/>
                </a:cubicBezTo>
                <a:cubicBezTo>
                  <a:pt x="414873" y="249024"/>
                  <a:pt x="435769" y="221520"/>
                  <a:pt x="435769" y="221520"/>
                </a:cubicBezTo>
                <a:cubicBezTo>
                  <a:pt x="439137" y="211416"/>
                  <a:pt x="450056" y="180481"/>
                  <a:pt x="450056" y="171514"/>
                </a:cubicBezTo>
                <a:cubicBezTo>
                  <a:pt x="450056" y="145212"/>
                  <a:pt x="450333" y="118166"/>
                  <a:pt x="442912" y="92933"/>
                </a:cubicBezTo>
                <a:cubicBezTo>
                  <a:pt x="439450" y="81164"/>
                  <a:pt x="408407" y="38973"/>
                  <a:pt x="392906" y="28639"/>
                </a:cubicBezTo>
                <a:cubicBezTo>
                  <a:pt x="386641" y="24462"/>
                  <a:pt x="378210" y="24863"/>
                  <a:pt x="371475" y="21495"/>
                </a:cubicBezTo>
                <a:cubicBezTo>
                  <a:pt x="338017" y="4766"/>
                  <a:pt x="361185" y="2821"/>
                  <a:pt x="314325" y="64"/>
                </a:cubicBezTo>
                <a:cubicBezTo>
                  <a:pt x="285799" y="-1614"/>
                  <a:pt x="236934" y="29830"/>
                  <a:pt x="221456" y="35783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197249" t="-204049" r="-363671" b="-251027"/>
            </a:stretch>
          </a:blipFill>
          <a:ln>
            <a:noFill/>
          </a:ln>
          <a:effectLst>
            <a:innerShdw blurRad="215900" dist="50800" dir="18900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8478904" y="2469290"/>
            <a:ext cx="582773" cy="2573970"/>
          </a:xfrm>
          <a:custGeom>
            <a:avLst/>
            <a:gdLst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86181 w 379075"/>
              <a:gd name="connsiteY0" fmla="*/ 0 h 1664493"/>
              <a:gd name="connsiteX1" fmla="*/ 86181 w 379075"/>
              <a:gd name="connsiteY1" fmla="*/ 0 h 1664493"/>
              <a:gd name="connsiteX2" fmla="*/ 456 w 379075"/>
              <a:gd name="connsiteY2" fmla="*/ 307181 h 1664493"/>
              <a:gd name="connsiteX3" fmla="*/ 7600 w 379075"/>
              <a:gd name="connsiteY3" fmla="*/ 335756 h 1664493"/>
              <a:gd name="connsiteX4" fmla="*/ 21887 w 379075"/>
              <a:gd name="connsiteY4" fmla="*/ 378618 h 1664493"/>
              <a:gd name="connsiteX5" fmla="*/ 50462 w 379075"/>
              <a:gd name="connsiteY5" fmla="*/ 428625 h 1664493"/>
              <a:gd name="connsiteX6" fmla="*/ 71893 w 379075"/>
              <a:gd name="connsiteY6" fmla="*/ 471487 h 1664493"/>
              <a:gd name="connsiteX7" fmla="*/ 71893 w 379075"/>
              <a:gd name="connsiteY7" fmla="*/ 1271587 h 1664493"/>
              <a:gd name="connsiteX8" fmla="*/ 64750 w 379075"/>
              <a:gd name="connsiteY8" fmla="*/ 1314450 h 1664493"/>
              <a:gd name="connsiteX9" fmla="*/ 50462 w 379075"/>
              <a:gd name="connsiteY9" fmla="*/ 1407318 h 1664493"/>
              <a:gd name="connsiteX10" fmla="*/ 57606 w 379075"/>
              <a:gd name="connsiteY10" fmla="*/ 1550193 h 1664493"/>
              <a:gd name="connsiteX11" fmla="*/ 86181 w 379075"/>
              <a:gd name="connsiteY11" fmla="*/ 1607343 h 1664493"/>
              <a:gd name="connsiteX12" fmla="*/ 129043 w 379075"/>
              <a:gd name="connsiteY12" fmla="*/ 1643062 h 1664493"/>
              <a:gd name="connsiteX13" fmla="*/ 171906 w 379075"/>
              <a:gd name="connsiteY13" fmla="*/ 1664493 h 1664493"/>
              <a:gd name="connsiteX14" fmla="*/ 236200 w 379075"/>
              <a:gd name="connsiteY14" fmla="*/ 1657350 h 1664493"/>
              <a:gd name="connsiteX15" fmla="*/ 257631 w 379075"/>
              <a:gd name="connsiteY15" fmla="*/ 1643062 h 1664493"/>
              <a:gd name="connsiteX16" fmla="*/ 300493 w 379075"/>
              <a:gd name="connsiteY16" fmla="*/ 1621631 h 1664493"/>
              <a:gd name="connsiteX17" fmla="*/ 321925 w 379075"/>
              <a:gd name="connsiteY17" fmla="*/ 1571625 h 1664493"/>
              <a:gd name="connsiteX18" fmla="*/ 329068 w 379075"/>
              <a:gd name="connsiteY18" fmla="*/ 1543050 h 1664493"/>
              <a:gd name="connsiteX19" fmla="*/ 350500 w 379075"/>
              <a:gd name="connsiteY19" fmla="*/ 1514475 h 1664493"/>
              <a:gd name="connsiteX20" fmla="*/ 357643 w 379075"/>
              <a:gd name="connsiteY20" fmla="*/ 1478756 h 1664493"/>
              <a:gd name="connsiteX21" fmla="*/ 371931 w 379075"/>
              <a:gd name="connsiteY21" fmla="*/ 1435893 h 1664493"/>
              <a:gd name="connsiteX22" fmla="*/ 379075 w 379075"/>
              <a:gd name="connsiteY22" fmla="*/ 1393031 h 1664493"/>
              <a:gd name="connsiteX23" fmla="*/ 371931 w 379075"/>
              <a:gd name="connsiteY23" fmla="*/ 1221581 h 1664493"/>
              <a:gd name="connsiteX24" fmla="*/ 364787 w 379075"/>
              <a:gd name="connsiteY24" fmla="*/ 1178718 h 1664493"/>
              <a:gd name="connsiteX25" fmla="*/ 357643 w 379075"/>
              <a:gd name="connsiteY25" fmla="*/ 1128712 h 1664493"/>
              <a:gd name="connsiteX26" fmla="*/ 343356 w 379075"/>
              <a:gd name="connsiteY26" fmla="*/ 1042987 h 1664493"/>
              <a:gd name="connsiteX27" fmla="*/ 329068 w 379075"/>
              <a:gd name="connsiteY27" fmla="*/ 971550 h 1664493"/>
              <a:gd name="connsiteX28" fmla="*/ 321925 w 379075"/>
              <a:gd name="connsiteY28" fmla="*/ 928687 h 1664493"/>
              <a:gd name="connsiteX29" fmla="*/ 307637 w 379075"/>
              <a:gd name="connsiteY29" fmla="*/ 878681 h 1664493"/>
              <a:gd name="connsiteX30" fmla="*/ 286206 w 379075"/>
              <a:gd name="connsiteY30" fmla="*/ 792956 h 1664493"/>
              <a:gd name="connsiteX31" fmla="*/ 271918 w 379075"/>
              <a:gd name="connsiteY31" fmla="*/ 735806 h 1664493"/>
              <a:gd name="connsiteX32" fmla="*/ 264775 w 379075"/>
              <a:gd name="connsiteY32" fmla="*/ 707231 h 1664493"/>
              <a:gd name="connsiteX33" fmla="*/ 257631 w 379075"/>
              <a:gd name="connsiteY33" fmla="*/ 685800 h 1664493"/>
              <a:gd name="connsiteX34" fmla="*/ 243343 w 379075"/>
              <a:gd name="connsiteY34" fmla="*/ 600075 h 1664493"/>
              <a:gd name="connsiteX35" fmla="*/ 229056 w 379075"/>
              <a:gd name="connsiteY35" fmla="*/ 542925 h 1664493"/>
              <a:gd name="connsiteX36" fmla="*/ 221912 w 379075"/>
              <a:gd name="connsiteY36" fmla="*/ 514350 h 1664493"/>
              <a:gd name="connsiteX37" fmla="*/ 214768 w 379075"/>
              <a:gd name="connsiteY37" fmla="*/ 428625 h 1664493"/>
              <a:gd name="connsiteX38" fmla="*/ 207625 w 379075"/>
              <a:gd name="connsiteY38" fmla="*/ 378618 h 1664493"/>
              <a:gd name="connsiteX39" fmla="*/ 200481 w 379075"/>
              <a:gd name="connsiteY39" fmla="*/ 71437 h 1664493"/>
              <a:gd name="connsiteX40" fmla="*/ 186193 w 379075"/>
              <a:gd name="connsiteY40" fmla="*/ 50006 h 1664493"/>
              <a:gd name="connsiteX41" fmla="*/ 143331 w 379075"/>
              <a:gd name="connsiteY41" fmla="*/ 28575 h 1664493"/>
              <a:gd name="connsiteX42" fmla="*/ 86181 w 379075"/>
              <a:gd name="connsiteY42" fmla="*/ 0 h 1664493"/>
              <a:gd name="connsiteX0" fmla="*/ 0 w 385763"/>
              <a:gd name="connsiteY0" fmla="*/ 126786 h 1669835"/>
              <a:gd name="connsiteX1" fmla="*/ 92869 w 385763"/>
              <a:gd name="connsiteY1" fmla="*/ 5342 h 1669835"/>
              <a:gd name="connsiteX2" fmla="*/ 7144 w 385763"/>
              <a:gd name="connsiteY2" fmla="*/ 312523 h 1669835"/>
              <a:gd name="connsiteX3" fmla="*/ 14288 w 385763"/>
              <a:gd name="connsiteY3" fmla="*/ 341098 h 1669835"/>
              <a:gd name="connsiteX4" fmla="*/ 28575 w 385763"/>
              <a:gd name="connsiteY4" fmla="*/ 383960 h 1669835"/>
              <a:gd name="connsiteX5" fmla="*/ 57150 w 385763"/>
              <a:gd name="connsiteY5" fmla="*/ 433967 h 1669835"/>
              <a:gd name="connsiteX6" fmla="*/ 78581 w 385763"/>
              <a:gd name="connsiteY6" fmla="*/ 476829 h 1669835"/>
              <a:gd name="connsiteX7" fmla="*/ 78581 w 385763"/>
              <a:gd name="connsiteY7" fmla="*/ 1276929 h 1669835"/>
              <a:gd name="connsiteX8" fmla="*/ 71438 w 385763"/>
              <a:gd name="connsiteY8" fmla="*/ 1319792 h 1669835"/>
              <a:gd name="connsiteX9" fmla="*/ 57150 w 385763"/>
              <a:gd name="connsiteY9" fmla="*/ 1412660 h 1669835"/>
              <a:gd name="connsiteX10" fmla="*/ 64294 w 385763"/>
              <a:gd name="connsiteY10" fmla="*/ 1555535 h 1669835"/>
              <a:gd name="connsiteX11" fmla="*/ 92869 w 385763"/>
              <a:gd name="connsiteY11" fmla="*/ 1612685 h 1669835"/>
              <a:gd name="connsiteX12" fmla="*/ 135731 w 385763"/>
              <a:gd name="connsiteY12" fmla="*/ 1648404 h 1669835"/>
              <a:gd name="connsiteX13" fmla="*/ 178594 w 385763"/>
              <a:gd name="connsiteY13" fmla="*/ 1669835 h 1669835"/>
              <a:gd name="connsiteX14" fmla="*/ 242888 w 385763"/>
              <a:gd name="connsiteY14" fmla="*/ 1662692 h 1669835"/>
              <a:gd name="connsiteX15" fmla="*/ 264319 w 385763"/>
              <a:gd name="connsiteY15" fmla="*/ 1648404 h 1669835"/>
              <a:gd name="connsiteX16" fmla="*/ 307181 w 385763"/>
              <a:gd name="connsiteY16" fmla="*/ 1626973 h 1669835"/>
              <a:gd name="connsiteX17" fmla="*/ 328613 w 385763"/>
              <a:gd name="connsiteY17" fmla="*/ 1576967 h 1669835"/>
              <a:gd name="connsiteX18" fmla="*/ 335756 w 385763"/>
              <a:gd name="connsiteY18" fmla="*/ 1548392 h 1669835"/>
              <a:gd name="connsiteX19" fmla="*/ 357188 w 385763"/>
              <a:gd name="connsiteY19" fmla="*/ 1519817 h 1669835"/>
              <a:gd name="connsiteX20" fmla="*/ 364331 w 385763"/>
              <a:gd name="connsiteY20" fmla="*/ 1484098 h 1669835"/>
              <a:gd name="connsiteX21" fmla="*/ 378619 w 385763"/>
              <a:gd name="connsiteY21" fmla="*/ 1441235 h 1669835"/>
              <a:gd name="connsiteX22" fmla="*/ 385763 w 385763"/>
              <a:gd name="connsiteY22" fmla="*/ 1398373 h 1669835"/>
              <a:gd name="connsiteX23" fmla="*/ 378619 w 385763"/>
              <a:gd name="connsiteY23" fmla="*/ 1226923 h 1669835"/>
              <a:gd name="connsiteX24" fmla="*/ 371475 w 385763"/>
              <a:gd name="connsiteY24" fmla="*/ 1184060 h 1669835"/>
              <a:gd name="connsiteX25" fmla="*/ 364331 w 385763"/>
              <a:gd name="connsiteY25" fmla="*/ 1134054 h 1669835"/>
              <a:gd name="connsiteX26" fmla="*/ 350044 w 385763"/>
              <a:gd name="connsiteY26" fmla="*/ 1048329 h 1669835"/>
              <a:gd name="connsiteX27" fmla="*/ 335756 w 385763"/>
              <a:gd name="connsiteY27" fmla="*/ 976892 h 1669835"/>
              <a:gd name="connsiteX28" fmla="*/ 328613 w 385763"/>
              <a:gd name="connsiteY28" fmla="*/ 934029 h 1669835"/>
              <a:gd name="connsiteX29" fmla="*/ 314325 w 385763"/>
              <a:gd name="connsiteY29" fmla="*/ 884023 h 1669835"/>
              <a:gd name="connsiteX30" fmla="*/ 292894 w 385763"/>
              <a:gd name="connsiteY30" fmla="*/ 798298 h 1669835"/>
              <a:gd name="connsiteX31" fmla="*/ 278606 w 385763"/>
              <a:gd name="connsiteY31" fmla="*/ 741148 h 1669835"/>
              <a:gd name="connsiteX32" fmla="*/ 271463 w 385763"/>
              <a:gd name="connsiteY32" fmla="*/ 712573 h 1669835"/>
              <a:gd name="connsiteX33" fmla="*/ 264319 w 385763"/>
              <a:gd name="connsiteY33" fmla="*/ 691142 h 1669835"/>
              <a:gd name="connsiteX34" fmla="*/ 250031 w 385763"/>
              <a:gd name="connsiteY34" fmla="*/ 605417 h 1669835"/>
              <a:gd name="connsiteX35" fmla="*/ 235744 w 385763"/>
              <a:gd name="connsiteY35" fmla="*/ 548267 h 1669835"/>
              <a:gd name="connsiteX36" fmla="*/ 228600 w 385763"/>
              <a:gd name="connsiteY36" fmla="*/ 519692 h 1669835"/>
              <a:gd name="connsiteX37" fmla="*/ 221456 w 385763"/>
              <a:gd name="connsiteY37" fmla="*/ 433967 h 1669835"/>
              <a:gd name="connsiteX38" fmla="*/ 214313 w 385763"/>
              <a:gd name="connsiteY38" fmla="*/ 383960 h 1669835"/>
              <a:gd name="connsiteX39" fmla="*/ 207169 w 385763"/>
              <a:gd name="connsiteY39" fmla="*/ 76779 h 1669835"/>
              <a:gd name="connsiteX40" fmla="*/ 192881 w 385763"/>
              <a:gd name="connsiteY40" fmla="*/ 55348 h 1669835"/>
              <a:gd name="connsiteX41" fmla="*/ 150019 w 385763"/>
              <a:gd name="connsiteY41" fmla="*/ 33917 h 1669835"/>
              <a:gd name="connsiteX42" fmla="*/ 0 w 385763"/>
              <a:gd name="connsiteY42" fmla="*/ 126786 h 1669835"/>
              <a:gd name="connsiteX0" fmla="*/ 143332 w 379076"/>
              <a:gd name="connsiteY0" fmla="*/ 44875 h 1680793"/>
              <a:gd name="connsiteX1" fmla="*/ 86182 w 379076"/>
              <a:gd name="connsiteY1" fmla="*/ 16300 h 1680793"/>
              <a:gd name="connsiteX2" fmla="*/ 457 w 379076"/>
              <a:gd name="connsiteY2" fmla="*/ 323481 h 1680793"/>
              <a:gd name="connsiteX3" fmla="*/ 7601 w 379076"/>
              <a:gd name="connsiteY3" fmla="*/ 352056 h 1680793"/>
              <a:gd name="connsiteX4" fmla="*/ 21888 w 379076"/>
              <a:gd name="connsiteY4" fmla="*/ 394918 h 1680793"/>
              <a:gd name="connsiteX5" fmla="*/ 50463 w 379076"/>
              <a:gd name="connsiteY5" fmla="*/ 444925 h 1680793"/>
              <a:gd name="connsiteX6" fmla="*/ 71894 w 379076"/>
              <a:gd name="connsiteY6" fmla="*/ 487787 h 1680793"/>
              <a:gd name="connsiteX7" fmla="*/ 71894 w 379076"/>
              <a:gd name="connsiteY7" fmla="*/ 1287887 h 1680793"/>
              <a:gd name="connsiteX8" fmla="*/ 64751 w 379076"/>
              <a:gd name="connsiteY8" fmla="*/ 1330750 h 1680793"/>
              <a:gd name="connsiteX9" fmla="*/ 50463 w 379076"/>
              <a:gd name="connsiteY9" fmla="*/ 1423618 h 1680793"/>
              <a:gd name="connsiteX10" fmla="*/ 57607 w 379076"/>
              <a:gd name="connsiteY10" fmla="*/ 1566493 h 1680793"/>
              <a:gd name="connsiteX11" fmla="*/ 86182 w 379076"/>
              <a:gd name="connsiteY11" fmla="*/ 1623643 h 1680793"/>
              <a:gd name="connsiteX12" fmla="*/ 129044 w 379076"/>
              <a:gd name="connsiteY12" fmla="*/ 1659362 h 1680793"/>
              <a:gd name="connsiteX13" fmla="*/ 171907 w 379076"/>
              <a:gd name="connsiteY13" fmla="*/ 1680793 h 1680793"/>
              <a:gd name="connsiteX14" fmla="*/ 236201 w 379076"/>
              <a:gd name="connsiteY14" fmla="*/ 1673650 h 1680793"/>
              <a:gd name="connsiteX15" fmla="*/ 257632 w 379076"/>
              <a:gd name="connsiteY15" fmla="*/ 1659362 h 1680793"/>
              <a:gd name="connsiteX16" fmla="*/ 300494 w 379076"/>
              <a:gd name="connsiteY16" fmla="*/ 1637931 h 1680793"/>
              <a:gd name="connsiteX17" fmla="*/ 321926 w 379076"/>
              <a:gd name="connsiteY17" fmla="*/ 1587925 h 1680793"/>
              <a:gd name="connsiteX18" fmla="*/ 329069 w 379076"/>
              <a:gd name="connsiteY18" fmla="*/ 1559350 h 1680793"/>
              <a:gd name="connsiteX19" fmla="*/ 350501 w 379076"/>
              <a:gd name="connsiteY19" fmla="*/ 1530775 h 1680793"/>
              <a:gd name="connsiteX20" fmla="*/ 357644 w 379076"/>
              <a:gd name="connsiteY20" fmla="*/ 1495056 h 1680793"/>
              <a:gd name="connsiteX21" fmla="*/ 371932 w 379076"/>
              <a:gd name="connsiteY21" fmla="*/ 1452193 h 1680793"/>
              <a:gd name="connsiteX22" fmla="*/ 379076 w 379076"/>
              <a:gd name="connsiteY22" fmla="*/ 1409331 h 1680793"/>
              <a:gd name="connsiteX23" fmla="*/ 371932 w 379076"/>
              <a:gd name="connsiteY23" fmla="*/ 1237881 h 1680793"/>
              <a:gd name="connsiteX24" fmla="*/ 364788 w 379076"/>
              <a:gd name="connsiteY24" fmla="*/ 1195018 h 1680793"/>
              <a:gd name="connsiteX25" fmla="*/ 357644 w 379076"/>
              <a:gd name="connsiteY25" fmla="*/ 1145012 h 1680793"/>
              <a:gd name="connsiteX26" fmla="*/ 343357 w 379076"/>
              <a:gd name="connsiteY26" fmla="*/ 1059287 h 1680793"/>
              <a:gd name="connsiteX27" fmla="*/ 329069 w 379076"/>
              <a:gd name="connsiteY27" fmla="*/ 987850 h 1680793"/>
              <a:gd name="connsiteX28" fmla="*/ 321926 w 379076"/>
              <a:gd name="connsiteY28" fmla="*/ 944987 h 1680793"/>
              <a:gd name="connsiteX29" fmla="*/ 307638 w 379076"/>
              <a:gd name="connsiteY29" fmla="*/ 894981 h 1680793"/>
              <a:gd name="connsiteX30" fmla="*/ 286207 w 379076"/>
              <a:gd name="connsiteY30" fmla="*/ 809256 h 1680793"/>
              <a:gd name="connsiteX31" fmla="*/ 271919 w 379076"/>
              <a:gd name="connsiteY31" fmla="*/ 752106 h 1680793"/>
              <a:gd name="connsiteX32" fmla="*/ 264776 w 379076"/>
              <a:gd name="connsiteY32" fmla="*/ 723531 h 1680793"/>
              <a:gd name="connsiteX33" fmla="*/ 257632 w 379076"/>
              <a:gd name="connsiteY33" fmla="*/ 702100 h 1680793"/>
              <a:gd name="connsiteX34" fmla="*/ 243344 w 379076"/>
              <a:gd name="connsiteY34" fmla="*/ 616375 h 1680793"/>
              <a:gd name="connsiteX35" fmla="*/ 229057 w 379076"/>
              <a:gd name="connsiteY35" fmla="*/ 559225 h 1680793"/>
              <a:gd name="connsiteX36" fmla="*/ 221913 w 379076"/>
              <a:gd name="connsiteY36" fmla="*/ 530650 h 1680793"/>
              <a:gd name="connsiteX37" fmla="*/ 214769 w 379076"/>
              <a:gd name="connsiteY37" fmla="*/ 444925 h 1680793"/>
              <a:gd name="connsiteX38" fmla="*/ 207626 w 379076"/>
              <a:gd name="connsiteY38" fmla="*/ 394918 h 1680793"/>
              <a:gd name="connsiteX39" fmla="*/ 200482 w 379076"/>
              <a:gd name="connsiteY39" fmla="*/ 87737 h 1680793"/>
              <a:gd name="connsiteX40" fmla="*/ 186194 w 379076"/>
              <a:gd name="connsiteY40" fmla="*/ 66306 h 1680793"/>
              <a:gd name="connsiteX41" fmla="*/ 143332 w 379076"/>
              <a:gd name="connsiteY41" fmla="*/ 44875 h 1680793"/>
              <a:gd name="connsiteX0" fmla="*/ 143332 w 379076"/>
              <a:gd name="connsiteY0" fmla="*/ 38371 h 1674289"/>
              <a:gd name="connsiteX1" fmla="*/ 86182 w 379076"/>
              <a:gd name="connsiteY1" fmla="*/ 9796 h 1674289"/>
              <a:gd name="connsiteX2" fmla="*/ 457 w 379076"/>
              <a:gd name="connsiteY2" fmla="*/ 316977 h 1674289"/>
              <a:gd name="connsiteX3" fmla="*/ 7601 w 379076"/>
              <a:gd name="connsiteY3" fmla="*/ 345552 h 1674289"/>
              <a:gd name="connsiteX4" fmla="*/ 21888 w 379076"/>
              <a:gd name="connsiteY4" fmla="*/ 388414 h 1674289"/>
              <a:gd name="connsiteX5" fmla="*/ 50463 w 379076"/>
              <a:gd name="connsiteY5" fmla="*/ 438421 h 1674289"/>
              <a:gd name="connsiteX6" fmla="*/ 71894 w 379076"/>
              <a:gd name="connsiteY6" fmla="*/ 481283 h 1674289"/>
              <a:gd name="connsiteX7" fmla="*/ 71894 w 379076"/>
              <a:gd name="connsiteY7" fmla="*/ 1281383 h 1674289"/>
              <a:gd name="connsiteX8" fmla="*/ 64751 w 379076"/>
              <a:gd name="connsiteY8" fmla="*/ 1324246 h 1674289"/>
              <a:gd name="connsiteX9" fmla="*/ 50463 w 379076"/>
              <a:gd name="connsiteY9" fmla="*/ 1417114 h 1674289"/>
              <a:gd name="connsiteX10" fmla="*/ 57607 w 379076"/>
              <a:gd name="connsiteY10" fmla="*/ 1559989 h 1674289"/>
              <a:gd name="connsiteX11" fmla="*/ 86182 w 379076"/>
              <a:gd name="connsiteY11" fmla="*/ 1617139 h 1674289"/>
              <a:gd name="connsiteX12" fmla="*/ 129044 w 379076"/>
              <a:gd name="connsiteY12" fmla="*/ 1652858 h 1674289"/>
              <a:gd name="connsiteX13" fmla="*/ 171907 w 379076"/>
              <a:gd name="connsiteY13" fmla="*/ 1674289 h 1674289"/>
              <a:gd name="connsiteX14" fmla="*/ 236201 w 379076"/>
              <a:gd name="connsiteY14" fmla="*/ 1667146 h 1674289"/>
              <a:gd name="connsiteX15" fmla="*/ 257632 w 379076"/>
              <a:gd name="connsiteY15" fmla="*/ 1652858 h 1674289"/>
              <a:gd name="connsiteX16" fmla="*/ 300494 w 379076"/>
              <a:gd name="connsiteY16" fmla="*/ 1631427 h 1674289"/>
              <a:gd name="connsiteX17" fmla="*/ 321926 w 379076"/>
              <a:gd name="connsiteY17" fmla="*/ 1581421 h 1674289"/>
              <a:gd name="connsiteX18" fmla="*/ 329069 w 379076"/>
              <a:gd name="connsiteY18" fmla="*/ 1552846 h 1674289"/>
              <a:gd name="connsiteX19" fmla="*/ 350501 w 379076"/>
              <a:gd name="connsiteY19" fmla="*/ 1524271 h 1674289"/>
              <a:gd name="connsiteX20" fmla="*/ 357644 w 379076"/>
              <a:gd name="connsiteY20" fmla="*/ 1488552 h 1674289"/>
              <a:gd name="connsiteX21" fmla="*/ 371932 w 379076"/>
              <a:gd name="connsiteY21" fmla="*/ 1445689 h 1674289"/>
              <a:gd name="connsiteX22" fmla="*/ 379076 w 379076"/>
              <a:gd name="connsiteY22" fmla="*/ 1402827 h 1674289"/>
              <a:gd name="connsiteX23" fmla="*/ 371932 w 379076"/>
              <a:gd name="connsiteY23" fmla="*/ 1231377 h 1674289"/>
              <a:gd name="connsiteX24" fmla="*/ 364788 w 379076"/>
              <a:gd name="connsiteY24" fmla="*/ 1188514 h 1674289"/>
              <a:gd name="connsiteX25" fmla="*/ 357644 w 379076"/>
              <a:gd name="connsiteY25" fmla="*/ 1138508 h 1674289"/>
              <a:gd name="connsiteX26" fmla="*/ 343357 w 379076"/>
              <a:gd name="connsiteY26" fmla="*/ 1052783 h 1674289"/>
              <a:gd name="connsiteX27" fmla="*/ 329069 w 379076"/>
              <a:gd name="connsiteY27" fmla="*/ 981346 h 1674289"/>
              <a:gd name="connsiteX28" fmla="*/ 321926 w 379076"/>
              <a:gd name="connsiteY28" fmla="*/ 938483 h 1674289"/>
              <a:gd name="connsiteX29" fmla="*/ 307638 w 379076"/>
              <a:gd name="connsiteY29" fmla="*/ 888477 h 1674289"/>
              <a:gd name="connsiteX30" fmla="*/ 286207 w 379076"/>
              <a:gd name="connsiteY30" fmla="*/ 802752 h 1674289"/>
              <a:gd name="connsiteX31" fmla="*/ 271919 w 379076"/>
              <a:gd name="connsiteY31" fmla="*/ 745602 h 1674289"/>
              <a:gd name="connsiteX32" fmla="*/ 264776 w 379076"/>
              <a:gd name="connsiteY32" fmla="*/ 717027 h 1674289"/>
              <a:gd name="connsiteX33" fmla="*/ 257632 w 379076"/>
              <a:gd name="connsiteY33" fmla="*/ 695596 h 1674289"/>
              <a:gd name="connsiteX34" fmla="*/ 243344 w 379076"/>
              <a:gd name="connsiteY34" fmla="*/ 609871 h 1674289"/>
              <a:gd name="connsiteX35" fmla="*/ 229057 w 379076"/>
              <a:gd name="connsiteY35" fmla="*/ 552721 h 1674289"/>
              <a:gd name="connsiteX36" fmla="*/ 221913 w 379076"/>
              <a:gd name="connsiteY36" fmla="*/ 524146 h 1674289"/>
              <a:gd name="connsiteX37" fmla="*/ 214769 w 379076"/>
              <a:gd name="connsiteY37" fmla="*/ 438421 h 1674289"/>
              <a:gd name="connsiteX38" fmla="*/ 207626 w 379076"/>
              <a:gd name="connsiteY38" fmla="*/ 388414 h 1674289"/>
              <a:gd name="connsiteX39" fmla="*/ 200482 w 379076"/>
              <a:gd name="connsiteY39" fmla="*/ 81233 h 1674289"/>
              <a:gd name="connsiteX40" fmla="*/ 186194 w 379076"/>
              <a:gd name="connsiteY40" fmla="*/ 59802 h 1674289"/>
              <a:gd name="connsiteX41" fmla="*/ 143332 w 379076"/>
              <a:gd name="connsiteY41" fmla="*/ 38371 h 1674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79076" h="1674289">
                <a:moveTo>
                  <a:pt x="143332" y="38371"/>
                </a:moveTo>
                <a:cubicBezTo>
                  <a:pt x="126663" y="30037"/>
                  <a:pt x="128279" y="-21042"/>
                  <a:pt x="86182" y="9796"/>
                </a:cubicBezTo>
                <a:cubicBezTo>
                  <a:pt x="-16211" y="84805"/>
                  <a:pt x="13554" y="261018"/>
                  <a:pt x="457" y="316977"/>
                </a:cubicBezTo>
                <a:cubicBezTo>
                  <a:pt x="-1780" y="326537"/>
                  <a:pt x="4780" y="336148"/>
                  <a:pt x="7601" y="345552"/>
                </a:cubicBezTo>
                <a:cubicBezTo>
                  <a:pt x="11928" y="359977"/>
                  <a:pt x="13534" y="375883"/>
                  <a:pt x="21888" y="388414"/>
                </a:cubicBezTo>
                <a:cubicBezTo>
                  <a:pt x="36238" y="409939"/>
                  <a:pt x="39586" y="413040"/>
                  <a:pt x="50463" y="438421"/>
                </a:cubicBezTo>
                <a:cubicBezTo>
                  <a:pt x="68208" y="479826"/>
                  <a:pt x="44439" y="440100"/>
                  <a:pt x="71894" y="481283"/>
                </a:cubicBezTo>
                <a:cubicBezTo>
                  <a:pt x="141186" y="758441"/>
                  <a:pt x="85177" y="524231"/>
                  <a:pt x="71894" y="1281383"/>
                </a:cubicBezTo>
                <a:cubicBezTo>
                  <a:pt x="71640" y="1295865"/>
                  <a:pt x="66799" y="1309907"/>
                  <a:pt x="64751" y="1324246"/>
                </a:cubicBezTo>
                <a:cubicBezTo>
                  <a:pt x="51780" y="1415050"/>
                  <a:pt x="64105" y="1348906"/>
                  <a:pt x="50463" y="1417114"/>
                </a:cubicBezTo>
                <a:cubicBezTo>
                  <a:pt x="52844" y="1464739"/>
                  <a:pt x="53647" y="1512469"/>
                  <a:pt x="57607" y="1559989"/>
                </a:cubicBezTo>
                <a:cubicBezTo>
                  <a:pt x="59884" y="1587313"/>
                  <a:pt x="68264" y="1596234"/>
                  <a:pt x="86182" y="1617139"/>
                </a:cubicBezTo>
                <a:cubicBezTo>
                  <a:pt x="98033" y="1630965"/>
                  <a:pt x="112507" y="1644590"/>
                  <a:pt x="129044" y="1652858"/>
                </a:cubicBezTo>
                <a:cubicBezTo>
                  <a:pt x="188197" y="1682434"/>
                  <a:pt x="110491" y="1633346"/>
                  <a:pt x="171907" y="1674289"/>
                </a:cubicBezTo>
                <a:cubicBezTo>
                  <a:pt x="193338" y="1671908"/>
                  <a:pt x="215282" y="1672376"/>
                  <a:pt x="236201" y="1667146"/>
                </a:cubicBezTo>
                <a:cubicBezTo>
                  <a:pt x="244530" y="1665064"/>
                  <a:pt x="249953" y="1656698"/>
                  <a:pt x="257632" y="1652858"/>
                </a:cubicBezTo>
                <a:cubicBezTo>
                  <a:pt x="316792" y="1623277"/>
                  <a:pt x="239067" y="1672378"/>
                  <a:pt x="300494" y="1631427"/>
                </a:cubicBezTo>
                <a:cubicBezTo>
                  <a:pt x="313192" y="1606031"/>
                  <a:pt x="314919" y="1605945"/>
                  <a:pt x="321926" y="1581421"/>
                </a:cubicBezTo>
                <a:cubicBezTo>
                  <a:pt x="324623" y="1571981"/>
                  <a:pt x="324678" y="1561628"/>
                  <a:pt x="329069" y="1552846"/>
                </a:cubicBezTo>
                <a:cubicBezTo>
                  <a:pt x="334394" y="1542197"/>
                  <a:pt x="343357" y="1533796"/>
                  <a:pt x="350501" y="1524271"/>
                </a:cubicBezTo>
                <a:cubicBezTo>
                  <a:pt x="352882" y="1512365"/>
                  <a:pt x="354449" y="1500266"/>
                  <a:pt x="357644" y="1488552"/>
                </a:cubicBezTo>
                <a:cubicBezTo>
                  <a:pt x="361607" y="1474022"/>
                  <a:pt x="369456" y="1460545"/>
                  <a:pt x="371932" y="1445689"/>
                </a:cubicBezTo>
                <a:lnTo>
                  <a:pt x="379076" y="1402827"/>
                </a:lnTo>
                <a:cubicBezTo>
                  <a:pt x="376695" y="1345677"/>
                  <a:pt x="375737" y="1288450"/>
                  <a:pt x="371932" y="1231377"/>
                </a:cubicBezTo>
                <a:cubicBezTo>
                  <a:pt x="370968" y="1216924"/>
                  <a:pt x="366991" y="1202830"/>
                  <a:pt x="364788" y="1188514"/>
                </a:cubicBezTo>
                <a:cubicBezTo>
                  <a:pt x="362228" y="1171872"/>
                  <a:pt x="360270" y="1155140"/>
                  <a:pt x="357644" y="1138508"/>
                </a:cubicBezTo>
                <a:cubicBezTo>
                  <a:pt x="353126" y="1109893"/>
                  <a:pt x="349039" y="1081190"/>
                  <a:pt x="343357" y="1052783"/>
                </a:cubicBezTo>
                <a:cubicBezTo>
                  <a:pt x="338594" y="1028971"/>
                  <a:pt x="333061" y="1005300"/>
                  <a:pt x="329069" y="981346"/>
                </a:cubicBezTo>
                <a:cubicBezTo>
                  <a:pt x="326688" y="967058"/>
                  <a:pt x="324767" y="952686"/>
                  <a:pt x="321926" y="938483"/>
                </a:cubicBezTo>
                <a:cubicBezTo>
                  <a:pt x="313003" y="893864"/>
                  <a:pt x="317851" y="925925"/>
                  <a:pt x="307638" y="888477"/>
                </a:cubicBezTo>
                <a:cubicBezTo>
                  <a:pt x="299888" y="860060"/>
                  <a:pt x="293351" y="831327"/>
                  <a:pt x="286207" y="802752"/>
                </a:cubicBezTo>
                <a:lnTo>
                  <a:pt x="271919" y="745602"/>
                </a:lnTo>
                <a:cubicBezTo>
                  <a:pt x="269538" y="736077"/>
                  <a:pt x="267881" y="726341"/>
                  <a:pt x="264776" y="717027"/>
                </a:cubicBezTo>
                <a:cubicBezTo>
                  <a:pt x="262395" y="709883"/>
                  <a:pt x="259458" y="702901"/>
                  <a:pt x="257632" y="695596"/>
                </a:cubicBezTo>
                <a:cubicBezTo>
                  <a:pt x="244855" y="644488"/>
                  <a:pt x="255438" y="670341"/>
                  <a:pt x="243344" y="609871"/>
                </a:cubicBezTo>
                <a:cubicBezTo>
                  <a:pt x="239493" y="590616"/>
                  <a:pt x="233819" y="571771"/>
                  <a:pt x="229057" y="552721"/>
                </a:cubicBezTo>
                <a:lnTo>
                  <a:pt x="221913" y="524146"/>
                </a:lnTo>
                <a:cubicBezTo>
                  <a:pt x="219532" y="495571"/>
                  <a:pt x="217771" y="466938"/>
                  <a:pt x="214769" y="438421"/>
                </a:cubicBezTo>
                <a:cubicBezTo>
                  <a:pt x="213006" y="421675"/>
                  <a:pt x="208299" y="405239"/>
                  <a:pt x="207626" y="388414"/>
                </a:cubicBezTo>
                <a:cubicBezTo>
                  <a:pt x="203533" y="286074"/>
                  <a:pt x="207148" y="183437"/>
                  <a:pt x="200482" y="81233"/>
                </a:cubicBezTo>
                <a:cubicBezTo>
                  <a:pt x="199923" y="72665"/>
                  <a:pt x="192265" y="65873"/>
                  <a:pt x="186194" y="59802"/>
                </a:cubicBezTo>
                <a:cubicBezTo>
                  <a:pt x="177497" y="51105"/>
                  <a:pt x="156245" y="39662"/>
                  <a:pt x="143332" y="38371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52440" t="-31414" r="-336548" b="-48052"/>
            </a:stretch>
          </a:blipFill>
          <a:ln>
            <a:noFill/>
          </a:ln>
          <a:effectLst>
            <a:innerShdw blurRad="215900" dist="50800" dir="18900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832236" y="868661"/>
            <a:ext cx="56396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色→透明度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→模糊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版叫虚化）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endParaRPr lang="zh-CN" altLang="en-US" sz="2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434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802" y="1661334"/>
            <a:ext cx="6929096" cy="46193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837" y="2027510"/>
            <a:ext cx="5141344" cy="3928373"/>
          </a:xfrm>
          <a:prstGeom prst="rect">
            <a:avLst/>
          </a:prstGeom>
          <a:ln w="107950"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 </a:t>
            </a:r>
            <a:r>
              <a:rPr lang="zh-CN" altLang="en-US" dirty="0" smtClean="0"/>
              <a:t>一键转图</a:t>
            </a:r>
            <a:endParaRPr lang="zh-CN" altLang="en-US" sz="2800" dirty="0"/>
          </a:p>
        </p:txBody>
      </p:sp>
      <p:sp>
        <p:nvSpPr>
          <p:cNvPr id="15" name="文本框 14"/>
          <p:cNvSpPr txBox="1"/>
          <p:nvPr/>
        </p:nvSpPr>
        <p:spPr>
          <a:xfrm>
            <a:off x="4206802" y="868661"/>
            <a:ext cx="47572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全选两个滴形→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一键转图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4757" y="3359461"/>
            <a:ext cx="1048603" cy="8352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1813" y="2469907"/>
            <a:ext cx="585267" cy="257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3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945" y="1661334"/>
            <a:ext cx="6929096" cy="46193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设置阴影</a:t>
            </a:r>
            <a:r>
              <a:rPr lang="en-US" altLang="zh-CN" sz="2800" dirty="0" smtClean="0"/>
              <a:t>-</a:t>
            </a:r>
            <a:r>
              <a:rPr lang="zh-CN" altLang="en-US" sz="2800" dirty="0" smtClean="0">
                <a:solidFill>
                  <a:srgbClr val="FF0000"/>
                </a:solidFill>
              </a:rPr>
              <a:t>白</a:t>
            </a:r>
            <a:r>
              <a:rPr lang="zh-CN" altLang="en-US" sz="2800" dirty="0" smtClean="0"/>
              <a:t>阴影</a:t>
            </a:r>
            <a:endParaRPr lang="zh-CN" altLang="en-US" sz="2800" dirty="0"/>
          </a:p>
        </p:txBody>
      </p:sp>
      <p:sp>
        <p:nvSpPr>
          <p:cNvPr id="15" name="文本框 14"/>
          <p:cNvSpPr txBox="1"/>
          <p:nvPr/>
        </p:nvSpPr>
        <p:spPr>
          <a:xfrm>
            <a:off x="4744127" y="868661"/>
            <a:ext cx="73292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全选滴形右键→设置形状格式→阴影→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预设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→内部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左下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0956" y="2469907"/>
            <a:ext cx="585267" cy="2572735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3900" y="3359461"/>
            <a:ext cx="1048603" cy="835224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70774" t="13267" r="2175" b="51120"/>
          <a:stretch/>
        </p:blipFill>
        <p:spPr>
          <a:xfrm>
            <a:off x="583721" y="2052474"/>
            <a:ext cx="5351252" cy="3960974"/>
          </a:xfrm>
          <a:prstGeom prst="rect">
            <a:avLst/>
          </a:prstGeom>
          <a:ln w="1079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190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微软雅黑 Light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728</Words>
  <Application>Microsoft Office PowerPoint</Application>
  <PresentationFormat>宽屏</PresentationFormat>
  <Paragraphs>48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雨滴从未如此逼真</vt:lpstr>
      <vt:lpstr>0. 素材准备</vt:lpstr>
      <vt:lpstr>1. 绘制滴形-鼠绘</vt:lpstr>
      <vt:lpstr>1. 绘制滴形-去掉线条</vt:lpstr>
      <vt:lpstr>2. 形状裁图</vt:lpstr>
      <vt:lpstr>3. 设置阴影-黑阴影</vt:lpstr>
      <vt:lpstr>3. 设置阴影-黑阴影</vt:lpstr>
      <vt:lpstr>4. 一键转图</vt:lpstr>
      <vt:lpstr>5. 设置阴影-白阴影</vt:lpstr>
      <vt:lpstr>5. 设置阴影-白阴影</vt:lpstr>
      <vt:lpstr>6. 一键转图</vt:lpstr>
      <vt:lpstr>7. 复制调亮</vt:lpstr>
      <vt:lpstr>8. 加外阴影</vt:lpstr>
      <vt:lpstr>8. 加外阴影</vt:lpstr>
      <vt:lpstr>9. 柔化边缘</vt:lpstr>
      <vt:lpstr>10. 调整位置</vt:lpstr>
      <vt:lpstr>扩展</vt:lpstr>
      <vt:lpstr>总结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Administrator</cp:lastModifiedBy>
  <cp:revision>24</cp:revision>
  <dcterms:created xsi:type="dcterms:W3CDTF">2015-09-24T02:07:43Z</dcterms:created>
  <dcterms:modified xsi:type="dcterms:W3CDTF">2016-05-18T03:29:38Z</dcterms:modified>
</cp:coreProperties>
</file>